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  <p:sldMasterId id="2147483689" r:id="rId3"/>
  </p:sldMasterIdLst>
  <p:notesMasterIdLst>
    <p:notesMasterId r:id="rId26"/>
  </p:notesMasterIdLst>
  <p:sldIdLst>
    <p:sldId id="294" r:id="rId4"/>
    <p:sldId id="299" r:id="rId5"/>
    <p:sldId id="314" r:id="rId6"/>
    <p:sldId id="322" r:id="rId7"/>
    <p:sldId id="309" r:id="rId8"/>
    <p:sldId id="312" r:id="rId9"/>
    <p:sldId id="310" r:id="rId10"/>
    <p:sldId id="313" r:id="rId11"/>
    <p:sldId id="323" r:id="rId12"/>
    <p:sldId id="324" r:id="rId13"/>
    <p:sldId id="311" r:id="rId14"/>
    <p:sldId id="315" r:id="rId15"/>
    <p:sldId id="306" r:id="rId16"/>
    <p:sldId id="307" r:id="rId17"/>
    <p:sldId id="308" r:id="rId18"/>
    <p:sldId id="316" r:id="rId19"/>
    <p:sldId id="317" r:id="rId20"/>
    <p:sldId id="318" r:id="rId21"/>
    <p:sldId id="319" r:id="rId22"/>
    <p:sldId id="320" r:id="rId23"/>
    <p:sldId id="321" r:id="rId24"/>
    <p:sldId id="325" r:id="rId2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15044F-582A-4F72-961B-0904E2079652}">
          <p14:sldIdLst>
            <p14:sldId id="294"/>
            <p14:sldId id="299"/>
            <p14:sldId id="314"/>
            <p14:sldId id="322"/>
            <p14:sldId id="309"/>
            <p14:sldId id="312"/>
            <p14:sldId id="310"/>
            <p14:sldId id="313"/>
            <p14:sldId id="323"/>
            <p14:sldId id="324"/>
            <p14:sldId id="311"/>
            <p14:sldId id="315"/>
            <p14:sldId id="306"/>
            <p14:sldId id="307"/>
            <p14:sldId id="308"/>
            <p14:sldId id="316"/>
            <p14:sldId id="317"/>
            <p14:sldId id="318"/>
            <p14:sldId id="319"/>
            <p14:sldId id="320"/>
            <p14:sldId id="321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pos="1882" userDrawn="1">
          <p15:clr>
            <a:srgbClr val="A4A3A4"/>
          </p15:clr>
        </p15:guide>
        <p15:guide id="2" pos="4014" userDrawn="1">
          <p15:clr>
            <a:srgbClr val="A4A3A4"/>
          </p15:clr>
        </p15:guide>
        <p15:guide id="3" orient="horz" pos="1548" userDrawn="1">
          <p15:clr>
            <a:srgbClr val="A4A3A4"/>
          </p15:clr>
        </p15:guide>
        <p15:guide id="4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7892" autoAdjust="0"/>
  </p:normalViewPr>
  <p:slideViewPr>
    <p:cSldViewPr snapToGrid="0">
      <p:cViewPr varScale="1">
        <p:scale>
          <a:sx n="59" d="100"/>
          <a:sy n="59" d="100"/>
        </p:scale>
        <p:origin x="1512" y="52"/>
      </p:cViewPr>
      <p:guideLst>
        <p:guide pos="1882"/>
        <p:guide pos="4014"/>
        <p:guide orient="horz" pos="1548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03D1-E812-4851-A50E-3F2274FEB2B3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F7983-F9DD-47A5-9C4C-444718D12F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8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F7983-F9DD-47A5-9C4C-444718D12FF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86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F7983-F9DD-47A5-9C4C-444718D12FF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F7983-F9DD-47A5-9C4C-444718D12FF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AFB9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rgbClr val="E66E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17538" y="1571625"/>
            <a:ext cx="1658937" cy="3206750"/>
            <a:chOff x="389" y="990"/>
            <a:chExt cx="1045" cy="2020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241" y="2953"/>
              <a:ext cx="44" cy="5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148"/>
                </a:cxn>
                <a:cxn ang="0">
                  <a:pos x="29" y="161"/>
                </a:cxn>
                <a:cxn ang="0">
                  <a:pos x="32" y="171"/>
                </a:cxn>
                <a:cxn ang="0">
                  <a:pos x="36" y="180"/>
                </a:cxn>
                <a:cxn ang="0">
                  <a:pos x="43" y="187"/>
                </a:cxn>
                <a:cxn ang="0">
                  <a:pos x="52" y="193"/>
                </a:cxn>
                <a:cxn ang="0">
                  <a:pos x="63" y="196"/>
                </a:cxn>
                <a:cxn ang="0">
                  <a:pos x="75" y="198"/>
                </a:cxn>
                <a:cxn ang="0">
                  <a:pos x="90" y="198"/>
                </a:cxn>
                <a:cxn ang="0">
                  <a:pos x="105" y="195"/>
                </a:cxn>
                <a:cxn ang="0">
                  <a:pos x="118" y="189"/>
                </a:cxn>
                <a:cxn ang="0">
                  <a:pos x="129" y="181"/>
                </a:cxn>
                <a:cxn ang="0">
                  <a:pos x="137" y="171"/>
                </a:cxn>
                <a:cxn ang="0">
                  <a:pos x="143" y="158"/>
                </a:cxn>
                <a:cxn ang="0">
                  <a:pos x="149" y="143"/>
                </a:cxn>
                <a:cxn ang="0">
                  <a:pos x="151" y="126"/>
                </a:cxn>
                <a:cxn ang="0">
                  <a:pos x="151" y="0"/>
                </a:cxn>
                <a:cxn ang="0">
                  <a:pos x="176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2"/>
                </a:cxn>
                <a:cxn ang="0">
                  <a:pos x="150" y="186"/>
                </a:cxn>
                <a:cxn ang="0">
                  <a:pos x="137" y="200"/>
                </a:cxn>
                <a:cxn ang="0">
                  <a:pos x="130" y="206"/>
                </a:cxn>
                <a:cxn ang="0">
                  <a:pos x="121" y="211"/>
                </a:cxn>
                <a:cxn ang="0">
                  <a:pos x="113" y="216"/>
                </a:cxn>
                <a:cxn ang="0">
                  <a:pos x="102" y="219"/>
                </a:cxn>
                <a:cxn ang="0">
                  <a:pos x="91" y="220"/>
                </a:cxn>
                <a:cxn ang="0">
                  <a:pos x="80" y="221"/>
                </a:cxn>
                <a:cxn ang="0">
                  <a:pos x="59" y="220"/>
                </a:cxn>
                <a:cxn ang="0">
                  <a:pos x="42" y="214"/>
                </a:cxn>
                <a:cxn ang="0">
                  <a:pos x="29" y="208"/>
                </a:cxn>
                <a:cxn ang="0">
                  <a:pos x="18" y="198"/>
                </a:cxn>
                <a:cxn ang="0">
                  <a:pos x="9" y="187"/>
                </a:cxn>
                <a:cxn ang="0">
                  <a:pos x="4" y="173"/>
                </a:cxn>
                <a:cxn ang="0">
                  <a:pos x="1" y="158"/>
                </a:cxn>
                <a:cxn ang="0">
                  <a:pos x="0" y="142"/>
                </a:cxn>
              </a:cxnLst>
              <a:rect l="0" t="0" r="r" b="b"/>
              <a:pathLst>
                <a:path w="176" h="221">
                  <a:moveTo>
                    <a:pt x="0" y="0"/>
                  </a:moveTo>
                  <a:lnTo>
                    <a:pt x="26" y="0"/>
                  </a:lnTo>
                  <a:lnTo>
                    <a:pt x="26" y="142"/>
                  </a:lnTo>
                  <a:lnTo>
                    <a:pt x="26" y="148"/>
                  </a:lnTo>
                  <a:lnTo>
                    <a:pt x="27" y="155"/>
                  </a:lnTo>
                  <a:lnTo>
                    <a:pt x="29" y="161"/>
                  </a:lnTo>
                  <a:lnTo>
                    <a:pt x="30" y="167"/>
                  </a:lnTo>
                  <a:lnTo>
                    <a:pt x="32" y="171"/>
                  </a:lnTo>
                  <a:lnTo>
                    <a:pt x="34" y="176"/>
                  </a:lnTo>
                  <a:lnTo>
                    <a:pt x="36" y="180"/>
                  </a:lnTo>
                  <a:lnTo>
                    <a:pt x="39" y="184"/>
                  </a:lnTo>
                  <a:lnTo>
                    <a:pt x="43" y="187"/>
                  </a:lnTo>
                  <a:lnTo>
                    <a:pt x="48" y="190"/>
                  </a:lnTo>
                  <a:lnTo>
                    <a:pt x="52" y="193"/>
                  </a:lnTo>
                  <a:lnTo>
                    <a:pt x="57" y="195"/>
                  </a:lnTo>
                  <a:lnTo>
                    <a:pt x="63" y="196"/>
                  </a:lnTo>
                  <a:lnTo>
                    <a:pt x="69" y="197"/>
                  </a:lnTo>
                  <a:lnTo>
                    <a:pt x="75" y="198"/>
                  </a:lnTo>
                  <a:lnTo>
                    <a:pt x="83" y="198"/>
                  </a:lnTo>
                  <a:lnTo>
                    <a:pt x="90" y="198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12" y="192"/>
                  </a:lnTo>
                  <a:lnTo>
                    <a:pt x="118" y="189"/>
                  </a:lnTo>
                  <a:lnTo>
                    <a:pt x="123" y="186"/>
                  </a:lnTo>
                  <a:lnTo>
                    <a:pt x="129" y="181"/>
                  </a:lnTo>
                  <a:lnTo>
                    <a:pt x="133" y="176"/>
                  </a:lnTo>
                  <a:lnTo>
                    <a:pt x="137" y="171"/>
                  </a:lnTo>
                  <a:lnTo>
                    <a:pt x="140" y="164"/>
                  </a:lnTo>
                  <a:lnTo>
                    <a:pt x="143" y="158"/>
                  </a:lnTo>
                  <a:lnTo>
                    <a:pt x="147" y="151"/>
                  </a:lnTo>
                  <a:lnTo>
                    <a:pt x="149" y="143"/>
                  </a:lnTo>
                  <a:lnTo>
                    <a:pt x="150" y="135"/>
                  </a:lnTo>
                  <a:lnTo>
                    <a:pt x="151" y="126"/>
                  </a:lnTo>
                  <a:lnTo>
                    <a:pt x="151" y="118"/>
                  </a:lnTo>
                  <a:lnTo>
                    <a:pt x="151" y="0"/>
                  </a:lnTo>
                  <a:lnTo>
                    <a:pt x="176" y="0"/>
                  </a:lnTo>
                  <a:lnTo>
                    <a:pt x="176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4"/>
                  </a:lnTo>
                  <a:lnTo>
                    <a:pt x="151" y="212"/>
                  </a:lnTo>
                  <a:lnTo>
                    <a:pt x="150" y="203"/>
                  </a:lnTo>
                  <a:lnTo>
                    <a:pt x="150" y="186"/>
                  </a:lnTo>
                  <a:lnTo>
                    <a:pt x="143" y="193"/>
                  </a:lnTo>
                  <a:lnTo>
                    <a:pt x="137" y="200"/>
                  </a:lnTo>
                  <a:lnTo>
                    <a:pt x="133" y="203"/>
                  </a:lnTo>
                  <a:lnTo>
                    <a:pt x="130" y="206"/>
                  </a:lnTo>
                  <a:lnTo>
                    <a:pt x="125" y="208"/>
                  </a:lnTo>
                  <a:lnTo>
                    <a:pt x="121" y="211"/>
                  </a:lnTo>
                  <a:lnTo>
                    <a:pt x="117" y="213"/>
                  </a:lnTo>
                  <a:lnTo>
                    <a:pt x="113" y="216"/>
                  </a:lnTo>
                  <a:lnTo>
                    <a:pt x="107" y="217"/>
                  </a:lnTo>
                  <a:lnTo>
                    <a:pt x="102" y="219"/>
                  </a:lnTo>
                  <a:lnTo>
                    <a:pt x="97" y="220"/>
                  </a:lnTo>
                  <a:lnTo>
                    <a:pt x="91" y="220"/>
                  </a:lnTo>
                  <a:lnTo>
                    <a:pt x="86" y="221"/>
                  </a:lnTo>
                  <a:lnTo>
                    <a:pt x="80" y="221"/>
                  </a:lnTo>
                  <a:lnTo>
                    <a:pt x="69" y="221"/>
                  </a:lnTo>
                  <a:lnTo>
                    <a:pt x="59" y="220"/>
                  </a:lnTo>
                  <a:lnTo>
                    <a:pt x="50" y="218"/>
                  </a:lnTo>
                  <a:lnTo>
                    <a:pt x="42" y="214"/>
                  </a:lnTo>
                  <a:lnTo>
                    <a:pt x="35" y="211"/>
                  </a:lnTo>
                  <a:lnTo>
                    <a:pt x="29" y="208"/>
                  </a:lnTo>
                  <a:lnTo>
                    <a:pt x="22" y="203"/>
                  </a:lnTo>
                  <a:lnTo>
                    <a:pt x="18" y="198"/>
                  </a:lnTo>
                  <a:lnTo>
                    <a:pt x="13" y="193"/>
                  </a:lnTo>
                  <a:lnTo>
                    <a:pt x="9" y="187"/>
                  </a:lnTo>
                  <a:lnTo>
                    <a:pt x="6" y="180"/>
                  </a:lnTo>
                  <a:lnTo>
                    <a:pt x="4" y="173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520" y="2953"/>
              <a:ext cx="76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3" y="185"/>
                </a:cxn>
                <a:cxn ang="0">
                  <a:pos x="134" y="0"/>
                </a:cxn>
                <a:cxn ang="0">
                  <a:pos x="163" y="0"/>
                </a:cxn>
                <a:cxn ang="0">
                  <a:pos x="212" y="183"/>
                </a:cxn>
                <a:cxn ang="0">
                  <a:pos x="271" y="0"/>
                </a:cxn>
                <a:cxn ang="0">
                  <a:pos x="297" y="0"/>
                </a:cxn>
                <a:cxn ang="0">
                  <a:pos x="225" y="216"/>
                </a:cxn>
                <a:cxn ang="0">
                  <a:pos x="197" y="216"/>
                </a:cxn>
                <a:cxn ang="0">
                  <a:pos x="149" y="34"/>
                </a:cxn>
                <a:cxn ang="0">
                  <a:pos x="99" y="216"/>
                </a:cxn>
                <a:cxn ang="0">
                  <a:pos x="68" y="216"/>
                </a:cxn>
                <a:cxn ang="0">
                  <a:pos x="0" y="0"/>
                </a:cxn>
              </a:cxnLst>
              <a:rect l="0" t="0" r="r" b="b"/>
              <a:pathLst>
                <a:path w="297" h="216">
                  <a:moveTo>
                    <a:pt x="0" y="0"/>
                  </a:moveTo>
                  <a:lnTo>
                    <a:pt x="26" y="0"/>
                  </a:lnTo>
                  <a:lnTo>
                    <a:pt x="83" y="185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212" y="183"/>
                  </a:lnTo>
                  <a:lnTo>
                    <a:pt x="271" y="0"/>
                  </a:lnTo>
                  <a:lnTo>
                    <a:pt x="297" y="0"/>
                  </a:lnTo>
                  <a:lnTo>
                    <a:pt x="225" y="216"/>
                  </a:lnTo>
                  <a:lnTo>
                    <a:pt x="197" y="216"/>
                  </a:lnTo>
                  <a:lnTo>
                    <a:pt x="149" y="34"/>
                  </a:lnTo>
                  <a:lnTo>
                    <a:pt x="99" y="216"/>
                  </a:lnTo>
                  <a:lnTo>
                    <a:pt x="68" y="2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598" y="2953"/>
              <a:ext cx="76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4" y="185"/>
                </a:cxn>
                <a:cxn ang="0">
                  <a:pos x="135" y="0"/>
                </a:cxn>
                <a:cxn ang="0">
                  <a:pos x="164" y="0"/>
                </a:cxn>
                <a:cxn ang="0">
                  <a:pos x="213" y="183"/>
                </a:cxn>
                <a:cxn ang="0">
                  <a:pos x="270" y="0"/>
                </a:cxn>
                <a:cxn ang="0">
                  <a:pos x="297" y="0"/>
                </a:cxn>
                <a:cxn ang="0">
                  <a:pos x="224" y="216"/>
                </a:cxn>
                <a:cxn ang="0">
                  <a:pos x="198" y="216"/>
                </a:cxn>
                <a:cxn ang="0">
                  <a:pos x="149" y="34"/>
                </a:cxn>
                <a:cxn ang="0">
                  <a:pos x="99" y="216"/>
                </a:cxn>
                <a:cxn ang="0">
                  <a:pos x="68" y="216"/>
                </a:cxn>
                <a:cxn ang="0">
                  <a:pos x="0" y="0"/>
                </a:cxn>
              </a:cxnLst>
              <a:rect l="0" t="0" r="r" b="b"/>
              <a:pathLst>
                <a:path w="297" h="216">
                  <a:moveTo>
                    <a:pt x="0" y="0"/>
                  </a:moveTo>
                  <a:lnTo>
                    <a:pt x="26" y="0"/>
                  </a:lnTo>
                  <a:lnTo>
                    <a:pt x="84" y="185"/>
                  </a:lnTo>
                  <a:lnTo>
                    <a:pt x="135" y="0"/>
                  </a:lnTo>
                  <a:lnTo>
                    <a:pt x="164" y="0"/>
                  </a:lnTo>
                  <a:lnTo>
                    <a:pt x="213" y="183"/>
                  </a:lnTo>
                  <a:lnTo>
                    <a:pt x="270" y="0"/>
                  </a:lnTo>
                  <a:lnTo>
                    <a:pt x="297" y="0"/>
                  </a:lnTo>
                  <a:lnTo>
                    <a:pt x="224" y="216"/>
                  </a:lnTo>
                  <a:lnTo>
                    <a:pt x="198" y="216"/>
                  </a:lnTo>
                  <a:lnTo>
                    <a:pt x="149" y="34"/>
                  </a:lnTo>
                  <a:lnTo>
                    <a:pt x="99" y="216"/>
                  </a:lnTo>
                  <a:lnTo>
                    <a:pt x="68" y="2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78" y="2953"/>
              <a:ext cx="74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83" y="185"/>
                </a:cxn>
                <a:cxn ang="0">
                  <a:pos x="135" y="0"/>
                </a:cxn>
                <a:cxn ang="0">
                  <a:pos x="163" y="0"/>
                </a:cxn>
                <a:cxn ang="0">
                  <a:pos x="212" y="183"/>
                </a:cxn>
                <a:cxn ang="0">
                  <a:pos x="271" y="0"/>
                </a:cxn>
                <a:cxn ang="0">
                  <a:pos x="296" y="0"/>
                </a:cxn>
                <a:cxn ang="0">
                  <a:pos x="225" y="216"/>
                </a:cxn>
                <a:cxn ang="0">
                  <a:pos x="197" y="216"/>
                </a:cxn>
                <a:cxn ang="0">
                  <a:pos x="149" y="34"/>
                </a:cxn>
                <a:cxn ang="0">
                  <a:pos x="97" y="216"/>
                </a:cxn>
                <a:cxn ang="0">
                  <a:pos x="67" y="216"/>
                </a:cxn>
                <a:cxn ang="0">
                  <a:pos x="0" y="0"/>
                </a:cxn>
              </a:cxnLst>
              <a:rect l="0" t="0" r="r" b="b"/>
              <a:pathLst>
                <a:path w="296" h="216">
                  <a:moveTo>
                    <a:pt x="0" y="0"/>
                  </a:moveTo>
                  <a:lnTo>
                    <a:pt x="25" y="0"/>
                  </a:lnTo>
                  <a:lnTo>
                    <a:pt x="83" y="185"/>
                  </a:lnTo>
                  <a:lnTo>
                    <a:pt x="135" y="0"/>
                  </a:lnTo>
                  <a:lnTo>
                    <a:pt x="163" y="0"/>
                  </a:lnTo>
                  <a:lnTo>
                    <a:pt x="212" y="183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25" y="216"/>
                  </a:lnTo>
                  <a:lnTo>
                    <a:pt x="197" y="216"/>
                  </a:lnTo>
                  <a:lnTo>
                    <a:pt x="149" y="34"/>
                  </a:lnTo>
                  <a:lnTo>
                    <a:pt x="97" y="216"/>
                  </a:lnTo>
                  <a:lnTo>
                    <a:pt x="67" y="2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764" y="2999"/>
              <a:ext cx="8" cy="9"/>
            </a:xfrm>
            <a:prstGeom prst="rect">
              <a:avLst/>
            </a:prstGeom>
            <a:solidFill>
              <a:srgbClr val="00000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8" y="2953"/>
              <a:ext cx="44" cy="57"/>
            </a:xfrm>
            <a:custGeom>
              <a:avLst/>
              <a:gdLst/>
              <a:ahLst/>
              <a:cxnLst>
                <a:cxn ang="0">
                  <a:pos x="34" y="69"/>
                </a:cxn>
                <a:cxn ang="0">
                  <a:pos x="42" y="81"/>
                </a:cxn>
                <a:cxn ang="0">
                  <a:pos x="55" y="90"/>
                </a:cxn>
                <a:cxn ang="0">
                  <a:pos x="104" y="103"/>
                </a:cxn>
                <a:cxn ang="0">
                  <a:pos x="141" y="115"/>
                </a:cxn>
                <a:cxn ang="0">
                  <a:pos x="162" y="129"/>
                </a:cxn>
                <a:cxn ang="0">
                  <a:pos x="171" y="144"/>
                </a:cxn>
                <a:cxn ang="0">
                  <a:pos x="174" y="164"/>
                </a:cxn>
                <a:cxn ang="0">
                  <a:pos x="170" y="184"/>
                </a:cxn>
                <a:cxn ang="0">
                  <a:pos x="160" y="201"/>
                </a:cxn>
                <a:cxn ang="0">
                  <a:pos x="144" y="214"/>
                </a:cxn>
                <a:cxn ang="0">
                  <a:pos x="121" y="222"/>
                </a:cxn>
                <a:cxn ang="0">
                  <a:pos x="95" y="226"/>
                </a:cxn>
                <a:cxn ang="0">
                  <a:pos x="66" y="225"/>
                </a:cxn>
                <a:cxn ang="0">
                  <a:pos x="42" y="217"/>
                </a:cxn>
                <a:cxn ang="0">
                  <a:pos x="23" y="205"/>
                </a:cxn>
                <a:cxn ang="0">
                  <a:pos x="9" y="189"/>
                </a:cxn>
                <a:cxn ang="0">
                  <a:pos x="2" y="168"/>
                </a:cxn>
                <a:cxn ang="0">
                  <a:pos x="27" y="153"/>
                </a:cxn>
                <a:cxn ang="0">
                  <a:pos x="32" y="172"/>
                </a:cxn>
                <a:cxn ang="0">
                  <a:pos x="40" y="185"/>
                </a:cxn>
                <a:cxn ang="0">
                  <a:pos x="52" y="195"/>
                </a:cxn>
                <a:cxn ang="0">
                  <a:pos x="67" y="201"/>
                </a:cxn>
                <a:cxn ang="0">
                  <a:pos x="92" y="203"/>
                </a:cxn>
                <a:cxn ang="0">
                  <a:pos x="112" y="201"/>
                </a:cxn>
                <a:cxn ang="0">
                  <a:pos x="127" y="197"/>
                </a:cxn>
                <a:cxn ang="0">
                  <a:pos x="137" y="189"/>
                </a:cxn>
                <a:cxn ang="0">
                  <a:pos x="145" y="179"/>
                </a:cxn>
                <a:cxn ang="0">
                  <a:pos x="148" y="168"/>
                </a:cxn>
                <a:cxn ang="0">
                  <a:pos x="146" y="153"/>
                </a:cxn>
                <a:cxn ang="0">
                  <a:pos x="138" y="142"/>
                </a:cxn>
                <a:cxn ang="0">
                  <a:pos x="125" y="134"/>
                </a:cxn>
                <a:cxn ang="0">
                  <a:pos x="77" y="121"/>
                </a:cxn>
                <a:cxn ang="0">
                  <a:pos x="38" y="111"/>
                </a:cxn>
                <a:cxn ang="0">
                  <a:pos x="22" y="101"/>
                </a:cxn>
                <a:cxn ang="0">
                  <a:pos x="12" y="87"/>
                </a:cxn>
                <a:cxn ang="0">
                  <a:pos x="5" y="69"/>
                </a:cxn>
                <a:cxn ang="0">
                  <a:pos x="6" y="49"/>
                </a:cxn>
                <a:cxn ang="0">
                  <a:pos x="14" y="31"/>
                </a:cxn>
                <a:cxn ang="0">
                  <a:pos x="25" y="17"/>
                </a:cxn>
                <a:cxn ang="0">
                  <a:pos x="44" y="8"/>
                </a:cxn>
                <a:cxn ang="0">
                  <a:pos x="66" y="1"/>
                </a:cxn>
                <a:cxn ang="0">
                  <a:pos x="91" y="0"/>
                </a:cxn>
                <a:cxn ang="0">
                  <a:pos x="116" y="3"/>
                </a:cxn>
                <a:cxn ang="0">
                  <a:pos x="136" y="12"/>
                </a:cxn>
                <a:cxn ang="0">
                  <a:pos x="152" y="25"/>
                </a:cxn>
                <a:cxn ang="0">
                  <a:pos x="163" y="44"/>
                </a:cxn>
                <a:cxn ang="0">
                  <a:pos x="169" y="68"/>
                </a:cxn>
                <a:cxn ang="0">
                  <a:pos x="140" y="57"/>
                </a:cxn>
                <a:cxn ang="0">
                  <a:pos x="133" y="43"/>
                </a:cxn>
                <a:cxn ang="0">
                  <a:pos x="123" y="33"/>
                </a:cxn>
                <a:cxn ang="0">
                  <a:pos x="110" y="27"/>
                </a:cxn>
                <a:cxn ang="0">
                  <a:pos x="95" y="24"/>
                </a:cxn>
                <a:cxn ang="0">
                  <a:pos x="77" y="22"/>
                </a:cxn>
                <a:cxn ang="0">
                  <a:pos x="62" y="25"/>
                </a:cxn>
                <a:cxn ang="0">
                  <a:pos x="49" y="30"/>
                </a:cxn>
                <a:cxn ang="0">
                  <a:pos x="40" y="37"/>
                </a:cxn>
                <a:cxn ang="0">
                  <a:pos x="35" y="48"/>
                </a:cxn>
                <a:cxn ang="0">
                  <a:pos x="33" y="60"/>
                </a:cxn>
              </a:cxnLst>
              <a:rect l="0" t="0" r="r" b="b"/>
              <a:pathLst>
                <a:path w="174" h="226">
                  <a:moveTo>
                    <a:pt x="33" y="60"/>
                  </a:moveTo>
                  <a:lnTo>
                    <a:pt x="33" y="65"/>
                  </a:lnTo>
                  <a:lnTo>
                    <a:pt x="34" y="69"/>
                  </a:lnTo>
                  <a:lnTo>
                    <a:pt x="36" y="74"/>
                  </a:lnTo>
                  <a:lnTo>
                    <a:pt x="39" y="78"/>
                  </a:lnTo>
                  <a:lnTo>
                    <a:pt x="42" y="81"/>
                  </a:lnTo>
                  <a:lnTo>
                    <a:pt x="46" y="84"/>
                  </a:lnTo>
                  <a:lnTo>
                    <a:pt x="50" y="86"/>
                  </a:lnTo>
                  <a:lnTo>
                    <a:pt x="55" y="90"/>
                  </a:lnTo>
                  <a:lnTo>
                    <a:pt x="66" y="94"/>
                  </a:lnTo>
                  <a:lnTo>
                    <a:pt x="78" y="97"/>
                  </a:lnTo>
                  <a:lnTo>
                    <a:pt x="104" y="103"/>
                  </a:lnTo>
                  <a:lnTo>
                    <a:pt x="117" y="107"/>
                  </a:lnTo>
                  <a:lnTo>
                    <a:pt x="130" y="111"/>
                  </a:lnTo>
                  <a:lnTo>
                    <a:pt x="141" y="115"/>
                  </a:lnTo>
                  <a:lnTo>
                    <a:pt x="152" y="121"/>
                  </a:lnTo>
                  <a:lnTo>
                    <a:pt x="157" y="125"/>
                  </a:lnTo>
                  <a:lnTo>
                    <a:pt x="162" y="129"/>
                  </a:lnTo>
                  <a:lnTo>
                    <a:pt x="165" y="133"/>
                  </a:lnTo>
                  <a:lnTo>
                    <a:pt x="168" y="139"/>
                  </a:lnTo>
                  <a:lnTo>
                    <a:pt x="171" y="144"/>
                  </a:lnTo>
                  <a:lnTo>
                    <a:pt x="173" y="150"/>
                  </a:lnTo>
                  <a:lnTo>
                    <a:pt x="174" y="157"/>
                  </a:lnTo>
                  <a:lnTo>
                    <a:pt x="174" y="164"/>
                  </a:lnTo>
                  <a:lnTo>
                    <a:pt x="174" y="172"/>
                  </a:lnTo>
                  <a:lnTo>
                    <a:pt x="172" y="178"/>
                  </a:lnTo>
                  <a:lnTo>
                    <a:pt x="170" y="184"/>
                  </a:lnTo>
                  <a:lnTo>
                    <a:pt x="168" y="191"/>
                  </a:lnTo>
                  <a:lnTo>
                    <a:pt x="164" y="196"/>
                  </a:lnTo>
                  <a:lnTo>
                    <a:pt x="160" y="201"/>
                  </a:lnTo>
                  <a:lnTo>
                    <a:pt x="155" y="206"/>
                  </a:lnTo>
                  <a:lnTo>
                    <a:pt x="149" y="210"/>
                  </a:lnTo>
                  <a:lnTo>
                    <a:pt x="144" y="214"/>
                  </a:lnTo>
                  <a:lnTo>
                    <a:pt x="136" y="217"/>
                  </a:lnTo>
                  <a:lnTo>
                    <a:pt x="129" y="219"/>
                  </a:lnTo>
                  <a:lnTo>
                    <a:pt x="121" y="222"/>
                  </a:lnTo>
                  <a:lnTo>
                    <a:pt x="113" y="224"/>
                  </a:lnTo>
                  <a:lnTo>
                    <a:pt x="104" y="225"/>
                  </a:lnTo>
                  <a:lnTo>
                    <a:pt x="95" y="226"/>
                  </a:lnTo>
                  <a:lnTo>
                    <a:pt x="85" y="226"/>
                  </a:lnTo>
                  <a:lnTo>
                    <a:pt x="75" y="226"/>
                  </a:lnTo>
                  <a:lnTo>
                    <a:pt x="66" y="225"/>
                  </a:lnTo>
                  <a:lnTo>
                    <a:pt x="57" y="223"/>
                  </a:lnTo>
                  <a:lnTo>
                    <a:pt x="50" y="221"/>
                  </a:lnTo>
                  <a:lnTo>
                    <a:pt x="42" y="217"/>
                  </a:lnTo>
                  <a:lnTo>
                    <a:pt x="35" y="214"/>
                  </a:lnTo>
                  <a:lnTo>
                    <a:pt x="29" y="210"/>
                  </a:lnTo>
                  <a:lnTo>
                    <a:pt x="23" y="205"/>
                  </a:lnTo>
                  <a:lnTo>
                    <a:pt x="18" y="199"/>
                  </a:lnTo>
                  <a:lnTo>
                    <a:pt x="14" y="194"/>
                  </a:lnTo>
                  <a:lnTo>
                    <a:pt x="9" y="189"/>
                  </a:lnTo>
                  <a:lnTo>
                    <a:pt x="6" y="182"/>
                  </a:lnTo>
                  <a:lnTo>
                    <a:pt x="4" y="175"/>
                  </a:lnTo>
                  <a:lnTo>
                    <a:pt x="2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27" y="153"/>
                  </a:lnTo>
                  <a:lnTo>
                    <a:pt x="28" y="160"/>
                  </a:lnTo>
                  <a:lnTo>
                    <a:pt x="30" y="166"/>
                  </a:lnTo>
                  <a:lnTo>
                    <a:pt x="32" y="172"/>
                  </a:lnTo>
                  <a:lnTo>
                    <a:pt x="35" y="177"/>
                  </a:lnTo>
                  <a:lnTo>
                    <a:pt x="37" y="181"/>
                  </a:lnTo>
                  <a:lnTo>
                    <a:pt x="40" y="185"/>
                  </a:lnTo>
                  <a:lnTo>
                    <a:pt x="44" y="190"/>
                  </a:lnTo>
                  <a:lnTo>
                    <a:pt x="48" y="193"/>
                  </a:lnTo>
                  <a:lnTo>
                    <a:pt x="52" y="195"/>
                  </a:lnTo>
                  <a:lnTo>
                    <a:pt x="56" y="197"/>
                  </a:lnTo>
                  <a:lnTo>
                    <a:pt x="62" y="199"/>
                  </a:lnTo>
                  <a:lnTo>
                    <a:pt x="67" y="201"/>
                  </a:lnTo>
                  <a:lnTo>
                    <a:pt x="73" y="202"/>
                  </a:lnTo>
                  <a:lnTo>
                    <a:pt x="79" y="202"/>
                  </a:lnTo>
                  <a:lnTo>
                    <a:pt x="92" y="203"/>
                  </a:lnTo>
                  <a:lnTo>
                    <a:pt x="99" y="203"/>
                  </a:lnTo>
                  <a:lnTo>
                    <a:pt x="105" y="202"/>
                  </a:lnTo>
                  <a:lnTo>
                    <a:pt x="112" y="201"/>
                  </a:lnTo>
                  <a:lnTo>
                    <a:pt x="117" y="200"/>
                  </a:lnTo>
                  <a:lnTo>
                    <a:pt x="122" y="198"/>
                  </a:lnTo>
                  <a:lnTo>
                    <a:pt x="127" y="197"/>
                  </a:lnTo>
                  <a:lnTo>
                    <a:pt x="131" y="194"/>
                  </a:lnTo>
                  <a:lnTo>
                    <a:pt x="134" y="192"/>
                  </a:lnTo>
                  <a:lnTo>
                    <a:pt x="137" y="189"/>
                  </a:lnTo>
                  <a:lnTo>
                    <a:pt x="140" y="185"/>
                  </a:lnTo>
                  <a:lnTo>
                    <a:pt x="143" y="182"/>
                  </a:lnTo>
                  <a:lnTo>
                    <a:pt x="145" y="179"/>
                  </a:lnTo>
                  <a:lnTo>
                    <a:pt x="146" y="176"/>
                  </a:lnTo>
                  <a:lnTo>
                    <a:pt x="147" y="172"/>
                  </a:lnTo>
                  <a:lnTo>
                    <a:pt x="148" y="168"/>
                  </a:lnTo>
                  <a:lnTo>
                    <a:pt x="148" y="164"/>
                  </a:lnTo>
                  <a:lnTo>
                    <a:pt x="148" y="159"/>
                  </a:lnTo>
                  <a:lnTo>
                    <a:pt x="146" y="153"/>
                  </a:lnTo>
                  <a:lnTo>
                    <a:pt x="145" y="149"/>
                  </a:lnTo>
                  <a:lnTo>
                    <a:pt x="141" y="145"/>
                  </a:lnTo>
                  <a:lnTo>
                    <a:pt x="138" y="142"/>
                  </a:lnTo>
                  <a:lnTo>
                    <a:pt x="135" y="139"/>
                  </a:lnTo>
                  <a:lnTo>
                    <a:pt x="131" y="136"/>
                  </a:lnTo>
                  <a:lnTo>
                    <a:pt x="125" y="134"/>
                  </a:lnTo>
                  <a:lnTo>
                    <a:pt x="115" y="130"/>
                  </a:lnTo>
                  <a:lnTo>
                    <a:pt x="103" y="127"/>
                  </a:lnTo>
                  <a:lnTo>
                    <a:pt x="77" y="121"/>
                  </a:lnTo>
                  <a:lnTo>
                    <a:pt x="64" y="118"/>
                  </a:lnTo>
                  <a:lnTo>
                    <a:pt x="50" y="115"/>
                  </a:lnTo>
                  <a:lnTo>
                    <a:pt x="38" y="111"/>
                  </a:lnTo>
                  <a:lnTo>
                    <a:pt x="33" y="108"/>
                  </a:lnTo>
                  <a:lnTo>
                    <a:pt x="28" y="104"/>
                  </a:lnTo>
                  <a:lnTo>
                    <a:pt x="22" y="101"/>
                  </a:lnTo>
                  <a:lnTo>
                    <a:pt x="18" y="97"/>
                  </a:lnTo>
                  <a:lnTo>
                    <a:pt x="15" y="93"/>
                  </a:lnTo>
                  <a:lnTo>
                    <a:pt x="12" y="87"/>
                  </a:lnTo>
                  <a:lnTo>
                    <a:pt x="8" y="82"/>
                  </a:lnTo>
                  <a:lnTo>
                    <a:pt x="7" y="76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5" y="55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7" y="27"/>
                  </a:lnTo>
                  <a:lnTo>
                    <a:pt x="21" y="21"/>
                  </a:lnTo>
                  <a:lnTo>
                    <a:pt x="25" y="17"/>
                  </a:lnTo>
                  <a:lnTo>
                    <a:pt x="31" y="14"/>
                  </a:lnTo>
                  <a:lnTo>
                    <a:pt x="37" y="10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7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2"/>
                  </a:lnTo>
                  <a:lnTo>
                    <a:pt x="116" y="3"/>
                  </a:lnTo>
                  <a:lnTo>
                    <a:pt x="123" y="5"/>
                  </a:lnTo>
                  <a:lnTo>
                    <a:pt x="130" y="9"/>
                  </a:lnTo>
                  <a:lnTo>
                    <a:pt x="136" y="12"/>
                  </a:lnTo>
                  <a:lnTo>
                    <a:pt x="141" y="15"/>
                  </a:lnTo>
                  <a:lnTo>
                    <a:pt x="147" y="19"/>
                  </a:lnTo>
                  <a:lnTo>
                    <a:pt x="152" y="25"/>
                  </a:lnTo>
                  <a:lnTo>
                    <a:pt x="156" y="30"/>
                  </a:lnTo>
                  <a:lnTo>
                    <a:pt x="160" y="36"/>
                  </a:lnTo>
                  <a:lnTo>
                    <a:pt x="163" y="44"/>
                  </a:lnTo>
                  <a:lnTo>
                    <a:pt x="166" y="51"/>
                  </a:lnTo>
                  <a:lnTo>
                    <a:pt x="168" y="60"/>
                  </a:lnTo>
                  <a:lnTo>
                    <a:pt x="169" y="68"/>
                  </a:lnTo>
                  <a:lnTo>
                    <a:pt x="143" y="68"/>
                  </a:lnTo>
                  <a:lnTo>
                    <a:pt x="141" y="62"/>
                  </a:lnTo>
                  <a:lnTo>
                    <a:pt x="140" y="57"/>
                  </a:lnTo>
                  <a:lnTo>
                    <a:pt x="138" y="51"/>
                  </a:lnTo>
                  <a:lnTo>
                    <a:pt x="136" y="47"/>
                  </a:lnTo>
                  <a:lnTo>
                    <a:pt x="133" y="43"/>
                  </a:lnTo>
                  <a:lnTo>
                    <a:pt x="130" y="38"/>
                  </a:lnTo>
                  <a:lnTo>
                    <a:pt x="127" y="35"/>
                  </a:lnTo>
                  <a:lnTo>
                    <a:pt x="123" y="33"/>
                  </a:lnTo>
                  <a:lnTo>
                    <a:pt x="119" y="30"/>
                  </a:lnTo>
                  <a:lnTo>
                    <a:pt x="115" y="28"/>
                  </a:lnTo>
                  <a:lnTo>
                    <a:pt x="110" y="27"/>
                  </a:lnTo>
                  <a:lnTo>
                    <a:pt x="105" y="25"/>
                  </a:lnTo>
                  <a:lnTo>
                    <a:pt x="100" y="24"/>
                  </a:lnTo>
                  <a:lnTo>
                    <a:pt x="95" y="24"/>
                  </a:lnTo>
                  <a:lnTo>
                    <a:pt x="89" y="22"/>
                  </a:lnTo>
                  <a:lnTo>
                    <a:pt x="83" y="22"/>
                  </a:lnTo>
                  <a:lnTo>
                    <a:pt x="77" y="22"/>
                  </a:lnTo>
                  <a:lnTo>
                    <a:pt x="71" y="24"/>
                  </a:lnTo>
                  <a:lnTo>
                    <a:pt x="66" y="24"/>
                  </a:lnTo>
                  <a:lnTo>
                    <a:pt x="62" y="25"/>
                  </a:lnTo>
                  <a:lnTo>
                    <a:pt x="56" y="27"/>
                  </a:lnTo>
                  <a:lnTo>
                    <a:pt x="53" y="28"/>
                  </a:lnTo>
                  <a:lnTo>
                    <a:pt x="49" y="30"/>
                  </a:lnTo>
                  <a:lnTo>
                    <a:pt x="46" y="32"/>
                  </a:lnTo>
                  <a:lnTo>
                    <a:pt x="42" y="35"/>
                  </a:lnTo>
                  <a:lnTo>
                    <a:pt x="40" y="37"/>
                  </a:lnTo>
                  <a:lnTo>
                    <a:pt x="38" y="41"/>
                  </a:lnTo>
                  <a:lnTo>
                    <a:pt x="36" y="44"/>
                  </a:lnTo>
                  <a:lnTo>
                    <a:pt x="35" y="48"/>
                  </a:lnTo>
                  <a:lnTo>
                    <a:pt x="34" y="51"/>
                  </a:lnTo>
                  <a:lnTo>
                    <a:pt x="33" y="55"/>
                  </a:lnTo>
                  <a:lnTo>
                    <a:pt x="33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839" y="2932"/>
              <a:ext cx="26" cy="76"/>
            </a:xfrm>
            <a:custGeom>
              <a:avLst/>
              <a:gdLst/>
              <a:ahLst/>
              <a:cxnLst>
                <a:cxn ang="0">
                  <a:pos x="33" y="109"/>
                </a:cxn>
                <a:cxn ang="0">
                  <a:pos x="0" y="109"/>
                </a:cxn>
                <a:cxn ang="0">
                  <a:pos x="0" y="88"/>
                </a:cxn>
                <a:cxn ang="0">
                  <a:pos x="33" y="88"/>
                </a:cxn>
                <a:cxn ang="0">
                  <a:pos x="33" y="54"/>
                </a:cxn>
                <a:cxn ang="0">
                  <a:pos x="33" y="48"/>
                </a:cxn>
                <a:cxn ang="0">
                  <a:pos x="34" y="43"/>
                </a:cxn>
                <a:cxn ang="0">
                  <a:pos x="34" y="36"/>
                </a:cxn>
                <a:cxn ang="0">
                  <a:pos x="35" y="32"/>
                </a:cxn>
                <a:cxn ang="0">
                  <a:pos x="37" y="27"/>
                </a:cxn>
                <a:cxn ang="0">
                  <a:pos x="39" y="22"/>
                </a:cxn>
                <a:cxn ang="0">
                  <a:pos x="42" y="18"/>
                </a:cxn>
                <a:cxn ang="0">
                  <a:pos x="44" y="15"/>
                </a:cxn>
                <a:cxn ang="0">
                  <a:pos x="47" y="11"/>
                </a:cxn>
                <a:cxn ang="0">
                  <a:pos x="50" y="9"/>
                </a:cxn>
                <a:cxn ang="0">
                  <a:pos x="54" y="5"/>
                </a:cxn>
                <a:cxn ang="0">
                  <a:pos x="59" y="3"/>
                </a:cxn>
                <a:cxn ang="0">
                  <a:pos x="63" y="2"/>
                </a:cxn>
                <a:cxn ang="0">
                  <a:pos x="68" y="1"/>
                </a:cxn>
                <a:cxn ang="0">
                  <a:pos x="74" y="0"/>
                </a:cxn>
                <a:cxn ang="0">
                  <a:pos x="80" y="0"/>
                </a:cxn>
                <a:cxn ang="0">
                  <a:pos x="85" y="0"/>
                </a:cxn>
                <a:cxn ang="0">
                  <a:pos x="91" y="0"/>
                </a:cxn>
                <a:cxn ang="0">
                  <a:pos x="93" y="0"/>
                </a:cxn>
                <a:cxn ang="0">
                  <a:pos x="96" y="1"/>
                </a:cxn>
                <a:cxn ang="0">
                  <a:pos x="98" y="1"/>
                </a:cxn>
                <a:cxn ang="0">
                  <a:pos x="101" y="2"/>
                </a:cxn>
                <a:cxn ang="0">
                  <a:pos x="101" y="23"/>
                </a:cxn>
                <a:cxn ang="0">
                  <a:pos x="97" y="22"/>
                </a:cxn>
                <a:cxn ang="0">
                  <a:pos x="94" y="22"/>
                </a:cxn>
                <a:cxn ang="0">
                  <a:pos x="90" y="21"/>
                </a:cxn>
                <a:cxn ang="0">
                  <a:pos x="87" y="21"/>
                </a:cxn>
                <a:cxn ang="0">
                  <a:pos x="85" y="21"/>
                </a:cxn>
                <a:cxn ang="0">
                  <a:pos x="81" y="21"/>
                </a:cxn>
                <a:cxn ang="0">
                  <a:pos x="77" y="22"/>
                </a:cxn>
                <a:cxn ang="0">
                  <a:pos x="73" y="23"/>
                </a:cxn>
                <a:cxn ang="0">
                  <a:pos x="72" y="25"/>
                </a:cxn>
                <a:cxn ang="0">
                  <a:pos x="70" y="25"/>
                </a:cxn>
                <a:cxn ang="0">
                  <a:pos x="68" y="26"/>
                </a:cxn>
                <a:cxn ang="0">
                  <a:pos x="67" y="27"/>
                </a:cxn>
                <a:cxn ang="0">
                  <a:pos x="66" y="28"/>
                </a:cxn>
                <a:cxn ang="0">
                  <a:pos x="65" y="29"/>
                </a:cxn>
                <a:cxn ang="0">
                  <a:pos x="63" y="32"/>
                </a:cxn>
                <a:cxn ang="0">
                  <a:pos x="62" y="34"/>
                </a:cxn>
                <a:cxn ang="0">
                  <a:pos x="61" y="37"/>
                </a:cxn>
                <a:cxn ang="0">
                  <a:pos x="60" y="40"/>
                </a:cxn>
                <a:cxn ang="0">
                  <a:pos x="60" y="44"/>
                </a:cxn>
                <a:cxn ang="0">
                  <a:pos x="59" y="47"/>
                </a:cxn>
                <a:cxn ang="0">
                  <a:pos x="59" y="54"/>
                </a:cxn>
                <a:cxn ang="0">
                  <a:pos x="59" y="62"/>
                </a:cxn>
                <a:cxn ang="0">
                  <a:pos x="59" y="88"/>
                </a:cxn>
                <a:cxn ang="0">
                  <a:pos x="101" y="88"/>
                </a:cxn>
                <a:cxn ang="0">
                  <a:pos x="101" y="109"/>
                </a:cxn>
                <a:cxn ang="0">
                  <a:pos x="59" y="109"/>
                </a:cxn>
                <a:cxn ang="0">
                  <a:pos x="59" y="304"/>
                </a:cxn>
                <a:cxn ang="0">
                  <a:pos x="33" y="304"/>
                </a:cxn>
                <a:cxn ang="0">
                  <a:pos x="33" y="109"/>
                </a:cxn>
              </a:cxnLst>
              <a:rect l="0" t="0" r="r" b="b"/>
              <a:pathLst>
                <a:path w="101" h="304">
                  <a:moveTo>
                    <a:pt x="33" y="109"/>
                  </a:moveTo>
                  <a:lnTo>
                    <a:pt x="0" y="109"/>
                  </a:lnTo>
                  <a:lnTo>
                    <a:pt x="0" y="88"/>
                  </a:lnTo>
                  <a:lnTo>
                    <a:pt x="33" y="88"/>
                  </a:lnTo>
                  <a:lnTo>
                    <a:pt x="33" y="54"/>
                  </a:lnTo>
                  <a:lnTo>
                    <a:pt x="33" y="48"/>
                  </a:lnTo>
                  <a:lnTo>
                    <a:pt x="34" y="43"/>
                  </a:lnTo>
                  <a:lnTo>
                    <a:pt x="34" y="36"/>
                  </a:lnTo>
                  <a:lnTo>
                    <a:pt x="35" y="32"/>
                  </a:lnTo>
                  <a:lnTo>
                    <a:pt x="37" y="27"/>
                  </a:lnTo>
                  <a:lnTo>
                    <a:pt x="39" y="22"/>
                  </a:lnTo>
                  <a:lnTo>
                    <a:pt x="42" y="18"/>
                  </a:lnTo>
                  <a:lnTo>
                    <a:pt x="44" y="15"/>
                  </a:lnTo>
                  <a:lnTo>
                    <a:pt x="47" y="11"/>
                  </a:lnTo>
                  <a:lnTo>
                    <a:pt x="50" y="9"/>
                  </a:lnTo>
                  <a:lnTo>
                    <a:pt x="54" y="5"/>
                  </a:lnTo>
                  <a:lnTo>
                    <a:pt x="59" y="3"/>
                  </a:lnTo>
                  <a:lnTo>
                    <a:pt x="63" y="2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6" y="1"/>
                  </a:lnTo>
                  <a:lnTo>
                    <a:pt x="98" y="1"/>
                  </a:lnTo>
                  <a:lnTo>
                    <a:pt x="101" y="2"/>
                  </a:lnTo>
                  <a:lnTo>
                    <a:pt x="101" y="23"/>
                  </a:lnTo>
                  <a:lnTo>
                    <a:pt x="97" y="22"/>
                  </a:lnTo>
                  <a:lnTo>
                    <a:pt x="94" y="22"/>
                  </a:lnTo>
                  <a:lnTo>
                    <a:pt x="90" y="21"/>
                  </a:lnTo>
                  <a:lnTo>
                    <a:pt x="87" y="21"/>
                  </a:lnTo>
                  <a:lnTo>
                    <a:pt x="85" y="21"/>
                  </a:lnTo>
                  <a:lnTo>
                    <a:pt x="81" y="21"/>
                  </a:lnTo>
                  <a:lnTo>
                    <a:pt x="77" y="22"/>
                  </a:lnTo>
                  <a:lnTo>
                    <a:pt x="73" y="23"/>
                  </a:lnTo>
                  <a:lnTo>
                    <a:pt x="72" y="25"/>
                  </a:lnTo>
                  <a:lnTo>
                    <a:pt x="70" y="25"/>
                  </a:lnTo>
                  <a:lnTo>
                    <a:pt x="68" y="26"/>
                  </a:lnTo>
                  <a:lnTo>
                    <a:pt x="67" y="27"/>
                  </a:lnTo>
                  <a:lnTo>
                    <a:pt x="66" y="28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62" y="34"/>
                  </a:lnTo>
                  <a:lnTo>
                    <a:pt x="61" y="37"/>
                  </a:lnTo>
                  <a:lnTo>
                    <a:pt x="60" y="40"/>
                  </a:lnTo>
                  <a:lnTo>
                    <a:pt x="60" y="44"/>
                  </a:lnTo>
                  <a:lnTo>
                    <a:pt x="59" y="47"/>
                  </a:lnTo>
                  <a:lnTo>
                    <a:pt x="59" y="54"/>
                  </a:lnTo>
                  <a:lnTo>
                    <a:pt x="59" y="62"/>
                  </a:lnTo>
                  <a:lnTo>
                    <a:pt x="59" y="88"/>
                  </a:lnTo>
                  <a:lnTo>
                    <a:pt x="101" y="88"/>
                  </a:lnTo>
                  <a:lnTo>
                    <a:pt x="101" y="109"/>
                  </a:lnTo>
                  <a:lnTo>
                    <a:pt x="59" y="109"/>
                  </a:lnTo>
                  <a:lnTo>
                    <a:pt x="59" y="304"/>
                  </a:lnTo>
                  <a:lnTo>
                    <a:pt x="33" y="304"/>
                  </a:lnTo>
                  <a:lnTo>
                    <a:pt x="33" y="1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874" y="2953"/>
              <a:ext cx="45" cy="57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148"/>
                </a:cxn>
                <a:cxn ang="0">
                  <a:pos x="27" y="161"/>
                </a:cxn>
                <a:cxn ang="0">
                  <a:pos x="31" y="171"/>
                </a:cxn>
                <a:cxn ang="0">
                  <a:pos x="36" y="180"/>
                </a:cxn>
                <a:cxn ang="0">
                  <a:pos x="42" y="187"/>
                </a:cxn>
                <a:cxn ang="0">
                  <a:pos x="52" y="193"/>
                </a:cxn>
                <a:cxn ang="0">
                  <a:pos x="62" y="196"/>
                </a:cxn>
                <a:cxn ang="0">
                  <a:pos x="75" y="198"/>
                </a:cxn>
                <a:cxn ang="0">
                  <a:pos x="90" y="198"/>
                </a:cxn>
                <a:cxn ang="0">
                  <a:pos x="105" y="195"/>
                </a:cxn>
                <a:cxn ang="0">
                  <a:pos x="117" y="189"/>
                </a:cxn>
                <a:cxn ang="0">
                  <a:pos x="127" y="181"/>
                </a:cxn>
                <a:cxn ang="0">
                  <a:pos x="136" y="171"/>
                </a:cxn>
                <a:cxn ang="0">
                  <a:pos x="142" y="158"/>
                </a:cxn>
                <a:cxn ang="0">
                  <a:pos x="148" y="143"/>
                </a:cxn>
                <a:cxn ang="0">
                  <a:pos x="150" y="126"/>
                </a:cxn>
                <a:cxn ang="0">
                  <a:pos x="150" y="0"/>
                </a:cxn>
                <a:cxn ang="0">
                  <a:pos x="175" y="216"/>
                </a:cxn>
                <a:cxn ang="0">
                  <a:pos x="150" y="186"/>
                </a:cxn>
                <a:cxn ang="0">
                  <a:pos x="136" y="200"/>
                </a:cxn>
                <a:cxn ang="0">
                  <a:pos x="128" y="206"/>
                </a:cxn>
                <a:cxn ang="0">
                  <a:pos x="121" y="211"/>
                </a:cxn>
                <a:cxn ang="0">
                  <a:pos x="111" y="216"/>
                </a:cxn>
                <a:cxn ang="0">
                  <a:pos x="102" y="219"/>
                </a:cxn>
                <a:cxn ang="0">
                  <a:pos x="90" y="220"/>
                </a:cxn>
                <a:cxn ang="0">
                  <a:pos x="78" y="221"/>
                </a:cxn>
                <a:cxn ang="0">
                  <a:pos x="58" y="220"/>
                </a:cxn>
                <a:cxn ang="0">
                  <a:pos x="41" y="214"/>
                </a:cxn>
                <a:cxn ang="0">
                  <a:pos x="27" y="208"/>
                </a:cxn>
                <a:cxn ang="0">
                  <a:pos x="17" y="198"/>
                </a:cxn>
                <a:cxn ang="0">
                  <a:pos x="9" y="187"/>
                </a:cxn>
                <a:cxn ang="0">
                  <a:pos x="4" y="173"/>
                </a:cxn>
                <a:cxn ang="0">
                  <a:pos x="1" y="158"/>
                </a:cxn>
                <a:cxn ang="0">
                  <a:pos x="0" y="142"/>
                </a:cxn>
              </a:cxnLst>
              <a:rect l="0" t="0" r="r" b="b"/>
              <a:pathLst>
                <a:path w="175" h="221">
                  <a:moveTo>
                    <a:pt x="0" y="0"/>
                  </a:moveTo>
                  <a:lnTo>
                    <a:pt x="25" y="0"/>
                  </a:lnTo>
                  <a:lnTo>
                    <a:pt x="25" y="142"/>
                  </a:lnTo>
                  <a:lnTo>
                    <a:pt x="25" y="148"/>
                  </a:lnTo>
                  <a:lnTo>
                    <a:pt x="26" y="155"/>
                  </a:lnTo>
                  <a:lnTo>
                    <a:pt x="27" y="161"/>
                  </a:lnTo>
                  <a:lnTo>
                    <a:pt x="28" y="167"/>
                  </a:lnTo>
                  <a:lnTo>
                    <a:pt x="31" y="171"/>
                  </a:lnTo>
                  <a:lnTo>
                    <a:pt x="33" y="176"/>
                  </a:lnTo>
                  <a:lnTo>
                    <a:pt x="36" y="180"/>
                  </a:lnTo>
                  <a:lnTo>
                    <a:pt x="39" y="184"/>
                  </a:lnTo>
                  <a:lnTo>
                    <a:pt x="42" y="187"/>
                  </a:lnTo>
                  <a:lnTo>
                    <a:pt x="47" y="190"/>
                  </a:lnTo>
                  <a:lnTo>
                    <a:pt x="52" y="193"/>
                  </a:lnTo>
                  <a:lnTo>
                    <a:pt x="57" y="195"/>
                  </a:lnTo>
                  <a:lnTo>
                    <a:pt x="62" y="196"/>
                  </a:lnTo>
                  <a:lnTo>
                    <a:pt x="69" y="197"/>
                  </a:lnTo>
                  <a:lnTo>
                    <a:pt x="75" y="198"/>
                  </a:lnTo>
                  <a:lnTo>
                    <a:pt x="83" y="198"/>
                  </a:lnTo>
                  <a:lnTo>
                    <a:pt x="90" y="198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11" y="192"/>
                  </a:lnTo>
                  <a:lnTo>
                    <a:pt x="117" y="189"/>
                  </a:lnTo>
                  <a:lnTo>
                    <a:pt x="123" y="186"/>
                  </a:lnTo>
                  <a:lnTo>
                    <a:pt x="127" y="181"/>
                  </a:lnTo>
                  <a:lnTo>
                    <a:pt x="133" y="176"/>
                  </a:lnTo>
                  <a:lnTo>
                    <a:pt x="136" y="171"/>
                  </a:lnTo>
                  <a:lnTo>
                    <a:pt x="140" y="164"/>
                  </a:lnTo>
                  <a:lnTo>
                    <a:pt x="142" y="158"/>
                  </a:lnTo>
                  <a:lnTo>
                    <a:pt x="145" y="151"/>
                  </a:lnTo>
                  <a:lnTo>
                    <a:pt x="148" y="143"/>
                  </a:lnTo>
                  <a:lnTo>
                    <a:pt x="149" y="135"/>
                  </a:lnTo>
                  <a:lnTo>
                    <a:pt x="150" y="126"/>
                  </a:lnTo>
                  <a:lnTo>
                    <a:pt x="150" y="118"/>
                  </a:lnTo>
                  <a:lnTo>
                    <a:pt x="150" y="0"/>
                  </a:lnTo>
                  <a:lnTo>
                    <a:pt x="175" y="0"/>
                  </a:lnTo>
                  <a:lnTo>
                    <a:pt x="175" y="216"/>
                  </a:lnTo>
                  <a:lnTo>
                    <a:pt x="150" y="216"/>
                  </a:lnTo>
                  <a:lnTo>
                    <a:pt x="150" y="186"/>
                  </a:lnTo>
                  <a:lnTo>
                    <a:pt x="143" y="193"/>
                  </a:lnTo>
                  <a:lnTo>
                    <a:pt x="136" y="200"/>
                  </a:lnTo>
                  <a:lnTo>
                    <a:pt x="133" y="203"/>
                  </a:lnTo>
                  <a:lnTo>
                    <a:pt x="128" y="206"/>
                  </a:lnTo>
                  <a:lnTo>
                    <a:pt x="124" y="208"/>
                  </a:lnTo>
                  <a:lnTo>
                    <a:pt x="121" y="211"/>
                  </a:lnTo>
                  <a:lnTo>
                    <a:pt x="116" y="213"/>
                  </a:lnTo>
                  <a:lnTo>
                    <a:pt x="111" y="216"/>
                  </a:lnTo>
                  <a:lnTo>
                    <a:pt x="106" y="217"/>
                  </a:lnTo>
                  <a:lnTo>
                    <a:pt x="102" y="219"/>
                  </a:lnTo>
                  <a:lnTo>
                    <a:pt x="97" y="220"/>
                  </a:lnTo>
                  <a:lnTo>
                    <a:pt x="90" y="220"/>
                  </a:lnTo>
                  <a:lnTo>
                    <a:pt x="85" y="221"/>
                  </a:lnTo>
                  <a:lnTo>
                    <a:pt x="78" y="221"/>
                  </a:lnTo>
                  <a:lnTo>
                    <a:pt x="68" y="221"/>
                  </a:lnTo>
                  <a:lnTo>
                    <a:pt x="58" y="220"/>
                  </a:lnTo>
                  <a:lnTo>
                    <a:pt x="50" y="218"/>
                  </a:lnTo>
                  <a:lnTo>
                    <a:pt x="41" y="214"/>
                  </a:lnTo>
                  <a:lnTo>
                    <a:pt x="34" y="211"/>
                  </a:lnTo>
                  <a:lnTo>
                    <a:pt x="27" y="208"/>
                  </a:lnTo>
                  <a:lnTo>
                    <a:pt x="22" y="203"/>
                  </a:lnTo>
                  <a:lnTo>
                    <a:pt x="17" y="198"/>
                  </a:lnTo>
                  <a:lnTo>
                    <a:pt x="12" y="193"/>
                  </a:lnTo>
                  <a:lnTo>
                    <a:pt x="9" y="187"/>
                  </a:lnTo>
                  <a:lnTo>
                    <a:pt x="6" y="180"/>
                  </a:lnTo>
                  <a:lnTo>
                    <a:pt x="4" y="173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931" y="2980"/>
              <a:ext cx="28" cy="5"/>
            </a:xfrm>
            <a:prstGeom prst="rect">
              <a:avLst/>
            </a:prstGeom>
            <a:solidFill>
              <a:srgbClr val="00000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972" y="2934"/>
              <a:ext cx="44" cy="7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186"/>
                </a:cxn>
                <a:cxn ang="0">
                  <a:pos x="134" y="83"/>
                </a:cxn>
                <a:cxn ang="0">
                  <a:pos x="169" y="83"/>
                </a:cxn>
                <a:cxn ang="0">
                  <a:pos x="86" y="162"/>
                </a:cxn>
                <a:cxn ang="0">
                  <a:pos x="179" y="299"/>
                </a:cxn>
                <a:cxn ang="0">
                  <a:pos x="151" y="299"/>
                </a:cxn>
                <a:cxn ang="0">
                  <a:pos x="68" y="179"/>
                </a:cxn>
                <a:cxn ang="0">
                  <a:pos x="25" y="218"/>
                </a:cxn>
                <a:cxn ang="0">
                  <a:pos x="25" y="299"/>
                </a:cxn>
                <a:cxn ang="0">
                  <a:pos x="0" y="299"/>
                </a:cxn>
                <a:cxn ang="0">
                  <a:pos x="0" y="0"/>
                </a:cxn>
                <a:cxn ang="0">
                  <a:pos x="25" y="0"/>
                </a:cxn>
              </a:cxnLst>
              <a:rect l="0" t="0" r="r" b="b"/>
              <a:pathLst>
                <a:path w="179" h="299">
                  <a:moveTo>
                    <a:pt x="25" y="0"/>
                  </a:moveTo>
                  <a:lnTo>
                    <a:pt x="25" y="186"/>
                  </a:lnTo>
                  <a:lnTo>
                    <a:pt x="134" y="83"/>
                  </a:lnTo>
                  <a:lnTo>
                    <a:pt x="169" y="83"/>
                  </a:lnTo>
                  <a:lnTo>
                    <a:pt x="86" y="162"/>
                  </a:lnTo>
                  <a:lnTo>
                    <a:pt x="179" y="299"/>
                  </a:lnTo>
                  <a:lnTo>
                    <a:pt x="151" y="299"/>
                  </a:lnTo>
                  <a:lnTo>
                    <a:pt x="68" y="179"/>
                  </a:lnTo>
                  <a:lnTo>
                    <a:pt x="25" y="218"/>
                  </a:lnTo>
                  <a:lnTo>
                    <a:pt x="25" y="299"/>
                  </a:lnTo>
                  <a:lnTo>
                    <a:pt x="0" y="299"/>
                  </a:ln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1025" y="2953"/>
              <a:ext cx="26" cy="55"/>
            </a:xfrm>
            <a:custGeom>
              <a:avLst/>
              <a:gdLst/>
              <a:ahLst/>
              <a:cxnLst>
                <a:cxn ang="0">
                  <a:pos x="25" y="5"/>
                </a:cxn>
                <a:cxn ang="0">
                  <a:pos x="25" y="46"/>
                </a:cxn>
                <a:cxn ang="0">
                  <a:pos x="28" y="39"/>
                </a:cxn>
                <a:cxn ang="0">
                  <a:pos x="32" y="34"/>
                </a:cxn>
                <a:cxn ang="0">
                  <a:pos x="35" y="29"/>
                </a:cxn>
                <a:cxn ang="0">
                  <a:pos x="38" y="24"/>
                </a:cxn>
                <a:cxn ang="0">
                  <a:pos x="41" y="19"/>
                </a:cxn>
                <a:cxn ang="0">
                  <a:pos x="45" y="16"/>
                </a:cxn>
                <a:cxn ang="0">
                  <a:pos x="50" y="13"/>
                </a:cxn>
                <a:cxn ang="0">
                  <a:pos x="54" y="10"/>
                </a:cxn>
                <a:cxn ang="0">
                  <a:pos x="58" y="8"/>
                </a:cxn>
                <a:cxn ang="0">
                  <a:pos x="62" y="5"/>
                </a:cxn>
                <a:cxn ang="0">
                  <a:pos x="68" y="3"/>
                </a:cxn>
                <a:cxn ang="0">
                  <a:pos x="73" y="2"/>
                </a:cxn>
                <a:cxn ang="0">
                  <a:pos x="79" y="1"/>
                </a:cxn>
                <a:cxn ang="0">
                  <a:pos x="86" y="0"/>
                </a:cxn>
                <a:cxn ang="0">
                  <a:pos x="99" y="0"/>
                </a:cxn>
                <a:cxn ang="0">
                  <a:pos x="99" y="27"/>
                </a:cxn>
                <a:cxn ang="0">
                  <a:pos x="88" y="27"/>
                </a:cxn>
                <a:cxn ang="0">
                  <a:pos x="78" y="29"/>
                </a:cxn>
                <a:cxn ang="0">
                  <a:pos x="70" y="31"/>
                </a:cxn>
                <a:cxn ang="0">
                  <a:pos x="62" y="34"/>
                </a:cxn>
                <a:cxn ang="0">
                  <a:pos x="56" y="37"/>
                </a:cxn>
                <a:cxn ang="0">
                  <a:pos x="50" y="42"/>
                </a:cxn>
                <a:cxn ang="0">
                  <a:pos x="44" y="47"/>
                </a:cxn>
                <a:cxn ang="0">
                  <a:pos x="40" y="53"/>
                </a:cxn>
                <a:cxn ang="0">
                  <a:pos x="36" y="60"/>
                </a:cxn>
                <a:cxn ang="0">
                  <a:pos x="33" y="66"/>
                </a:cxn>
                <a:cxn ang="0">
                  <a:pos x="30" y="74"/>
                </a:cxn>
                <a:cxn ang="0">
                  <a:pos x="28" y="81"/>
                </a:cxn>
                <a:cxn ang="0">
                  <a:pos x="27" y="90"/>
                </a:cxn>
                <a:cxn ang="0">
                  <a:pos x="26" y="98"/>
                </a:cxn>
                <a:cxn ang="0">
                  <a:pos x="25" y="115"/>
                </a:cxn>
                <a:cxn ang="0">
                  <a:pos x="25" y="221"/>
                </a:cxn>
                <a:cxn ang="0">
                  <a:pos x="0" y="221"/>
                </a:cxn>
                <a:cxn ang="0">
                  <a:pos x="0" y="5"/>
                </a:cxn>
                <a:cxn ang="0">
                  <a:pos x="25" y="5"/>
                </a:cxn>
              </a:cxnLst>
              <a:rect l="0" t="0" r="r" b="b"/>
              <a:pathLst>
                <a:path w="99" h="221">
                  <a:moveTo>
                    <a:pt x="25" y="5"/>
                  </a:moveTo>
                  <a:lnTo>
                    <a:pt x="25" y="46"/>
                  </a:lnTo>
                  <a:lnTo>
                    <a:pt x="28" y="39"/>
                  </a:lnTo>
                  <a:lnTo>
                    <a:pt x="32" y="34"/>
                  </a:lnTo>
                  <a:lnTo>
                    <a:pt x="35" y="29"/>
                  </a:lnTo>
                  <a:lnTo>
                    <a:pt x="38" y="24"/>
                  </a:lnTo>
                  <a:lnTo>
                    <a:pt x="41" y="19"/>
                  </a:lnTo>
                  <a:lnTo>
                    <a:pt x="45" y="16"/>
                  </a:lnTo>
                  <a:lnTo>
                    <a:pt x="50" y="13"/>
                  </a:lnTo>
                  <a:lnTo>
                    <a:pt x="54" y="10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8" y="3"/>
                  </a:lnTo>
                  <a:lnTo>
                    <a:pt x="73" y="2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99" y="27"/>
                  </a:lnTo>
                  <a:lnTo>
                    <a:pt x="88" y="27"/>
                  </a:lnTo>
                  <a:lnTo>
                    <a:pt x="78" y="29"/>
                  </a:lnTo>
                  <a:lnTo>
                    <a:pt x="70" y="31"/>
                  </a:lnTo>
                  <a:lnTo>
                    <a:pt x="62" y="34"/>
                  </a:lnTo>
                  <a:lnTo>
                    <a:pt x="56" y="37"/>
                  </a:lnTo>
                  <a:lnTo>
                    <a:pt x="50" y="42"/>
                  </a:lnTo>
                  <a:lnTo>
                    <a:pt x="44" y="47"/>
                  </a:lnTo>
                  <a:lnTo>
                    <a:pt x="40" y="53"/>
                  </a:lnTo>
                  <a:lnTo>
                    <a:pt x="36" y="60"/>
                  </a:lnTo>
                  <a:lnTo>
                    <a:pt x="33" y="66"/>
                  </a:lnTo>
                  <a:lnTo>
                    <a:pt x="30" y="74"/>
                  </a:lnTo>
                  <a:lnTo>
                    <a:pt x="28" y="81"/>
                  </a:lnTo>
                  <a:lnTo>
                    <a:pt x="27" y="90"/>
                  </a:lnTo>
                  <a:lnTo>
                    <a:pt x="26" y="98"/>
                  </a:lnTo>
                  <a:lnTo>
                    <a:pt x="25" y="115"/>
                  </a:lnTo>
                  <a:lnTo>
                    <a:pt x="25" y="221"/>
                  </a:lnTo>
                  <a:lnTo>
                    <a:pt x="0" y="221"/>
                  </a:lnTo>
                  <a:lnTo>
                    <a:pt x="0" y="5"/>
                  </a:lnTo>
                  <a:lnTo>
                    <a:pt x="2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1059" y="2953"/>
              <a:ext cx="53" cy="57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21" y="38"/>
                </a:cxn>
                <a:cxn ang="0">
                  <a:pos x="34" y="21"/>
                </a:cxn>
                <a:cxn ang="0">
                  <a:pos x="54" y="10"/>
                </a:cxn>
                <a:cxn ang="0">
                  <a:pos x="76" y="2"/>
                </a:cxn>
                <a:cxn ang="0">
                  <a:pos x="103" y="0"/>
                </a:cxn>
                <a:cxn ang="0">
                  <a:pos x="127" y="2"/>
                </a:cxn>
                <a:cxn ang="0">
                  <a:pos x="148" y="8"/>
                </a:cxn>
                <a:cxn ang="0">
                  <a:pos x="165" y="18"/>
                </a:cxn>
                <a:cxn ang="0">
                  <a:pos x="177" y="35"/>
                </a:cxn>
                <a:cxn ang="0">
                  <a:pos x="183" y="58"/>
                </a:cxn>
                <a:cxn ang="0">
                  <a:pos x="183" y="189"/>
                </a:cxn>
                <a:cxn ang="0">
                  <a:pos x="185" y="196"/>
                </a:cxn>
                <a:cxn ang="0">
                  <a:pos x="187" y="199"/>
                </a:cxn>
                <a:cxn ang="0">
                  <a:pos x="189" y="202"/>
                </a:cxn>
                <a:cxn ang="0">
                  <a:pos x="191" y="203"/>
                </a:cxn>
                <a:cxn ang="0">
                  <a:pos x="196" y="203"/>
                </a:cxn>
                <a:cxn ang="0">
                  <a:pos x="202" y="202"/>
                </a:cxn>
                <a:cxn ang="0">
                  <a:pos x="210" y="200"/>
                </a:cxn>
                <a:cxn ang="0">
                  <a:pos x="199" y="223"/>
                </a:cxn>
                <a:cxn ang="0">
                  <a:pos x="192" y="224"/>
                </a:cxn>
                <a:cxn ang="0">
                  <a:pos x="179" y="223"/>
                </a:cxn>
                <a:cxn ang="0">
                  <a:pos x="171" y="221"/>
                </a:cxn>
                <a:cxn ang="0">
                  <a:pos x="164" y="215"/>
                </a:cxn>
                <a:cxn ang="0">
                  <a:pos x="160" y="207"/>
                </a:cxn>
                <a:cxn ang="0">
                  <a:pos x="157" y="191"/>
                </a:cxn>
                <a:cxn ang="0">
                  <a:pos x="144" y="202"/>
                </a:cxn>
                <a:cxn ang="0">
                  <a:pos x="130" y="212"/>
                </a:cxn>
                <a:cxn ang="0">
                  <a:pos x="115" y="218"/>
                </a:cxn>
                <a:cxn ang="0">
                  <a:pos x="98" y="224"/>
                </a:cxn>
                <a:cxn ang="0">
                  <a:pos x="75" y="226"/>
                </a:cxn>
                <a:cxn ang="0">
                  <a:pos x="54" y="224"/>
                </a:cxn>
                <a:cxn ang="0">
                  <a:pos x="34" y="217"/>
                </a:cxn>
                <a:cxn ang="0">
                  <a:pos x="19" y="207"/>
                </a:cxn>
                <a:cxn ang="0">
                  <a:pos x="7" y="192"/>
                </a:cxn>
                <a:cxn ang="0">
                  <a:pos x="0" y="173"/>
                </a:cxn>
                <a:cxn ang="0">
                  <a:pos x="1" y="152"/>
                </a:cxn>
                <a:cxn ang="0">
                  <a:pos x="8" y="135"/>
                </a:cxn>
                <a:cxn ang="0">
                  <a:pos x="21" y="121"/>
                </a:cxn>
                <a:cxn ang="0">
                  <a:pos x="38" y="111"/>
                </a:cxn>
                <a:cxn ang="0">
                  <a:pos x="60" y="103"/>
                </a:cxn>
                <a:cxn ang="0">
                  <a:pos x="128" y="94"/>
                </a:cxn>
                <a:cxn ang="0">
                  <a:pos x="142" y="92"/>
                </a:cxn>
                <a:cxn ang="0">
                  <a:pos x="148" y="88"/>
                </a:cxn>
                <a:cxn ang="0">
                  <a:pos x="154" y="83"/>
                </a:cxn>
                <a:cxn ang="0">
                  <a:pos x="156" y="76"/>
                </a:cxn>
                <a:cxn ang="0">
                  <a:pos x="157" y="66"/>
                </a:cxn>
                <a:cxn ang="0">
                  <a:pos x="155" y="52"/>
                </a:cxn>
                <a:cxn ang="0">
                  <a:pos x="150" y="41"/>
                </a:cxn>
                <a:cxn ang="0">
                  <a:pos x="141" y="32"/>
                </a:cxn>
                <a:cxn ang="0">
                  <a:pos x="127" y="26"/>
                </a:cxn>
                <a:cxn ang="0">
                  <a:pos x="109" y="22"/>
                </a:cxn>
                <a:cxn ang="0">
                  <a:pos x="83" y="24"/>
                </a:cxn>
                <a:cxn ang="0">
                  <a:pos x="67" y="28"/>
                </a:cxn>
                <a:cxn ang="0">
                  <a:pos x="54" y="35"/>
                </a:cxn>
                <a:cxn ang="0">
                  <a:pos x="44" y="48"/>
                </a:cxn>
                <a:cxn ang="0">
                  <a:pos x="39" y="65"/>
                </a:cxn>
              </a:cxnLst>
              <a:rect l="0" t="0" r="r" b="b"/>
              <a:pathLst>
                <a:path w="210" h="226">
                  <a:moveTo>
                    <a:pt x="38" y="71"/>
                  </a:moveTo>
                  <a:lnTo>
                    <a:pt x="11" y="71"/>
                  </a:lnTo>
                  <a:lnTo>
                    <a:pt x="12" y="62"/>
                  </a:lnTo>
                  <a:lnTo>
                    <a:pt x="14" y="53"/>
                  </a:lnTo>
                  <a:lnTo>
                    <a:pt x="16" y="46"/>
                  </a:lnTo>
                  <a:lnTo>
                    <a:pt x="21" y="38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34" y="21"/>
                  </a:lnTo>
                  <a:lnTo>
                    <a:pt x="40" y="17"/>
                  </a:lnTo>
                  <a:lnTo>
                    <a:pt x="46" y="13"/>
                  </a:lnTo>
                  <a:lnTo>
                    <a:pt x="54" y="10"/>
                  </a:lnTo>
                  <a:lnTo>
                    <a:pt x="60" y="6"/>
                  </a:lnTo>
                  <a:lnTo>
                    <a:pt x="69" y="4"/>
                  </a:lnTo>
                  <a:lnTo>
                    <a:pt x="76" y="2"/>
                  </a:lnTo>
                  <a:lnTo>
                    <a:pt x="84" y="1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1" y="0"/>
                  </a:lnTo>
                  <a:lnTo>
                    <a:pt x="119" y="1"/>
                  </a:lnTo>
                  <a:lnTo>
                    <a:pt x="127" y="2"/>
                  </a:lnTo>
                  <a:lnTo>
                    <a:pt x="135" y="3"/>
                  </a:lnTo>
                  <a:lnTo>
                    <a:pt x="141" y="5"/>
                  </a:lnTo>
                  <a:lnTo>
                    <a:pt x="148" y="8"/>
                  </a:lnTo>
                  <a:lnTo>
                    <a:pt x="154" y="11"/>
                  </a:lnTo>
                  <a:lnTo>
                    <a:pt x="160" y="15"/>
                  </a:lnTo>
                  <a:lnTo>
                    <a:pt x="165" y="18"/>
                  </a:lnTo>
                  <a:lnTo>
                    <a:pt x="170" y="24"/>
                  </a:lnTo>
                  <a:lnTo>
                    <a:pt x="174" y="29"/>
                  </a:lnTo>
                  <a:lnTo>
                    <a:pt x="177" y="35"/>
                  </a:lnTo>
                  <a:lnTo>
                    <a:pt x="180" y="42"/>
                  </a:lnTo>
                  <a:lnTo>
                    <a:pt x="181" y="50"/>
                  </a:lnTo>
                  <a:lnTo>
                    <a:pt x="183" y="58"/>
                  </a:lnTo>
                  <a:lnTo>
                    <a:pt x="183" y="67"/>
                  </a:lnTo>
                  <a:lnTo>
                    <a:pt x="183" y="183"/>
                  </a:lnTo>
                  <a:lnTo>
                    <a:pt x="183" y="189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85" y="196"/>
                  </a:lnTo>
                  <a:lnTo>
                    <a:pt x="185" y="197"/>
                  </a:lnTo>
                  <a:lnTo>
                    <a:pt x="186" y="198"/>
                  </a:lnTo>
                  <a:lnTo>
                    <a:pt x="187" y="199"/>
                  </a:lnTo>
                  <a:lnTo>
                    <a:pt x="187" y="200"/>
                  </a:lnTo>
                  <a:lnTo>
                    <a:pt x="188" y="201"/>
                  </a:lnTo>
                  <a:lnTo>
                    <a:pt x="189" y="202"/>
                  </a:lnTo>
                  <a:lnTo>
                    <a:pt x="189" y="202"/>
                  </a:lnTo>
                  <a:lnTo>
                    <a:pt x="190" y="202"/>
                  </a:lnTo>
                  <a:lnTo>
                    <a:pt x="191" y="203"/>
                  </a:lnTo>
                  <a:lnTo>
                    <a:pt x="193" y="203"/>
                  </a:lnTo>
                  <a:lnTo>
                    <a:pt x="194" y="203"/>
                  </a:lnTo>
                  <a:lnTo>
                    <a:pt x="196" y="203"/>
                  </a:lnTo>
                  <a:lnTo>
                    <a:pt x="197" y="203"/>
                  </a:lnTo>
                  <a:lnTo>
                    <a:pt x="199" y="203"/>
                  </a:lnTo>
                  <a:lnTo>
                    <a:pt x="202" y="202"/>
                  </a:lnTo>
                  <a:lnTo>
                    <a:pt x="204" y="202"/>
                  </a:lnTo>
                  <a:lnTo>
                    <a:pt x="206" y="201"/>
                  </a:lnTo>
                  <a:lnTo>
                    <a:pt x="210" y="200"/>
                  </a:lnTo>
                  <a:lnTo>
                    <a:pt x="210" y="219"/>
                  </a:lnTo>
                  <a:lnTo>
                    <a:pt x="205" y="221"/>
                  </a:lnTo>
                  <a:lnTo>
                    <a:pt x="199" y="223"/>
                  </a:lnTo>
                  <a:lnTo>
                    <a:pt x="196" y="223"/>
                  </a:lnTo>
                  <a:lnTo>
                    <a:pt x="194" y="224"/>
                  </a:lnTo>
                  <a:lnTo>
                    <a:pt x="192" y="224"/>
                  </a:lnTo>
                  <a:lnTo>
                    <a:pt x="190" y="224"/>
                  </a:lnTo>
                  <a:lnTo>
                    <a:pt x="182" y="224"/>
                  </a:lnTo>
                  <a:lnTo>
                    <a:pt x="179" y="223"/>
                  </a:lnTo>
                  <a:lnTo>
                    <a:pt x="176" y="223"/>
                  </a:lnTo>
                  <a:lnTo>
                    <a:pt x="174" y="222"/>
                  </a:lnTo>
                  <a:lnTo>
                    <a:pt x="171" y="221"/>
                  </a:lnTo>
                  <a:lnTo>
                    <a:pt x="169" y="218"/>
                  </a:lnTo>
                  <a:lnTo>
                    <a:pt x="166" y="217"/>
                  </a:lnTo>
                  <a:lnTo>
                    <a:pt x="164" y="215"/>
                  </a:lnTo>
                  <a:lnTo>
                    <a:pt x="163" y="213"/>
                  </a:lnTo>
                  <a:lnTo>
                    <a:pt x="161" y="210"/>
                  </a:lnTo>
                  <a:lnTo>
                    <a:pt x="160" y="207"/>
                  </a:lnTo>
                  <a:lnTo>
                    <a:pt x="159" y="203"/>
                  </a:lnTo>
                  <a:lnTo>
                    <a:pt x="158" y="200"/>
                  </a:lnTo>
                  <a:lnTo>
                    <a:pt x="157" y="191"/>
                  </a:lnTo>
                  <a:lnTo>
                    <a:pt x="153" y="195"/>
                  </a:lnTo>
                  <a:lnTo>
                    <a:pt x="148" y="198"/>
                  </a:lnTo>
                  <a:lnTo>
                    <a:pt x="144" y="202"/>
                  </a:lnTo>
                  <a:lnTo>
                    <a:pt x="140" y="206"/>
                  </a:lnTo>
                  <a:lnTo>
                    <a:pt x="136" y="209"/>
                  </a:lnTo>
                  <a:lnTo>
                    <a:pt x="130" y="212"/>
                  </a:lnTo>
                  <a:lnTo>
                    <a:pt x="125" y="214"/>
                  </a:lnTo>
                  <a:lnTo>
                    <a:pt x="121" y="216"/>
                  </a:lnTo>
                  <a:lnTo>
                    <a:pt x="115" y="218"/>
                  </a:lnTo>
                  <a:lnTo>
                    <a:pt x="110" y="221"/>
                  </a:lnTo>
                  <a:lnTo>
                    <a:pt x="104" y="223"/>
                  </a:lnTo>
                  <a:lnTo>
                    <a:pt x="98" y="224"/>
                  </a:lnTo>
                  <a:lnTo>
                    <a:pt x="93" y="225"/>
                  </a:lnTo>
                  <a:lnTo>
                    <a:pt x="87" y="225"/>
                  </a:lnTo>
                  <a:lnTo>
                    <a:pt x="75" y="226"/>
                  </a:lnTo>
                  <a:lnTo>
                    <a:pt x="67" y="226"/>
                  </a:lnTo>
                  <a:lnTo>
                    <a:pt x="61" y="225"/>
                  </a:lnTo>
                  <a:lnTo>
                    <a:pt x="54" y="224"/>
                  </a:lnTo>
                  <a:lnTo>
                    <a:pt x="47" y="222"/>
                  </a:lnTo>
                  <a:lnTo>
                    <a:pt x="41" y="219"/>
                  </a:lnTo>
                  <a:lnTo>
                    <a:pt x="34" y="217"/>
                  </a:lnTo>
                  <a:lnTo>
                    <a:pt x="29" y="214"/>
                  </a:lnTo>
                  <a:lnTo>
                    <a:pt x="24" y="211"/>
                  </a:lnTo>
                  <a:lnTo>
                    <a:pt x="19" y="207"/>
                  </a:lnTo>
                  <a:lnTo>
                    <a:pt x="14" y="202"/>
                  </a:lnTo>
                  <a:lnTo>
                    <a:pt x="10" y="197"/>
                  </a:lnTo>
                  <a:lnTo>
                    <a:pt x="7" y="192"/>
                  </a:lnTo>
                  <a:lnTo>
                    <a:pt x="4" y="185"/>
                  </a:lnTo>
                  <a:lnTo>
                    <a:pt x="3" y="179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9"/>
                  </a:lnTo>
                  <a:lnTo>
                    <a:pt x="1" y="152"/>
                  </a:lnTo>
                  <a:lnTo>
                    <a:pt x="4" y="146"/>
                  </a:lnTo>
                  <a:lnTo>
                    <a:pt x="6" y="141"/>
                  </a:lnTo>
                  <a:lnTo>
                    <a:pt x="8" y="135"/>
                  </a:lnTo>
                  <a:lnTo>
                    <a:pt x="11" y="130"/>
                  </a:lnTo>
                  <a:lnTo>
                    <a:pt x="15" y="126"/>
                  </a:lnTo>
                  <a:lnTo>
                    <a:pt x="21" y="121"/>
                  </a:lnTo>
                  <a:lnTo>
                    <a:pt x="25" y="117"/>
                  </a:lnTo>
                  <a:lnTo>
                    <a:pt x="31" y="114"/>
                  </a:lnTo>
                  <a:lnTo>
                    <a:pt x="38" y="111"/>
                  </a:lnTo>
                  <a:lnTo>
                    <a:pt x="44" y="108"/>
                  </a:lnTo>
                  <a:lnTo>
                    <a:pt x="52" y="106"/>
                  </a:lnTo>
                  <a:lnTo>
                    <a:pt x="60" y="103"/>
                  </a:lnTo>
                  <a:lnTo>
                    <a:pt x="69" y="101"/>
                  </a:lnTo>
                  <a:lnTo>
                    <a:pt x="78" y="100"/>
                  </a:lnTo>
                  <a:lnTo>
                    <a:pt x="128" y="94"/>
                  </a:lnTo>
                  <a:lnTo>
                    <a:pt x="136" y="93"/>
                  </a:lnTo>
                  <a:lnTo>
                    <a:pt x="139" y="92"/>
                  </a:lnTo>
                  <a:lnTo>
                    <a:pt x="142" y="92"/>
                  </a:lnTo>
                  <a:lnTo>
                    <a:pt x="144" y="91"/>
                  </a:lnTo>
                  <a:lnTo>
                    <a:pt x="146" y="90"/>
                  </a:lnTo>
                  <a:lnTo>
                    <a:pt x="148" y="88"/>
                  </a:lnTo>
                  <a:lnTo>
                    <a:pt x="150" y="86"/>
                  </a:lnTo>
                  <a:lnTo>
                    <a:pt x="152" y="85"/>
                  </a:lnTo>
                  <a:lnTo>
                    <a:pt x="154" y="83"/>
                  </a:lnTo>
                  <a:lnTo>
                    <a:pt x="155" y="81"/>
                  </a:lnTo>
                  <a:lnTo>
                    <a:pt x="156" y="79"/>
                  </a:lnTo>
                  <a:lnTo>
                    <a:pt x="156" y="76"/>
                  </a:lnTo>
                  <a:lnTo>
                    <a:pt x="157" y="73"/>
                  </a:lnTo>
                  <a:lnTo>
                    <a:pt x="157" y="69"/>
                  </a:lnTo>
                  <a:lnTo>
                    <a:pt x="157" y="66"/>
                  </a:lnTo>
                  <a:lnTo>
                    <a:pt x="157" y="62"/>
                  </a:lnTo>
                  <a:lnTo>
                    <a:pt x="156" y="57"/>
                  </a:lnTo>
                  <a:lnTo>
                    <a:pt x="155" y="52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0" y="41"/>
                  </a:lnTo>
                  <a:lnTo>
                    <a:pt x="147" y="37"/>
                  </a:lnTo>
                  <a:lnTo>
                    <a:pt x="144" y="35"/>
                  </a:lnTo>
                  <a:lnTo>
                    <a:pt x="141" y="32"/>
                  </a:lnTo>
                  <a:lnTo>
                    <a:pt x="137" y="30"/>
                  </a:lnTo>
                  <a:lnTo>
                    <a:pt x="132" y="28"/>
                  </a:lnTo>
                  <a:lnTo>
                    <a:pt x="127" y="26"/>
                  </a:lnTo>
                  <a:lnTo>
                    <a:pt x="122" y="25"/>
                  </a:lnTo>
                  <a:lnTo>
                    <a:pt x="115" y="24"/>
                  </a:lnTo>
                  <a:lnTo>
                    <a:pt x="109" y="22"/>
                  </a:lnTo>
                  <a:lnTo>
                    <a:pt x="102" y="22"/>
                  </a:lnTo>
                  <a:lnTo>
                    <a:pt x="89" y="24"/>
                  </a:lnTo>
                  <a:lnTo>
                    <a:pt x="83" y="24"/>
                  </a:lnTo>
                  <a:lnTo>
                    <a:pt x="77" y="25"/>
                  </a:lnTo>
                  <a:lnTo>
                    <a:pt x="72" y="26"/>
                  </a:lnTo>
                  <a:lnTo>
                    <a:pt x="67" y="28"/>
                  </a:lnTo>
                  <a:lnTo>
                    <a:pt x="62" y="30"/>
                  </a:lnTo>
                  <a:lnTo>
                    <a:pt x="58" y="33"/>
                  </a:lnTo>
                  <a:lnTo>
                    <a:pt x="54" y="35"/>
                  </a:lnTo>
                  <a:lnTo>
                    <a:pt x="50" y="39"/>
                  </a:lnTo>
                  <a:lnTo>
                    <a:pt x="47" y="43"/>
                  </a:lnTo>
                  <a:lnTo>
                    <a:pt x="44" y="48"/>
                  </a:lnTo>
                  <a:lnTo>
                    <a:pt x="42" y="52"/>
                  </a:lnTo>
                  <a:lnTo>
                    <a:pt x="40" y="59"/>
                  </a:lnTo>
                  <a:lnTo>
                    <a:pt x="39" y="65"/>
                  </a:lnTo>
                  <a:lnTo>
                    <a:pt x="38" y="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1066" y="2980"/>
              <a:ext cx="31" cy="2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7" y="1"/>
                </a:cxn>
                <a:cxn ang="0">
                  <a:pos x="125" y="2"/>
                </a:cxn>
                <a:cxn ang="0">
                  <a:pos x="118" y="4"/>
                </a:cxn>
                <a:cxn ang="0">
                  <a:pos x="112" y="6"/>
                </a:cxn>
                <a:cxn ang="0">
                  <a:pos x="104" y="8"/>
                </a:cxn>
                <a:cxn ang="0">
                  <a:pos x="95" y="9"/>
                </a:cxn>
                <a:cxn ang="0">
                  <a:pos x="85" y="10"/>
                </a:cxn>
                <a:cxn ang="0">
                  <a:pos x="63" y="12"/>
                </a:cxn>
                <a:cxn ang="0">
                  <a:pos x="49" y="13"/>
                </a:cxn>
                <a:cxn ang="0">
                  <a:pos x="43" y="15"/>
                </a:cxn>
                <a:cxn ang="0">
                  <a:pos x="36" y="17"/>
                </a:cxn>
                <a:cxn ang="0">
                  <a:pos x="31" y="18"/>
                </a:cxn>
                <a:cxn ang="0">
                  <a:pos x="26" y="20"/>
                </a:cxn>
                <a:cxn ang="0">
                  <a:pos x="21" y="22"/>
                </a:cxn>
                <a:cxn ang="0">
                  <a:pos x="17" y="25"/>
                </a:cxn>
                <a:cxn ang="0">
                  <a:pos x="13" y="27"/>
                </a:cxn>
                <a:cxn ang="0">
                  <a:pos x="10" y="31"/>
                </a:cxn>
                <a:cxn ang="0">
                  <a:pos x="6" y="35"/>
                </a:cxn>
                <a:cxn ang="0">
                  <a:pos x="4" y="3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0" y="62"/>
                </a:cxn>
                <a:cxn ang="0">
                  <a:pos x="1" y="67"/>
                </a:cxn>
                <a:cxn ang="0">
                  <a:pos x="2" y="71"/>
                </a:cxn>
                <a:cxn ang="0">
                  <a:pos x="4" y="74"/>
                </a:cxn>
                <a:cxn ang="0">
                  <a:pos x="6" y="77"/>
                </a:cxn>
                <a:cxn ang="0">
                  <a:pos x="9" y="81"/>
                </a:cxn>
                <a:cxn ang="0">
                  <a:pos x="12" y="84"/>
                </a:cxn>
                <a:cxn ang="0">
                  <a:pos x="15" y="86"/>
                </a:cxn>
                <a:cxn ang="0">
                  <a:pos x="18" y="88"/>
                </a:cxn>
                <a:cxn ang="0">
                  <a:pos x="22" y="90"/>
                </a:cxn>
                <a:cxn ang="0">
                  <a:pos x="26" y="92"/>
                </a:cxn>
                <a:cxn ang="0">
                  <a:pos x="30" y="93"/>
                </a:cxn>
                <a:cxn ang="0">
                  <a:pos x="34" y="94"/>
                </a:cxn>
                <a:cxn ang="0">
                  <a:pos x="38" y="94"/>
                </a:cxn>
                <a:cxn ang="0">
                  <a:pos x="44" y="95"/>
                </a:cxn>
                <a:cxn ang="0">
                  <a:pos x="48" y="95"/>
                </a:cxn>
                <a:cxn ang="0">
                  <a:pos x="55" y="95"/>
                </a:cxn>
                <a:cxn ang="0">
                  <a:pos x="63" y="94"/>
                </a:cxn>
                <a:cxn ang="0">
                  <a:pos x="70" y="93"/>
                </a:cxn>
                <a:cxn ang="0">
                  <a:pos x="78" y="92"/>
                </a:cxn>
                <a:cxn ang="0">
                  <a:pos x="85" y="90"/>
                </a:cxn>
                <a:cxn ang="0">
                  <a:pos x="92" y="87"/>
                </a:cxn>
                <a:cxn ang="0">
                  <a:pos x="98" y="85"/>
                </a:cxn>
                <a:cxn ang="0">
                  <a:pos x="104" y="81"/>
                </a:cxn>
                <a:cxn ang="0">
                  <a:pos x="110" y="77"/>
                </a:cxn>
                <a:cxn ang="0">
                  <a:pos x="114" y="72"/>
                </a:cxn>
                <a:cxn ang="0">
                  <a:pos x="118" y="68"/>
                </a:cxn>
                <a:cxn ang="0">
                  <a:pos x="122" y="61"/>
                </a:cxn>
                <a:cxn ang="0">
                  <a:pos x="125" y="56"/>
                </a:cxn>
                <a:cxn ang="0">
                  <a:pos x="127" y="49"/>
                </a:cxn>
                <a:cxn ang="0">
                  <a:pos x="129" y="41"/>
                </a:cxn>
                <a:cxn ang="0">
                  <a:pos x="129" y="34"/>
                </a:cxn>
                <a:cxn ang="0">
                  <a:pos x="129" y="0"/>
                </a:cxn>
              </a:cxnLst>
              <a:rect l="0" t="0" r="r" b="b"/>
              <a:pathLst>
                <a:path w="129" h="95">
                  <a:moveTo>
                    <a:pt x="129" y="0"/>
                  </a:moveTo>
                  <a:lnTo>
                    <a:pt x="127" y="1"/>
                  </a:lnTo>
                  <a:lnTo>
                    <a:pt x="125" y="2"/>
                  </a:lnTo>
                  <a:lnTo>
                    <a:pt x="118" y="4"/>
                  </a:lnTo>
                  <a:lnTo>
                    <a:pt x="112" y="6"/>
                  </a:lnTo>
                  <a:lnTo>
                    <a:pt x="104" y="8"/>
                  </a:lnTo>
                  <a:lnTo>
                    <a:pt x="95" y="9"/>
                  </a:lnTo>
                  <a:lnTo>
                    <a:pt x="85" y="10"/>
                  </a:lnTo>
                  <a:lnTo>
                    <a:pt x="63" y="12"/>
                  </a:lnTo>
                  <a:lnTo>
                    <a:pt x="49" y="13"/>
                  </a:lnTo>
                  <a:lnTo>
                    <a:pt x="43" y="15"/>
                  </a:lnTo>
                  <a:lnTo>
                    <a:pt x="36" y="17"/>
                  </a:lnTo>
                  <a:lnTo>
                    <a:pt x="31" y="18"/>
                  </a:lnTo>
                  <a:lnTo>
                    <a:pt x="26" y="20"/>
                  </a:lnTo>
                  <a:lnTo>
                    <a:pt x="21" y="22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0" y="31"/>
                  </a:lnTo>
                  <a:lnTo>
                    <a:pt x="6" y="35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1" y="67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6" y="77"/>
                  </a:lnTo>
                  <a:lnTo>
                    <a:pt x="9" y="81"/>
                  </a:lnTo>
                  <a:lnTo>
                    <a:pt x="12" y="84"/>
                  </a:lnTo>
                  <a:lnTo>
                    <a:pt x="15" y="86"/>
                  </a:lnTo>
                  <a:lnTo>
                    <a:pt x="18" y="88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30" y="93"/>
                  </a:lnTo>
                  <a:lnTo>
                    <a:pt x="34" y="94"/>
                  </a:lnTo>
                  <a:lnTo>
                    <a:pt x="38" y="94"/>
                  </a:lnTo>
                  <a:lnTo>
                    <a:pt x="44" y="95"/>
                  </a:lnTo>
                  <a:lnTo>
                    <a:pt x="48" y="95"/>
                  </a:lnTo>
                  <a:lnTo>
                    <a:pt x="55" y="95"/>
                  </a:lnTo>
                  <a:lnTo>
                    <a:pt x="63" y="94"/>
                  </a:lnTo>
                  <a:lnTo>
                    <a:pt x="70" y="93"/>
                  </a:lnTo>
                  <a:lnTo>
                    <a:pt x="78" y="92"/>
                  </a:lnTo>
                  <a:lnTo>
                    <a:pt x="85" y="90"/>
                  </a:lnTo>
                  <a:lnTo>
                    <a:pt x="92" y="87"/>
                  </a:lnTo>
                  <a:lnTo>
                    <a:pt x="98" y="85"/>
                  </a:lnTo>
                  <a:lnTo>
                    <a:pt x="104" y="81"/>
                  </a:lnTo>
                  <a:lnTo>
                    <a:pt x="110" y="77"/>
                  </a:lnTo>
                  <a:lnTo>
                    <a:pt x="114" y="72"/>
                  </a:lnTo>
                  <a:lnTo>
                    <a:pt x="118" y="68"/>
                  </a:lnTo>
                  <a:lnTo>
                    <a:pt x="122" y="61"/>
                  </a:lnTo>
                  <a:lnTo>
                    <a:pt x="125" y="56"/>
                  </a:lnTo>
                  <a:lnTo>
                    <a:pt x="127" y="49"/>
                  </a:lnTo>
                  <a:lnTo>
                    <a:pt x="129" y="41"/>
                  </a:lnTo>
                  <a:lnTo>
                    <a:pt x="129" y="34"/>
                  </a:lnTo>
                  <a:lnTo>
                    <a:pt x="129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1117" y="2953"/>
              <a:ext cx="44" cy="57"/>
            </a:xfrm>
            <a:custGeom>
              <a:avLst/>
              <a:gdLst/>
              <a:ahLst/>
              <a:cxnLst>
                <a:cxn ang="0">
                  <a:pos x="34" y="69"/>
                </a:cxn>
                <a:cxn ang="0">
                  <a:pos x="42" y="81"/>
                </a:cxn>
                <a:cxn ang="0">
                  <a:pos x="55" y="90"/>
                </a:cxn>
                <a:cxn ang="0">
                  <a:pos x="104" y="103"/>
                </a:cxn>
                <a:cxn ang="0">
                  <a:pos x="141" y="115"/>
                </a:cxn>
                <a:cxn ang="0">
                  <a:pos x="161" y="129"/>
                </a:cxn>
                <a:cxn ang="0">
                  <a:pos x="171" y="144"/>
                </a:cxn>
                <a:cxn ang="0">
                  <a:pos x="174" y="164"/>
                </a:cxn>
                <a:cxn ang="0">
                  <a:pos x="170" y="184"/>
                </a:cxn>
                <a:cxn ang="0">
                  <a:pos x="159" y="201"/>
                </a:cxn>
                <a:cxn ang="0">
                  <a:pos x="142" y="214"/>
                </a:cxn>
                <a:cxn ang="0">
                  <a:pos x="120" y="222"/>
                </a:cxn>
                <a:cxn ang="0">
                  <a:pos x="93" y="226"/>
                </a:cxn>
                <a:cxn ang="0">
                  <a:pos x="66" y="225"/>
                </a:cxn>
                <a:cxn ang="0">
                  <a:pos x="41" y="217"/>
                </a:cxn>
                <a:cxn ang="0">
                  <a:pos x="23" y="205"/>
                </a:cxn>
                <a:cxn ang="0">
                  <a:pos x="9" y="189"/>
                </a:cxn>
                <a:cxn ang="0">
                  <a:pos x="2" y="168"/>
                </a:cxn>
                <a:cxn ang="0">
                  <a:pos x="26" y="153"/>
                </a:cxn>
                <a:cxn ang="0">
                  <a:pos x="31" y="172"/>
                </a:cxn>
                <a:cxn ang="0">
                  <a:pos x="40" y="185"/>
                </a:cxn>
                <a:cxn ang="0">
                  <a:pos x="52" y="195"/>
                </a:cxn>
                <a:cxn ang="0">
                  <a:pos x="67" y="201"/>
                </a:cxn>
                <a:cxn ang="0">
                  <a:pos x="92" y="203"/>
                </a:cxn>
                <a:cxn ang="0">
                  <a:pos x="111" y="201"/>
                </a:cxn>
                <a:cxn ang="0">
                  <a:pos x="126" y="197"/>
                </a:cxn>
                <a:cxn ang="0">
                  <a:pos x="137" y="189"/>
                </a:cxn>
                <a:cxn ang="0">
                  <a:pos x="143" y="179"/>
                </a:cxn>
                <a:cxn ang="0">
                  <a:pos x="146" y="168"/>
                </a:cxn>
                <a:cxn ang="0">
                  <a:pos x="145" y="153"/>
                </a:cxn>
                <a:cxn ang="0">
                  <a:pos x="137" y="142"/>
                </a:cxn>
                <a:cxn ang="0">
                  <a:pos x="124" y="134"/>
                </a:cxn>
                <a:cxn ang="0">
                  <a:pos x="76" y="121"/>
                </a:cxn>
                <a:cxn ang="0">
                  <a:pos x="38" y="111"/>
                </a:cxn>
                <a:cxn ang="0">
                  <a:pos x="22" y="101"/>
                </a:cxn>
                <a:cxn ang="0">
                  <a:pos x="11" y="87"/>
                </a:cxn>
                <a:cxn ang="0">
                  <a:pos x="5" y="69"/>
                </a:cxn>
                <a:cxn ang="0">
                  <a:pos x="6" y="49"/>
                </a:cxn>
                <a:cxn ang="0">
                  <a:pos x="13" y="31"/>
                </a:cxn>
                <a:cxn ang="0">
                  <a:pos x="25" y="17"/>
                </a:cxn>
                <a:cxn ang="0">
                  <a:pos x="43" y="8"/>
                </a:cxn>
                <a:cxn ang="0">
                  <a:pos x="66" y="1"/>
                </a:cxn>
                <a:cxn ang="0">
                  <a:pos x="91" y="0"/>
                </a:cxn>
                <a:cxn ang="0">
                  <a:pos x="116" y="3"/>
                </a:cxn>
                <a:cxn ang="0">
                  <a:pos x="136" y="12"/>
                </a:cxn>
                <a:cxn ang="0">
                  <a:pos x="152" y="25"/>
                </a:cxn>
                <a:cxn ang="0">
                  <a:pos x="162" y="44"/>
                </a:cxn>
                <a:cxn ang="0">
                  <a:pos x="169" y="68"/>
                </a:cxn>
                <a:cxn ang="0">
                  <a:pos x="140" y="57"/>
                </a:cxn>
                <a:cxn ang="0">
                  <a:pos x="133" y="43"/>
                </a:cxn>
                <a:cxn ang="0">
                  <a:pos x="123" y="33"/>
                </a:cxn>
                <a:cxn ang="0">
                  <a:pos x="109" y="27"/>
                </a:cxn>
                <a:cxn ang="0">
                  <a:pos x="94" y="24"/>
                </a:cxn>
                <a:cxn ang="0">
                  <a:pos x="76" y="22"/>
                </a:cxn>
                <a:cxn ang="0">
                  <a:pos x="61" y="25"/>
                </a:cxn>
                <a:cxn ang="0">
                  <a:pos x="48" y="30"/>
                </a:cxn>
                <a:cxn ang="0">
                  <a:pos x="40" y="37"/>
                </a:cxn>
                <a:cxn ang="0">
                  <a:pos x="35" y="48"/>
                </a:cxn>
                <a:cxn ang="0">
                  <a:pos x="33" y="60"/>
                </a:cxn>
              </a:cxnLst>
              <a:rect l="0" t="0" r="r" b="b"/>
              <a:pathLst>
                <a:path w="174" h="226">
                  <a:moveTo>
                    <a:pt x="33" y="60"/>
                  </a:moveTo>
                  <a:lnTo>
                    <a:pt x="33" y="65"/>
                  </a:lnTo>
                  <a:lnTo>
                    <a:pt x="34" y="69"/>
                  </a:lnTo>
                  <a:lnTo>
                    <a:pt x="36" y="74"/>
                  </a:lnTo>
                  <a:lnTo>
                    <a:pt x="39" y="78"/>
                  </a:lnTo>
                  <a:lnTo>
                    <a:pt x="42" y="81"/>
                  </a:lnTo>
                  <a:lnTo>
                    <a:pt x="45" y="84"/>
                  </a:lnTo>
                  <a:lnTo>
                    <a:pt x="50" y="86"/>
                  </a:lnTo>
                  <a:lnTo>
                    <a:pt x="55" y="90"/>
                  </a:lnTo>
                  <a:lnTo>
                    <a:pt x="66" y="94"/>
                  </a:lnTo>
                  <a:lnTo>
                    <a:pt x="77" y="97"/>
                  </a:lnTo>
                  <a:lnTo>
                    <a:pt x="104" y="103"/>
                  </a:lnTo>
                  <a:lnTo>
                    <a:pt x="117" y="107"/>
                  </a:lnTo>
                  <a:lnTo>
                    <a:pt x="129" y="111"/>
                  </a:lnTo>
                  <a:lnTo>
                    <a:pt x="141" y="115"/>
                  </a:lnTo>
                  <a:lnTo>
                    <a:pt x="152" y="121"/>
                  </a:lnTo>
                  <a:lnTo>
                    <a:pt x="157" y="125"/>
                  </a:lnTo>
                  <a:lnTo>
                    <a:pt x="161" y="129"/>
                  </a:lnTo>
                  <a:lnTo>
                    <a:pt x="164" y="133"/>
                  </a:lnTo>
                  <a:lnTo>
                    <a:pt x="168" y="139"/>
                  </a:lnTo>
                  <a:lnTo>
                    <a:pt x="171" y="144"/>
                  </a:lnTo>
                  <a:lnTo>
                    <a:pt x="173" y="150"/>
                  </a:lnTo>
                  <a:lnTo>
                    <a:pt x="174" y="157"/>
                  </a:lnTo>
                  <a:lnTo>
                    <a:pt x="174" y="164"/>
                  </a:lnTo>
                  <a:lnTo>
                    <a:pt x="174" y="172"/>
                  </a:lnTo>
                  <a:lnTo>
                    <a:pt x="172" y="178"/>
                  </a:lnTo>
                  <a:lnTo>
                    <a:pt x="170" y="184"/>
                  </a:lnTo>
                  <a:lnTo>
                    <a:pt x="168" y="191"/>
                  </a:lnTo>
                  <a:lnTo>
                    <a:pt x="163" y="196"/>
                  </a:lnTo>
                  <a:lnTo>
                    <a:pt x="159" y="201"/>
                  </a:lnTo>
                  <a:lnTo>
                    <a:pt x="154" y="206"/>
                  </a:lnTo>
                  <a:lnTo>
                    <a:pt x="149" y="210"/>
                  </a:lnTo>
                  <a:lnTo>
                    <a:pt x="142" y="214"/>
                  </a:lnTo>
                  <a:lnTo>
                    <a:pt x="135" y="217"/>
                  </a:lnTo>
                  <a:lnTo>
                    <a:pt x="127" y="219"/>
                  </a:lnTo>
                  <a:lnTo>
                    <a:pt x="120" y="222"/>
                  </a:lnTo>
                  <a:lnTo>
                    <a:pt x="111" y="224"/>
                  </a:lnTo>
                  <a:lnTo>
                    <a:pt x="103" y="225"/>
                  </a:lnTo>
                  <a:lnTo>
                    <a:pt x="93" y="226"/>
                  </a:lnTo>
                  <a:lnTo>
                    <a:pt x="84" y="226"/>
                  </a:lnTo>
                  <a:lnTo>
                    <a:pt x="74" y="226"/>
                  </a:lnTo>
                  <a:lnTo>
                    <a:pt x="66" y="225"/>
                  </a:lnTo>
                  <a:lnTo>
                    <a:pt x="57" y="223"/>
                  </a:lnTo>
                  <a:lnTo>
                    <a:pt x="48" y="221"/>
                  </a:lnTo>
                  <a:lnTo>
                    <a:pt x="41" y="217"/>
                  </a:lnTo>
                  <a:lnTo>
                    <a:pt x="35" y="214"/>
                  </a:lnTo>
                  <a:lnTo>
                    <a:pt x="28" y="210"/>
                  </a:lnTo>
                  <a:lnTo>
                    <a:pt x="23" y="205"/>
                  </a:lnTo>
                  <a:lnTo>
                    <a:pt x="18" y="199"/>
                  </a:lnTo>
                  <a:lnTo>
                    <a:pt x="13" y="194"/>
                  </a:lnTo>
                  <a:lnTo>
                    <a:pt x="9" y="189"/>
                  </a:lnTo>
                  <a:lnTo>
                    <a:pt x="6" y="182"/>
                  </a:lnTo>
                  <a:lnTo>
                    <a:pt x="4" y="175"/>
                  </a:lnTo>
                  <a:lnTo>
                    <a:pt x="2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26" y="153"/>
                  </a:lnTo>
                  <a:lnTo>
                    <a:pt x="27" y="160"/>
                  </a:lnTo>
                  <a:lnTo>
                    <a:pt x="29" y="166"/>
                  </a:lnTo>
                  <a:lnTo>
                    <a:pt x="31" y="172"/>
                  </a:lnTo>
                  <a:lnTo>
                    <a:pt x="35" y="177"/>
                  </a:lnTo>
                  <a:lnTo>
                    <a:pt x="37" y="181"/>
                  </a:lnTo>
                  <a:lnTo>
                    <a:pt x="40" y="185"/>
                  </a:lnTo>
                  <a:lnTo>
                    <a:pt x="43" y="190"/>
                  </a:lnTo>
                  <a:lnTo>
                    <a:pt x="47" y="193"/>
                  </a:lnTo>
                  <a:lnTo>
                    <a:pt x="52" y="195"/>
                  </a:lnTo>
                  <a:lnTo>
                    <a:pt x="56" y="197"/>
                  </a:lnTo>
                  <a:lnTo>
                    <a:pt x="61" y="199"/>
                  </a:lnTo>
                  <a:lnTo>
                    <a:pt x="67" y="201"/>
                  </a:lnTo>
                  <a:lnTo>
                    <a:pt x="73" y="202"/>
                  </a:lnTo>
                  <a:lnTo>
                    <a:pt x="78" y="202"/>
                  </a:lnTo>
                  <a:lnTo>
                    <a:pt x="92" y="203"/>
                  </a:lnTo>
                  <a:lnTo>
                    <a:pt x="98" y="203"/>
                  </a:lnTo>
                  <a:lnTo>
                    <a:pt x="105" y="202"/>
                  </a:lnTo>
                  <a:lnTo>
                    <a:pt x="111" y="201"/>
                  </a:lnTo>
                  <a:lnTo>
                    <a:pt x="117" y="200"/>
                  </a:lnTo>
                  <a:lnTo>
                    <a:pt x="121" y="198"/>
                  </a:lnTo>
                  <a:lnTo>
                    <a:pt x="126" y="197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7" y="189"/>
                  </a:lnTo>
                  <a:lnTo>
                    <a:pt x="139" y="185"/>
                  </a:lnTo>
                  <a:lnTo>
                    <a:pt x="141" y="182"/>
                  </a:lnTo>
                  <a:lnTo>
                    <a:pt x="143" y="179"/>
                  </a:lnTo>
                  <a:lnTo>
                    <a:pt x="144" y="176"/>
                  </a:lnTo>
                  <a:lnTo>
                    <a:pt x="145" y="172"/>
                  </a:lnTo>
                  <a:lnTo>
                    <a:pt x="146" y="168"/>
                  </a:lnTo>
                  <a:lnTo>
                    <a:pt x="146" y="164"/>
                  </a:lnTo>
                  <a:lnTo>
                    <a:pt x="146" y="159"/>
                  </a:lnTo>
                  <a:lnTo>
                    <a:pt x="145" y="153"/>
                  </a:lnTo>
                  <a:lnTo>
                    <a:pt x="143" y="149"/>
                  </a:lnTo>
                  <a:lnTo>
                    <a:pt x="140" y="145"/>
                  </a:lnTo>
                  <a:lnTo>
                    <a:pt x="137" y="142"/>
                  </a:lnTo>
                  <a:lnTo>
                    <a:pt x="134" y="139"/>
                  </a:lnTo>
                  <a:lnTo>
                    <a:pt x="129" y="136"/>
                  </a:lnTo>
                  <a:lnTo>
                    <a:pt x="124" y="134"/>
                  </a:lnTo>
                  <a:lnTo>
                    <a:pt x="113" y="130"/>
                  </a:lnTo>
                  <a:lnTo>
                    <a:pt x="102" y="127"/>
                  </a:lnTo>
                  <a:lnTo>
                    <a:pt x="76" y="121"/>
                  </a:lnTo>
                  <a:lnTo>
                    <a:pt x="62" y="118"/>
                  </a:lnTo>
                  <a:lnTo>
                    <a:pt x="50" y="115"/>
                  </a:lnTo>
                  <a:lnTo>
                    <a:pt x="38" y="111"/>
                  </a:lnTo>
                  <a:lnTo>
                    <a:pt x="33" y="108"/>
                  </a:lnTo>
                  <a:lnTo>
                    <a:pt x="27" y="104"/>
                  </a:lnTo>
                  <a:lnTo>
                    <a:pt x="22" y="101"/>
                  </a:lnTo>
                  <a:lnTo>
                    <a:pt x="18" y="97"/>
                  </a:lnTo>
                  <a:lnTo>
                    <a:pt x="14" y="93"/>
                  </a:lnTo>
                  <a:lnTo>
                    <a:pt x="11" y="87"/>
                  </a:lnTo>
                  <a:lnTo>
                    <a:pt x="8" y="82"/>
                  </a:lnTo>
                  <a:lnTo>
                    <a:pt x="6" y="76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5" y="55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7" y="27"/>
                  </a:lnTo>
                  <a:lnTo>
                    <a:pt x="21" y="21"/>
                  </a:lnTo>
                  <a:lnTo>
                    <a:pt x="25" y="17"/>
                  </a:lnTo>
                  <a:lnTo>
                    <a:pt x="30" y="14"/>
                  </a:lnTo>
                  <a:lnTo>
                    <a:pt x="37" y="10"/>
                  </a:lnTo>
                  <a:lnTo>
                    <a:pt x="43" y="8"/>
                  </a:lnTo>
                  <a:lnTo>
                    <a:pt x="50" y="4"/>
                  </a:lnTo>
                  <a:lnTo>
                    <a:pt x="57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2"/>
                  </a:lnTo>
                  <a:lnTo>
                    <a:pt x="116" y="3"/>
                  </a:lnTo>
                  <a:lnTo>
                    <a:pt x="123" y="5"/>
                  </a:lnTo>
                  <a:lnTo>
                    <a:pt x="129" y="9"/>
                  </a:lnTo>
                  <a:lnTo>
                    <a:pt x="136" y="12"/>
                  </a:lnTo>
                  <a:lnTo>
                    <a:pt x="141" y="15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6" y="30"/>
                  </a:lnTo>
                  <a:lnTo>
                    <a:pt x="159" y="36"/>
                  </a:lnTo>
                  <a:lnTo>
                    <a:pt x="162" y="44"/>
                  </a:lnTo>
                  <a:lnTo>
                    <a:pt x="166" y="51"/>
                  </a:lnTo>
                  <a:lnTo>
                    <a:pt x="168" y="60"/>
                  </a:lnTo>
                  <a:lnTo>
                    <a:pt x="169" y="68"/>
                  </a:lnTo>
                  <a:lnTo>
                    <a:pt x="142" y="68"/>
                  </a:lnTo>
                  <a:lnTo>
                    <a:pt x="141" y="62"/>
                  </a:lnTo>
                  <a:lnTo>
                    <a:pt x="140" y="57"/>
                  </a:lnTo>
                  <a:lnTo>
                    <a:pt x="138" y="51"/>
                  </a:lnTo>
                  <a:lnTo>
                    <a:pt x="136" y="47"/>
                  </a:lnTo>
                  <a:lnTo>
                    <a:pt x="133" y="43"/>
                  </a:lnTo>
                  <a:lnTo>
                    <a:pt x="129" y="38"/>
                  </a:lnTo>
                  <a:lnTo>
                    <a:pt x="126" y="35"/>
                  </a:lnTo>
                  <a:lnTo>
                    <a:pt x="123" y="33"/>
                  </a:lnTo>
                  <a:lnTo>
                    <a:pt x="119" y="30"/>
                  </a:lnTo>
                  <a:lnTo>
                    <a:pt x="114" y="28"/>
                  </a:lnTo>
                  <a:lnTo>
                    <a:pt x="109" y="27"/>
                  </a:lnTo>
                  <a:lnTo>
                    <a:pt x="105" y="25"/>
                  </a:lnTo>
                  <a:lnTo>
                    <a:pt x="100" y="24"/>
                  </a:lnTo>
                  <a:lnTo>
                    <a:pt x="94" y="24"/>
                  </a:lnTo>
                  <a:lnTo>
                    <a:pt x="89" y="22"/>
                  </a:lnTo>
                  <a:lnTo>
                    <a:pt x="83" y="22"/>
                  </a:lnTo>
                  <a:lnTo>
                    <a:pt x="76" y="22"/>
                  </a:lnTo>
                  <a:lnTo>
                    <a:pt x="71" y="24"/>
                  </a:lnTo>
                  <a:lnTo>
                    <a:pt x="66" y="24"/>
                  </a:lnTo>
                  <a:lnTo>
                    <a:pt x="61" y="25"/>
                  </a:lnTo>
                  <a:lnTo>
                    <a:pt x="56" y="27"/>
                  </a:lnTo>
                  <a:lnTo>
                    <a:pt x="53" y="28"/>
                  </a:lnTo>
                  <a:lnTo>
                    <a:pt x="48" y="30"/>
                  </a:lnTo>
                  <a:lnTo>
                    <a:pt x="45" y="32"/>
                  </a:lnTo>
                  <a:lnTo>
                    <a:pt x="42" y="35"/>
                  </a:lnTo>
                  <a:lnTo>
                    <a:pt x="40" y="37"/>
                  </a:lnTo>
                  <a:lnTo>
                    <a:pt x="38" y="41"/>
                  </a:lnTo>
                  <a:lnTo>
                    <a:pt x="36" y="44"/>
                  </a:lnTo>
                  <a:lnTo>
                    <a:pt x="35" y="48"/>
                  </a:lnTo>
                  <a:lnTo>
                    <a:pt x="34" y="51"/>
                  </a:lnTo>
                  <a:lnTo>
                    <a:pt x="33" y="55"/>
                  </a:lnTo>
                  <a:lnTo>
                    <a:pt x="33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177" y="2999"/>
              <a:ext cx="9" cy="9"/>
            </a:xfrm>
            <a:prstGeom prst="rect">
              <a:avLst/>
            </a:prstGeom>
            <a:solidFill>
              <a:srgbClr val="00000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1206" y="2953"/>
              <a:ext cx="24" cy="5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46"/>
                </a:cxn>
                <a:cxn ang="0">
                  <a:pos x="29" y="39"/>
                </a:cxn>
                <a:cxn ang="0">
                  <a:pos x="32" y="34"/>
                </a:cxn>
                <a:cxn ang="0">
                  <a:pos x="35" y="29"/>
                </a:cxn>
                <a:cxn ang="0">
                  <a:pos x="39" y="24"/>
                </a:cxn>
                <a:cxn ang="0">
                  <a:pos x="42" y="19"/>
                </a:cxn>
                <a:cxn ang="0">
                  <a:pos x="46" y="16"/>
                </a:cxn>
                <a:cxn ang="0">
                  <a:pos x="50" y="13"/>
                </a:cxn>
                <a:cxn ang="0">
                  <a:pos x="55" y="10"/>
                </a:cxn>
                <a:cxn ang="0">
                  <a:pos x="59" y="8"/>
                </a:cxn>
                <a:cxn ang="0">
                  <a:pos x="63" y="5"/>
                </a:cxn>
                <a:cxn ang="0">
                  <a:pos x="68" y="3"/>
                </a:cxn>
                <a:cxn ang="0">
                  <a:pos x="74" y="2"/>
                </a:cxn>
                <a:cxn ang="0">
                  <a:pos x="80" y="1"/>
                </a:cxn>
                <a:cxn ang="0">
                  <a:pos x="87" y="0"/>
                </a:cxn>
                <a:cxn ang="0">
                  <a:pos x="99" y="0"/>
                </a:cxn>
                <a:cxn ang="0">
                  <a:pos x="99" y="27"/>
                </a:cxn>
                <a:cxn ang="0">
                  <a:pos x="89" y="27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3" y="34"/>
                </a:cxn>
                <a:cxn ang="0">
                  <a:pos x="57" y="37"/>
                </a:cxn>
                <a:cxn ang="0">
                  <a:pos x="50" y="42"/>
                </a:cxn>
                <a:cxn ang="0">
                  <a:pos x="46" y="47"/>
                </a:cxn>
                <a:cxn ang="0">
                  <a:pos x="41" y="53"/>
                </a:cxn>
                <a:cxn ang="0">
                  <a:pos x="38" y="60"/>
                </a:cxn>
                <a:cxn ang="0">
                  <a:pos x="34" y="66"/>
                </a:cxn>
                <a:cxn ang="0">
                  <a:pos x="31" y="74"/>
                </a:cxn>
                <a:cxn ang="0">
                  <a:pos x="29" y="81"/>
                </a:cxn>
                <a:cxn ang="0">
                  <a:pos x="28" y="90"/>
                </a:cxn>
                <a:cxn ang="0">
                  <a:pos x="27" y="98"/>
                </a:cxn>
                <a:cxn ang="0">
                  <a:pos x="26" y="115"/>
                </a:cxn>
                <a:cxn ang="0">
                  <a:pos x="26" y="221"/>
                </a:cxn>
                <a:cxn ang="0">
                  <a:pos x="0" y="221"/>
                </a:cxn>
                <a:cxn ang="0">
                  <a:pos x="0" y="5"/>
                </a:cxn>
                <a:cxn ang="0">
                  <a:pos x="26" y="5"/>
                </a:cxn>
              </a:cxnLst>
              <a:rect l="0" t="0" r="r" b="b"/>
              <a:pathLst>
                <a:path w="99" h="221">
                  <a:moveTo>
                    <a:pt x="26" y="5"/>
                  </a:moveTo>
                  <a:lnTo>
                    <a:pt x="26" y="46"/>
                  </a:lnTo>
                  <a:lnTo>
                    <a:pt x="29" y="39"/>
                  </a:lnTo>
                  <a:lnTo>
                    <a:pt x="32" y="34"/>
                  </a:lnTo>
                  <a:lnTo>
                    <a:pt x="35" y="29"/>
                  </a:lnTo>
                  <a:lnTo>
                    <a:pt x="39" y="24"/>
                  </a:lnTo>
                  <a:lnTo>
                    <a:pt x="42" y="19"/>
                  </a:lnTo>
                  <a:lnTo>
                    <a:pt x="46" y="16"/>
                  </a:lnTo>
                  <a:lnTo>
                    <a:pt x="50" y="13"/>
                  </a:lnTo>
                  <a:lnTo>
                    <a:pt x="55" y="10"/>
                  </a:lnTo>
                  <a:lnTo>
                    <a:pt x="59" y="8"/>
                  </a:lnTo>
                  <a:lnTo>
                    <a:pt x="63" y="5"/>
                  </a:lnTo>
                  <a:lnTo>
                    <a:pt x="68" y="3"/>
                  </a:lnTo>
                  <a:lnTo>
                    <a:pt x="74" y="2"/>
                  </a:lnTo>
                  <a:lnTo>
                    <a:pt x="80" y="1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99" y="27"/>
                  </a:lnTo>
                  <a:lnTo>
                    <a:pt x="89" y="27"/>
                  </a:lnTo>
                  <a:lnTo>
                    <a:pt x="80" y="29"/>
                  </a:lnTo>
                  <a:lnTo>
                    <a:pt x="72" y="31"/>
                  </a:lnTo>
                  <a:lnTo>
                    <a:pt x="63" y="34"/>
                  </a:lnTo>
                  <a:lnTo>
                    <a:pt x="57" y="37"/>
                  </a:lnTo>
                  <a:lnTo>
                    <a:pt x="50" y="42"/>
                  </a:lnTo>
                  <a:lnTo>
                    <a:pt x="46" y="47"/>
                  </a:lnTo>
                  <a:lnTo>
                    <a:pt x="41" y="53"/>
                  </a:lnTo>
                  <a:lnTo>
                    <a:pt x="38" y="60"/>
                  </a:lnTo>
                  <a:lnTo>
                    <a:pt x="34" y="66"/>
                  </a:lnTo>
                  <a:lnTo>
                    <a:pt x="31" y="74"/>
                  </a:lnTo>
                  <a:lnTo>
                    <a:pt x="29" y="81"/>
                  </a:lnTo>
                  <a:lnTo>
                    <a:pt x="28" y="90"/>
                  </a:lnTo>
                  <a:lnTo>
                    <a:pt x="27" y="98"/>
                  </a:lnTo>
                  <a:lnTo>
                    <a:pt x="26" y="115"/>
                  </a:lnTo>
                  <a:lnTo>
                    <a:pt x="26" y="221"/>
                  </a:lnTo>
                  <a:lnTo>
                    <a:pt x="0" y="221"/>
                  </a:lnTo>
                  <a:lnTo>
                    <a:pt x="0" y="5"/>
                  </a:lnTo>
                  <a:lnTo>
                    <a:pt x="2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809" y="1730"/>
              <a:ext cx="67" cy="120"/>
            </a:xfrm>
            <a:custGeom>
              <a:avLst/>
              <a:gdLst/>
              <a:ahLst/>
              <a:cxnLst>
                <a:cxn ang="0">
                  <a:pos x="0" y="478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129" y="0"/>
                </a:cxn>
                <a:cxn ang="0">
                  <a:pos x="147" y="2"/>
                </a:cxn>
                <a:cxn ang="0">
                  <a:pos x="163" y="5"/>
                </a:cxn>
                <a:cxn ang="0">
                  <a:pos x="179" y="9"/>
                </a:cxn>
                <a:cxn ang="0">
                  <a:pos x="193" y="13"/>
                </a:cxn>
                <a:cxn ang="0">
                  <a:pos x="205" y="19"/>
                </a:cxn>
                <a:cxn ang="0">
                  <a:pos x="217" y="26"/>
                </a:cxn>
                <a:cxn ang="0">
                  <a:pos x="228" y="34"/>
                </a:cxn>
                <a:cxn ang="0">
                  <a:pos x="237" y="43"/>
                </a:cxn>
                <a:cxn ang="0">
                  <a:pos x="245" y="53"/>
                </a:cxn>
                <a:cxn ang="0">
                  <a:pos x="252" y="64"/>
                </a:cxn>
                <a:cxn ang="0">
                  <a:pos x="258" y="76"/>
                </a:cxn>
                <a:cxn ang="0">
                  <a:pos x="262" y="89"/>
                </a:cxn>
                <a:cxn ang="0">
                  <a:pos x="265" y="103"/>
                </a:cxn>
                <a:cxn ang="0">
                  <a:pos x="266" y="119"/>
                </a:cxn>
                <a:cxn ang="0">
                  <a:pos x="267" y="134"/>
                </a:cxn>
                <a:cxn ang="0">
                  <a:pos x="266" y="153"/>
                </a:cxn>
                <a:cxn ang="0">
                  <a:pos x="264" y="170"/>
                </a:cxn>
                <a:cxn ang="0">
                  <a:pos x="261" y="186"/>
                </a:cxn>
                <a:cxn ang="0">
                  <a:pos x="256" y="199"/>
                </a:cxn>
                <a:cxn ang="0">
                  <a:pos x="251" y="212"/>
                </a:cxn>
                <a:cxn ang="0">
                  <a:pos x="244" y="223"/>
                </a:cxn>
                <a:cxn ang="0">
                  <a:pos x="235" y="234"/>
                </a:cxn>
                <a:cxn ang="0">
                  <a:pos x="226" y="242"/>
                </a:cxn>
                <a:cxn ang="0">
                  <a:pos x="215" y="250"/>
                </a:cxn>
                <a:cxn ang="0">
                  <a:pos x="203" y="256"/>
                </a:cxn>
                <a:cxn ang="0">
                  <a:pos x="191" y="261"/>
                </a:cxn>
                <a:cxn ang="0">
                  <a:pos x="177" y="264"/>
                </a:cxn>
                <a:cxn ang="0">
                  <a:pos x="162" y="268"/>
                </a:cxn>
                <a:cxn ang="0">
                  <a:pos x="145" y="270"/>
                </a:cxn>
                <a:cxn ang="0">
                  <a:pos x="128" y="272"/>
                </a:cxn>
                <a:cxn ang="0">
                  <a:pos x="110" y="272"/>
                </a:cxn>
                <a:cxn ang="0">
                  <a:pos x="53" y="272"/>
                </a:cxn>
                <a:cxn ang="0">
                  <a:pos x="53" y="478"/>
                </a:cxn>
                <a:cxn ang="0">
                  <a:pos x="0" y="478"/>
                </a:cxn>
              </a:cxnLst>
              <a:rect l="0" t="0" r="r" b="b"/>
              <a:pathLst>
                <a:path w="267" h="478">
                  <a:moveTo>
                    <a:pt x="0" y="478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29" y="0"/>
                  </a:lnTo>
                  <a:lnTo>
                    <a:pt x="147" y="2"/>
                  </a:lnTo>
                  <a:lnTo>
                    <a:pt x="163" y="5"/>
                  </a:lnTo>
                  <a:lnTo>
                    <a:pt x="179" y="9"/>
                  </a:lnTo>
                  <a:lnTo>
                    <a:pt x="193" y="13"/>
                  </a:lnTo>
                  <a:lnTo>
                    <a:pt x="205" y="19"/>
                  </a:lnTo>
                  <a:lnTo>
                    <a:pt x="217" y="26"/>
                  </a:lnTo>
                  <a:lnTo>
                    <a:pt x="228" y="34"/>
                  </a:lnTo>
                  <a:lnTo>
                    <a:pt x="237" y="43"/>
                  </a:lnTo>
                  <a:lnTo>
                    <a:pt x="245" y="53"/>
                  </a:lnTo>
                  <a:lnTo>
                    <a:pt x="252" y="64"/>
                  </a:lnTo>
                  <a:lnTo>
                    <a:pt x="258" y="76"/>
                  </a:lnTo>
                  <a:lnTo>
                    <a:pt x="262" y="89"/>
                  </a:lnTo>
                  <a:lnTo>
                    <a:pt x="265" y="103"/>
                  </a:lnTo>
                  <a:lnTo>
                    <a:pt x="266" y="119"/>
                  </a:lnTo>
                  <a:lnTo>
                    <a:pt x="267" y="134"/>
                  </a:lnTo>
                  <a:lnTo>
                    <a:pt x="266" y="153"/>
                  </a:lnTo>
                  <a:lnTo>
                    <a:pt x="264" y="170"/>
                  </a:lnTo>
                  <a:lnTo>
                    <a:pt x="261" y="186"/>
                  </a:lnTo>
                  <a:lnTo>
                    <a:pt x="256" y="199"/>
                  </a:lnTo>
                  <a:lnTo>
                    <a:pt x="251" y="212"/>
                  </a:lnTo>
                  <a:lnTo>
                    <a:pt x="244" y="223"/>
                  </a:lnTo>
                  <a:lnTo>
                    <a:pt x="235" y="234"/>
                  </a:lnTo>
                  <a:lnTo>
                    <a:pt x="226" y="242"/>
                  </a:lnTo>
                  <a:lnTo>
                    <a:pt x="215" y="250"/>
                  </a:lnTo>
                  <a:lnTo>
                    <a:pt x="203" y="256"/>
                  </a:lnTo>
                  <a:lnTo>
                    <a:pt x="191" y="261"/>
                  </a:lnTo>
                  <a:lnTo>
                    <a:pt x="177" y="264"/>
                  </a:lnTo>
                  <a:lnTo>
                    <a:pt x="162" y="268"/>
                  </a:lnTo>
                  <a:lnTo>
                    <a:pt x="145" y="270"/>
                  </a:lnTo>
                  <a:lnTo>
                    <a:pt x="128" y="272"/>
                  </a:lnTo>
                  <a:lnTo>
                    <a:pt x="110" y="272"/>
                  </a:lnTo>
                  <a:lnTo>
                    <a:pt x="53" y="272"/>
                  </a:lnTo>
                  <a:lnTo>
                    <a:pt x="53" y="478"/>
                  </a:lnTo>
                  <a:lnTo>
                    <a:pt x="0" y="478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823" y="1742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7" y="166"/>
                </a:cxn>
                <a:cxn ang="0">
                  <a:pos x="79" y="165"/>
                </a:cxn>
                <a:cxn ang="0">
                  <a:pos x="90" y="163"/>
                </a:cxn>
                <a:cxn ang="0">
                  <a:pos x="99" y="162"/>
                </a:cxn>
                <a:cxn ang="0">
                  <a:pos x="109" y="160"/>
                </a:cxn>
                <a:cxn ang="0">
                  <a:pos x="117" y="157"/>
                </a:cxn>
                <a:cxn ang="0">
                  <a:pos x="125" y="154"/>
                </a:cxn>
                <a:cxn ang="0">
                  <a:pos x="132" y="150"/>
                </a:cxn>
                <a:cxn ang="0">
                  <a:pos x="139" y="145"/>
                </a:cxn>
                <a:cxn ang="0">
                  <a:pos x="145" y="139"/>
                </a:cxn>
                <a:cxn ang="0">
                  <a:pos x="149" y="133"/>
                </a:cxn>
                <a:cxn ang="0">
                  <a:pos x="153" y="124"/>
                </a:cxn>
                <a:cxn ang="0">
                  <a:pos x="157" y="116"/>
                </a:cxn>
                <a:cxn ang="0">
                  <a:pos x="159" y="105"/>
                </a:cxn>
                <a:cxn ang="0">
                  <a:pos x="161" y="94"/>
                </a:cxn>
                <a:cxn ang="0">
                  <a:pos x="161" y="81"/>
                </a:cxn>
                <a:cxn ang="0">
                  <a:pos x="161" y="70"/>
                </a:cxn>
                <a:cxn ang="0">
                  <a:pos x="159" y="59"/>
                </a:cxn>
                <a:cxn ang="0">
                  <a:pos x="157" y="50"/>
                </a:cxn>
                <a:cxn ang="0">
                  <a:pos x="155" y="41"/>
                </a:cxn>
                <a:cxn ang="0">
                  <a:pos x="150" y="34"/>
                </a:cxn>
                <a:cxn ang="0">
                  <a:pos x="146" y="27"/>
                </a:cxn>
                <a:cxn ang="0">
                  <a:pos x="140" y="21"/>
                </a:cxn>
                <a:cxn ang="0">
                  <a:pos x="134" y="17"/>
                </a:cxn>
                <a:cxn ang="0">
                  <a:pos x="127" y="12"/>
                </a:cxn>
                <a:cxn ang="0">
                  <a:pos x="119" y="8"/>
                </a:cxn>
                <a:cxn ang="0">
                  <a:pos x="111" y="6"/>
                </a:cxn>
                <a:cxn ang="0">
                  <a:pos x="101" y="3"/>
                </a:cxn>
                <a:cxn ang="0">
                  <a:pos x="91" y="2"/>
                </a:cxn>
                <a:cxn ang="0">
                  <a:pos x="80" y="1"/>
                </a:cxn>
                <a:cxn ang="0">
                  <a:pos x="57" y="0"/>
                </a:cxn>
                <a:cxn ang="0">
                  <a:pos x="0" y="0"/>
                </a:cxn>
              </a:cxnLst>
              <a:rect l="0" t="0" r="r" b="b"/>
              <a:pathLst>
                <a:path w="161" h="166">
                  <a:moveTo>
                    <a:pt x="0" y="0"/>
                  </a:moveTo>
                  <a:lnTo>
                    <a:pt x="0" y="166"/>
                  </a:lnTo>
                  <a:lnTo>
                    <a:pt x="57" y="166"/>
                  </a:lnTo>
                  <a:lnTo>
                    <a:pt x="79" y="165"/>
                  </a:lnTo>
                  <a:lnTo>
                    <a:pt x="90" y="163"/>
                  </a:lnTo>
                  <a:lnTo>
                    <a:pt x="99" y="162"/>
                  </a:lnTo>
                  <a:lnTo>
                    <a:pt x="109" y="160"/>
                  </a:lnTo>
                  <a:lnTo>
                    <a:pt x="117" y="157"/>
                  </a:lnTo>
                  <a:lnTo>
                    <a:pt x="125" y="154"/>
                  </a:lnTo>
                  <a:lnTo>
                    <a:pt x="132" y="150"/>
                  </a:lnTo>
                  <a:lnTo>
                    <a:pt x="139" y="145"/>
                  </a:lnTo>
                  <a:lnTo>
                    <a:pt x="145" y="139"/>
                  </a:lnTo>
                  <a:lnTo>
                    <a:pt x="149" y="133"/>
                  </a:lnTo>
                  <a:lnTo>
                    <a:pt x="153" y="124"/>
                  </a:lnTo>
                  <a:lnTo>
                    <a:pt x="157" y="116"/>
                  </a:lnTo>
                  <a:lnTo>
                    <a:pt x="159" y="105"/>
                  </a:lnTo>
                  <a:lnTo>
                    <a:pt x="161" y="94"/>
                  </a:lnTo>
                  <a:lnTo>
                    <a:pt x="161" y="81"/>
                  </a:lnTo>
                  <a:lnTo>
                    <a:pt x="161" y="70"/>
                  </a:lnTo>
                  <a:lnTo>
                    <a:pt x="159" y="59"/>
                  </a:lnTo>
                  <a:lnTo>
                    <a:pt x="157" y="50"/>
                  </a:lnTo>
                  <a:lnTo>
                    <a:pt x="155" y="41"/>
                  </a:lnTo>
                  <a:lnTo>
                    <a:pt x="150" y="34"/>
                  </a:lnTo>
                  <a:lnTo>
                    <a:pt x="146" y="27"/>
                  </a:lnTo>
                  <a:lnTo>
                    <a:pt x="140" y="21"/>
                  </a:lnTo>
                  <a:lnTo>
                    <a:pt x="134" y="17"/>
                  </a:lnTo>
                  <a:lnTo>
                    <a:pt x="127" y="12"/>
                  </a:lnTo>
                  <a:lnTo>
                    <a:pt x="119" y="8"/>
                  </a:lnTo>
                  <a:lnTo>
                    <a:pt x="111" y="6"/>
                  </a:lnTo>
                  <a:lnTo>
                    <a:pt x="101" y="3"/>
                  </a:lnTo>
                  <a:lnTo>
                    <a:pt x="91" y="2"/>
                  </a:lnTo>
                  <a:lnTo>
                    <a:pt x="80" y="1"/>
                  </a:ln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561" y="1730"/>
              <a:ext cx="71" cy="12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402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9"/>
                </a:cxn>
                <a:cxn ang="0">
                  <a:pos x="229" y="479"/>
                </a:cxn>
                <a:cxn ang="0">
                  <a:pos x="229" y="78"/>
                </a:cxn>
                <a:cxn ang="0">
                  <a:pos x="65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281" h="479">
                  <a:moveTo>
                    <a:pt x="53" y="0"/>
                  </a:moveTo>
                  <a:lnTo>
                    <a:pt x="53" y="402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9"/>
                  </a:lnTo>
                  <a:lnTo>
                    <a:pt x="229" y="479"/>
                  </a:lnTo>
                  <a:lnTo>
                    <a:pt x="229" y="78"/>
                  </a:lnTo>
                  <a:lnTo>
                    <a:pt x="65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726" y="1730"/>
              <a:ext cx="70" cy="12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402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9"/>
                </a:cxn>
                <a:cxn ang="0">
                  <a:pos x="228" y="479"/>
                </a:cxn>
                <a:cxn ang="0">
                  <a:pos x="228" y="78"/>
                </a:cxn>
                <a:cxn ang="0">
                  <a:pos x="64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81" h="479">
                  <a:moveTo>
                    <a:pt x="52" y="0"/>
                  </a:moveTo>
                  <a:lnTo>
                    <a:pt x="52" y="402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9"/>
                  </a:lnTo>
                  <a:lnTo>
                    <a:pt x="228" y="479"/>
                  </a:lnTo>
                  <a:lnTo>
                    <a:pt x="228" y="78"/>
                  </a:lnTo>
                  <a:lnTo>
                    <a:pt x="64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881" y="1730"/>
              <a:ext cx="43" cy="120"/>
            </a:xfrm>
            <a:custGeom>
              <a:avLst/>
              <a:gdLst/>
              <a:ahLst/>
              <a:cxnLst>
                <a:cxn ang="0">
                  <a:pos x="168" y="53"/>
                </a:cxn>
                <a:cxn ang="0">
                  <a:pos x="126" y="53"/>
                </a:cxn>
                <a:cxn ang="0">
                  <a:pos x="107" y="56"/>
                </a:cxn>
                <a:cxn ang="0">
                  <a:pos x="91" y="62"/>
                </a:cxn>
                <a:cxn ang="0">
                  <a:pos x="78" y="72"/>
                </a:cxn>
                <a:cxn ang="0">
                  <a:pos x="68" y="83"/>
                </a:cxn>
                <a:cxn ang="0">
                  <a:pos x="61" y="99"/>
                </a:cxn>
                <a:cxn ang="0">
                  <a:pos x="56" y="117"/>
                </a:cxn>
                <a:cxn ang="0">
                  <a:pos x="53" y="138"/>
                </a:cxn>
                <a:cxn ang="0">
                  <a:pos x="53" y="328"/>
                </a:cxn>
                <a:cxn ang="0">
                  <a:pos x="54" y="351"/>
                </a:cxn>
                <a:cxn ang="0">
                  <a:pos x="58" y="370"/>
                </a:cxn>
                <a:cxn ang="0">
                  <a:pos x="64" y="387"/>
                </a:cxn>
                <a:cxn ang="0">
                  <a:pos x="73" y="401"/>
                </a:cxn>
                <a:cxn ang="0">
                  <a:pos x="84" y="411"/>
                </a:cxn>
                <a:cxn ang="0">
                  <a:pos x="98" y="420"/>
                </a:cxn>
                <a:cxn ang="0">
                  <a:pos x="116" y="424"/>
                </a:cxn>
                <a:cxn ang="0">
                  <a:pos x="136" y="426"/>
                </a:cxn>
                <a:cxn ang="0">
                  <a:pos x="168" y="478"/>
                </a:cxn>
                <a:cxn ang="0">
                  <a:pos x="124" y="477"/>
                </a:cxn>
                <a:cxn ang="0">
                  <a:pos x="95" y="473"/>
                </a:cxn>
                <a:cxn ang="0">
                  <a:pos x="69" y="464"/>
                </a:cxn>
                <a:cxn ang="0">
                  <a:pos x="47" y="450"/>
                </a:cxn>
                <a:cxn ang="0">
                  <a:pos x="29" y="431"/>
                </a:cxn>
                <a:cxn ang="0">
                  <a:pos x="15" y="407"/>
                </a:cxn>
                <a:cxn ang="0">
                  <a:pos x="6" y="379"/>
                </a:cxn>
                <a:cxn ang="0">
                  <a:pos x="1" y="346"/>
                </a:cxn>
                <a:cxn ang="0">
                  <a:pos x="0" y="149"/>
                </a:cxn>
                <a:cxn ang="0">
                  <a:pos x="2" y="114"/>
                </a:cxn>
                <a:cxn ang="0">
                  <a:pos x="10" y="83"/>
                </a:cxn>
                <a:cxn ang="0">
                  <a:pos x="22" y="58"/>
                </a:cxn>
                <a:cxn ang="0">
                  <a:pos x="37" y="38"/>
                </a:cxn>
                <a:cxn ang="0">
                  <a:pos x="58" y="22"/>
                </a:cxn>
                <a:cxn ang="0">
                  <a:pos x="81" y="10"/>
                </a:cxn>
                <a:cxn ang="0">
                  <a:pos x="109" y="2"/>
                </a:cxn>
                <a:cxn ang="0">
                  <a:pos x="140" y="0"/>
                </a:cxn>
              </a:cxnLst>
              <a:rect l="0" t="0" r="r" b="b"/>
              <a:pathLst>
                <a:path w="168" h="478">
                  <a:moveTo>
                    <a:pt x="168" y="0"/>
                  </a:moveTo>
                  <a:lnTo>
                    <a:pt x="168" y="53"/>
                  </a:lnTo>
                  <a:lnTo>
                    <a:pt x="136" y="53"/>
                  </a:lnTo>
                  <a:lnTo>
                    <a:pt x="126" y="53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9"/>
                  </a:lnTo>
                  <a:lnTo>
                    <a:pt x="91" y="62"/>
                  </a:lnTo>
                  <a:lnTo>
                    <a:pt x="84" y="66"/>
                  </a:lnTo>
                  <a:lnTo>
                    <a:pt x="78" y="72"/>
                  </a:lnTo>
                  <a:lnTo>
                    <a:pt x="73" y="77"/>
                  </a:lnTo>
                  <a:lnTo>
                    <a:pt x="68" y="83"/>
                  </a:lnTo>
                  <a:lnTo>
                    <a:pt x="64" y="91"/>
                  </a:lnTo>
                  <a:lnTo>
                    <a:pt x="61" y="99"/>
                  </a:lnTo>
                  <a:lnTo>
                    <a:pt x="58" y="108"/>
                  </a:lnTo>
                  <a:lnTo>
                    <a:pt x="56" y="117"/>
                  </a:lnTo>
                  <a:lnTo>
                    <a:pt x="54" y="127"/>
                  </a:lnTo>
                  <a:lnTo>
                    <a:pt x="53" y="138"/>
                  </a:lnTo>
                  <a:lnTo>
                    <a:pt x="53" y="149"/>
                  </a:lnTo>
                  <a:lnTo>
                    <a:pt x="53" y="328"/>
                  </a:lnTo>
                  <a:lnTo>
                    <a:pt x="53" y="340"/>
                  </a:lnTo>
                  <a:lnTo>
                    <a:pt x="54" y="351"/>
                  </a:lnTo>
                  <a:lnTo>
                    <a:pt x="56" y="360"/>
                  </a:lnTo>
                  <a:lnTo>
                    <a:pt x="58" y="370"/>
                  </a:lnTo>
                  <a:lnTo>
                    <a:pt x="61" y="378"/>
                  </a:lnTo>
                  <a:lnTo>
                    <a:pt x="64" y="387"/>
                  </a:lnTo>
                  <a:lnTo>
                    <a:pt x="68" y="394"/>
                  </a:lnTo>
                  <a:lnTo>
                    <a:pt x="73" y="401"/>
                  </a:lnTo>
                  <a:lnTo>
                    <a:pt x="78" y="407"/>
                  </a:lnTo>
                  <a:lnTo>
                    <a:pt x="84" y="411"/>
                  </a:lnTo>
                  <a:lnTo>
                    <a:pt x="91" y="417"/>
                  </a:lnTo>
                  <a:lnTo>
                    <a:pt x="98" y="420"/>
                  </a:lnTo>
                  <a:lnTo>
                    <a:pt x="107" y="423"/>
                  </a:lnTo>
                  <a:lnTo>
                    <a:pt x="116" y="424"/>
                  </a:lnTo>
                  <a:lnTo>
                    <a:pt x="126" y="426"/>
                  </a:lnTo>
                  <a:lnTo>
                    <a:pt x="136" y="426"/>
                  </a:lnTo>
                  <a:lnTo>
                    <a:pt x="168" y="426"/>
                  </a:lnTo>
                  <a:lnTo>
                    <a:pt x="168" y="478"/>
                  </a:lnTo>
                  <a:lnTo>
                    <a:pt x="140" y="478"/>
                  </a:lnTo>
                  <a:lnTo>
                    <a:pt x="124" y="477"/>
                  </a:lnTo>
                  <a:lnTo>
                    <a:pt x="109" y="476"/>
                  </a:lnTo>
                  <a:lnTo>
                    <a:pt x="95" y="473"/>
                  </a:lnTo>
                  <a:lnTo>
                    <a:pt x="81" y="469"/>
                  </a:lnTo>
                  <a:lnTo>
                    <a:pt x="69" y="464"/>
                  </a:lnTo>
                  <a:lnTo>
                    <a:pt x="58" y="457"/>
                  </a:lnTo>
                  <a:lnTo>
                    <a:pt x="47" y="450"/>
                  </a:lnTo>
                  <a:lnTo>
                    <a:pt x="37" y="440"/>
                  </a:lnTo>
                  <a:lnTo>
                    <a:pt x="29" y="431"/>
                  </a:lnTo>
                  <a:lnTo>
                    <a:pt x="22" y="419"/>
                  </a:lnTo>
                  <a:lnTo>
                    <a:pt x="15" y="407"/>
                  </a:lnTo>
                  <a:lnTo>
                    <a:pt x="10" y="393"/>
                  </a:lnTo>
                  <a:lnTo>
                    <a:pt x="6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8"/>
                  </a:lnTo>
                  <a:lnTo>
                    <a:pt x="0" y="149"/>
                  </a:lnTo>
                  <a:lnTo>
                    <a:pt x="1" y="131"/>
                  </a:lnTo>
                  <a:lnTo>
                    <a:pt x="2" y="114"/>
                  </a:lnTo>
                  <a:lnTo>
                    <a:pt x="6" y="98"/>
                  </a:lnTo>
                  <a:lnTo>
                    <a:pt x="10" y="83"/>
                  </a:lnTo>
                  <a:lnTo>
                    <a:pt x="15" y="71"/>
                  </a:lnTo>
                  <a:lnTo>
                    <a:pt x="22" y="58"/>
                  </a:lnTo>
                  <a:lnTo>
                    <a:pt x="29" y="47"/>
                  </a:lnTo>
                  <a:lnTo>
                    <a:pt x="37" y="38"/>
                  </a:lnTo>
                  <a:lnTo>
                    <a:pt x="47" y="29"/>
                  </a:lnTo>
                  <a:lnTo>
                    <a:pt x="58" y="22"/>
                  </a:lnTo>
                  <a:lnTo>
                    <a:pt x="69" y="15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9" y="2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938" y="1730"/>
              <a:ext cx="149" cy="120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63" y="402"/>
                </a:cxn>
                <a:cxn ang="0">
                  <a:pos x="528" y="0"/>
                </a:cxn>
                <a:cxn ang="0">
                  <a:pos x="591" y="0"/>
                </a:cxn>
                <a:cxn ang="0">
                  <a:pos x="591" y="478"/>
                </a:cxn>
                <a:cxn ang="0">
                  <a:pos x="539" y="478"/>
                </a:cxn>
                <a:cxn ang="0">
                  <a:pos x="539" y="77"/>
                </a:cxn>
                <a:cxn ang="0">
                  <a:pos x="374" y="478"/>
                </a:cxn>
                <a:cxn ang="0">
                  <a:pos x="247" y="478"/>
                </a:cxn>
                <a:cxn ang="0">
                  <a:pos x="53" y="251"/>
                </a:cxn>
                <a:cxn ang="0">
                  <a:pos x="53" y="478"/>
                </a:cxn>
                <a:cxn ang="0">
                  <a:pos x="0" y="478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53" y="213"/>
                </a:cxn>
                <a:cxn ang="0">
                  <a:pos x="223" y="0"/>
                </a:cxn>
                <a:cxn ang="0">
                  <a:pos x="285" y="0"/>
                </a:cxn>
                <a:cxn ang="0">
                  <a:pos x="99" y="227"/>
                </a:cxn>
                <a:cxn ang="0">
                  <a:pos x="310" y="472"/>
                </a:cxn>
                <a:cxn ang="0">
                  <a:pos x="310" y="0"/>
                </a:cxn>
                <a:cxn ang="0">
                  <a:pos x="363" y="0"/>
                </a:cxn>
              </a:cxnLst>
              <a:rect l="0" t="0" r="r" b="b"/>
              <a:pathLst>
                <a:path w="591" h="478">
                  <a:moveTo>
                    <a:pt x="363" y="0"/>
                  </a:moveTo>
                  <a:lnTo>
                    <a:pt x="363" y="402"/>
                  </a:lnTo>
                  <a:lnTo>
                    <a:pt x="528" y="0"/>
                  </a:lnTo>
                  <a:lnTo>
                    <a:pt x="591" y="0"/>
                  </a:lnTo>
                  <a:lnTo>
                    <a:pt x="591" y="478"/>
                  </a:lnTo>
                  <a:lnTo>
                    <a:pt x="539" y="478"/>
                  </a:lnTo>
                  <a:lnTo>
                    <a:pt x="539" y="77"/>
                  </a:lnTo>
                  <a:lnTo>
                    <a:pt x="374" y="478"/>
                  </a:lnTo>
                  <a:lnTo>
                    <a:pt x="247" y="478"/>
                  </a:lnTo>
                  <a:lnTo>
                    <a:pt x="53" y="251"/>
                  </a:lnTo>
                  <a:lnTo>
                    <a:pt x="53" y="478"/>
                  </a:lnTo>
                  <a:lnTo>
                    <a:pt x="0" y="478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213"/>
                  </a:lnTo>
                  <a:lnTo>
                    <a:pt x="223" y="0"/>
                  </a:lnTo>
                  <a:lnTo>
                    <a:pt x="285" y="0"/>
                  </a:lnTo>
                  <a:lnTo>
                    <a:pt x="99" y="227"/>
                  </a:lnTo>
                  <a:lnTo>
                    <a:pt x="310" y="472"/>
                  </a:lnTo>
                  <a:lnTo>
                    <a:pt x="310" y="0"/>
                  </a:lnTo>
                  <a:lnTo>
                    <a:pt x="36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1101" y="1730"/>
              <a:ext cx="71" cy="12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402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8"/>
                </a:cxn>
                <a:cxn ang="0">
                  <a:pos x="227" y="478"/>
                </a:cxn>
                <a:cxn ang="0">
                  <a:pos x="227" y="77"/>
                </a:cxn>
                <a:cxn ang="0">
                  <a:pos x="64" y="478"/>
                </a:cxn>
                <a:cxn ang="0">
                  <a:pos x="0" y="478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81" h="478">
                  <a:moveTo>
                    <a:pt x="52" y="0"/>
                  </a:moveTo>
                  <a:lnTo>
                    <a:pt x="52" y="402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8"/>
                  </a:lnTo>
                  <a:lnTo>
                    <a:pt x="227" y="478"/>
                  </a:lnTo>
                  <a:lnTo>
                    <a:pt x="227" y="77"/>
                  </a:lnTo>
                  <a:lnTo>
                    <a:pt x="64" y="478"/>
                  </a:lnTo>
                  <a:lnTo>
                    <a:pt x="0" y="478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1112" y="1698"/>
              <a:ext cx="53" cy="2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9" y="0"/>
                </a:cxn>
                <a:cxn ang="0">
                  <a:pos x="46" y="7"/>
                </a:cxn>
                <a:cxn ang="0">
                  <a:pos x="55" y="14"/>
                </a:cxn>
                <a:cxn ang="0">
                  <a:pos x="62" y="20"/>
                </a:cxn>
                <a:cxn ang="0">
                  <a:pos x="71" y="25"/>
                </a:cxn>
                <a:cxn ang="0">
                  <a:pos x="74" y="27"/>
                </a:cxn>
                <a:cxn ang="0">
                  <a:pos x="78" y="29"/>
                </a:cxn>
                <a:cxn ang="0">
                  <a:pos x="81" y="31"/>
                </a:cxn>
                <a:cxn ang="0">
                  <a:pos x="85" y="33"/>
                </a:cxn>
                <a:cxn ang="0">
                  <a:pos x="90" y="34"/>
                </a:cxn>
                <a:cxn ang="0">
                  <a:pos x="94" y="34"/>
                </a:cxn>
                <a:cxn ang="0">
                  <a:pos x="97" y="35"/>
                </a:cxn>
                <a:cxn ang="0">
                  <a:pos x="101" y="35"/>
                </a:cxn>
                <a:cxn ang="0">
                  <a:pos x="106" y="35"/>
                </a:cxn>
                <a:cxn ang="0">
                  <a:pos x="111" y="34"/>
                </a:cxn>
                <a:cxn ang="0">
                  <a:pos x="115" y="34"/>
                </a:cxn>
                <a:cxn ang="0">
                  <a:pos x="119" y="33"/>
                </a:cxn>
                <a:cxn ang="0">
                  <a:pos x="124" y="31"/>
                </a:cxn>
                <a:cxn ang="0">
                  <a:pos x="129" y="29"/>
                </a:cxn>
                <a:cxn ang="0">
                  <a:pos x="133" y="27"/>
                </a:cxn>
                <a:cxn ang="0">
                  <a:pos x="138" y="25"/>
                </a:cxn>
                <a:cxn ang="0">
                  <a:pos x="146" y="20"/>
                </a:cxn>
                <a:cxn ang="0">
                  <a:pos x="154" y="15"/>
                </a:cxn>
                <a:cxn ang="0">
                  <a:pos x="162" y="7"/>
                </a:cxn>
                <a:cxn ang="0">
                  <a:pos x="171" y="0"/>
                </a:cxn>
                <a:cxn ang="0">
                  <a:pos x="208" y="37"/>
                </a:cxn>
                <a:cxn ang="0">
                  <a:pos x="195" y="49"/>
                </a:cxn>
                <a:cxn ang="0">
                  <a:pos x="182" y="59"/>
                </a:cxn>
                <a:cxn ang="0">
                  <a:pos x="170" y="68"/>
                </a:cxn>
                <a:cxn ang="0">
                  <a:pos x="157" y="75"/>
                </a:cxn>
                <a:cxn ang="0">
                  <a:pos x="150" y="77"/>
                </a:cxn>
                <a:cxn ang="0">
                  <a:pos x="144" y="81"/>
                </a:cxn>
                <a:cxn ang="0">
                  <a:pos x="138" y="83"/>
                </a:cxn>
                <a:cxn ang="0">
                  <a:pos x="131" y="85"/>
                </a:cxn>
                <a:cxn ang="0">
                  <a:pos x="124" y="86"/>
                </a:cxn>
                <a:cxn ang="0">
                  <a:pos x="117" y="87"/>
                </a:cxn>
                <a:cxn ang="0">
                  <a:pos x="111" y="88"/>
                </a:cxn>
                <a:cxn ang="0">
                  <a:pos x="104" y="88"/>
                </a:cxn>
                <a:cxn ang="0">
                  <a:pos x="96" y="88"/>
                </a:cxn>
                <a:cxn ang="0">
                  <a:pos x="89" y="87"/>
                </a:cxn>
                <a:cxn ang="0">
                  <a:pos x="82" y="86"/>
                </a:cxn>
                <a:cxn ang="0">
                  <a:pos x="76" y="85"/>
                </a:cxn>
                <a:cxn ang="0">
                  <a:pos x="68" y="83"/>
                </a:cxn>
                <a:cxn ang="0">
                  <a:pos x="62" y="80"/>
                </a:cxn>
                <a:cxn ang="0">
                  <a:pos x="56" y="77"/>
                </a:cxn>
                <a:cxn ang="0">
                  <a:pos x="49" y="74"/>
                </a:cxn>
                <a:cxn ang="0">
                  <a:pos x="38" y="67"/>
                </a:cxn>
                <a:cxn ang="0">
                  <a:pos x="25" y="58"/>
                </a:cxn>
                <a:cxn ang="0">
                  <a:pos x="13" y="48"/>
                </a:cxn>
                <a:cxn ang="0">
                  <a:pos x="0" y="37"/>
                </a:cxn>
              </a:cxnLst>
              <a:rect l="0" t="0" r="r" b="b"/>
              <a:pathLst>
                <a:path w="208" h="88">
                  <a:moveTo>
                    <a:pt x="0" y="37"/>
                  </a:moveTo>
                  <a:lnTo>
                    <a:pt x="39" y="0"/>
                  </a:lnTo>
                  <a:lnTo>
                    <a:pt x="46" y="7"/>
                  </a:lnTo>
                  <a:lnTo>
                    <a:pt x="55" y="14"/>
                  </a:lnTo>
                  <a:lnTo>
                    <a:pt x="62" y="20"/>
                  </a:lnTo>
                  <a:lnTo>
                    <a:pt x="71" y="25"/>
                  </a:lnTo>
                  <a:lnTo>
                    <a:pt x="74" y="27"/>
                  </a:lnTo>
                  <a:lnTo>
                    <a:pt x="78" y="29"/>
                  </a:lnTo>
                  <a:lnTo>
                    <a:pt x="81" y="31"/>
                  </a:lnTo>
                  <a:lnTo>
                    <a:pt x="85" y="33"/>
                  </a:lnTo>
                  <a:lnTo>
                    <a:pt x="90" y="34"/>
                  </a:lnTo>
                  <a:lnTo>
                    <a:pt x="94" y="34"/>
                  </a:lnTo>
                  <a:lnTo>
                    <a:pt x="97" y="35"/>
                  </a:lnTo>
                  <a:lnTo>
                    <a:pt x="101" y="35"/>
                  </a:lnTo>
                  <a:lnTo>
                    <a:pt x="106" y="35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3"/>
                  </a:lnTo>
                  <a:lnTo>
                    <a:pt x="124" y="31"/>
                  </a:lnTo>
                  <a:lnTo>
                    <a:pt x="129" y="29"/>
                  </a:lnTo>
                  <a:lnTo>
                    <a:pt x="133" y="27"/>
                  </a:lnTo>
                  <a:lnTo>
                    <a:pt x="138" y="25"/>
                  </a:lnTo>
                  <a:lnTo>
                    <a:pt x="146" y="20"/>
                  </a:lnTo>
                  <a:lnTo>
                    <a:pt x="154" y="15"/>
                  </a:lnTo>
                  <a:lnTo>
                    <a:pt x="162" y="7"/>
                  </a:lnTo>
                  <a:lnTo>
                    <a:pt x="171" y="0"/>
                  </a:lnTo>
                  <a:lnTo>
                    <a:pt x="208" y="37"/>
                  </a:lnTo>
                  <a:lnTo>
                    <a:pt x="195" y="49"/>
                  </a:lnTo>
                  <a:lnTo>
                    <a:pt x="182" y="59"/>
                  </a:lnTo>
                  <a:lnTo>
                    <a:pt x="170" y="68"/>
                  </a:lnTo>
                  <a:lnTo>
                    <a:pt x="157" y="75"/>
                  </a:lnTo>
                  <a:lnTo>
                    <a:pt x="150" y="77"/>
                  </a:lnTo>
                  <a:lnTo>
                    <a:pt x="144" y="81"/>
                  </a:lnTo>
                  <a:lnTo>
                    <a:pt x="138" y="83"/>
                  </a:lnTo>
                  <a:lnTo>
                    <a:pt x="131" y="85"/>
                  </a:lnTo>
                  <a:lnTo>
                    <a:pt x="124" y="86"/>
                  </a:lnTo>
                  <a:lnTo>
                    <a:pt x="117" y="87"/>
                  </a:lnTo>
                  <a:lnTo>
                    <a:pt x="111" y="88"/>
                  </a:lnTo>
                  <a:lnTo>
                    <a:pt x="104" y="88"/>
                  </a:lnTo>
                  <a:lnTo>
                    <a:pt x="96" y="88"/>
                  </a:lnTo>
                  <a:lnTo>
                    <a:pt x="89" y="87"/>
                  </a:lnTo>
                  <a:lnTo>
                    <a:pt x="82" y="86"/>
                  </a:lnTo>
                  <a:lnTo>
                    <a:pt x="76" y="85"/>
                  </a:lnTo>
                  <a:lnTo>
                    <a:pt x="68" y="83"/>
                  </a:lnTo>
                  <a:lnTo>
                    <a:pt x="62" y="80"/>
                  </a:lnTo>
                  <a:lnTo>
                    <a:pt x="56" y="77"/>
                  </a:lnTo>
                  <a:lnTo>
                    <a:pt x="49" y="74"/>
                  </a:lnTo>
                  <a:lnTo>
                    <a:pt x="38" y="67"/>
                  </a:lnTo>
                  <a:lnTo>
                    <a:pt x="25" y="58"/>
                  </a:lnTo>
                  <a:lnTo>
                    <a:pt x="13" y="48"/>
                  </a:lnTo>
                  <a:lnTo>
                    <a:pt x="0" y="37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504" y="1730"/>
              <a:ext cx="43" cy="120"/>
            </a:xfrm>
            <a:custGeom>
              <a:avLst/>
              <a:gdLst/>
              <a:ahLst/>
              <a:cxnLst>
                <a:cxn ang="0">
                  <a:pos x="168" y="53"/>
                </a:cxn>
                <a:cxn ang="0">
                  <a:pos x="124" y="53"/>
                </a:cxn>
                <a:cxn ang="0">
                  <a:pos x="105" y="56"/>
                </a:cxn>
                <a:cxn ang="0">
                  <a:pos x="89" y="62"/>
                </a:cxn>
                <a:cxn ang="0">
                  <a:pos x="76" y="72"/>
                </a:cxn>
                <a:cxn ang="0">
                  <a:pos x="67" y="83"/>
                </a:cxn>
                <a:cxn ang="0">
                  <a:pos x="59" y="99"/>
                </a:cxn>
                <a:cxn ang="0">
                  <a:pos x="54" y="117"/>
                </a:cxn>
                <a:cxn ang="0">
                  <a:pos x="52" y="138"/>
                </a:cxn>
                <a:cxn ang="0">
                  <a:pos x="52" y="328"/>
                </a:cxn>
                <a:cxn ang="0">
                  <a:pos x="53" y="351"/>
                </a:cxn>
                <a:cxn ang="0">
                  <a:pos x="56" y="370"/>
                </a:cxn>
                <a:cxn ang="0">
                  <a:pos x="62" y="387"/>
                </a:cxn>
                <a:cxn ang="0">
                  <a:pos x="71" y="401"/>
                </a:cxn>
                <a:cxn ang="0">
                  <a:pos x="83" y="411"/>
                </a:cxn>
                <a:cxn ang="0">
                  <a:pos x="96" y="420"/>
                </a:cxn>
                <a:cxn ang="0">
                  <a:pos x="115" y="424"/>
                </a:cxn>
                <a:cxn ang="0">
                  <a:pos x="135" y="426"/>
                </a:cxn>
                <a:cxn ang="0">
                  <a:pos x="168" y="478"/>
                </a:cxn>
                <a:cxn ang="0">
                  <a:pos x="123" y="477"/>
                </a:cxn>
                <a:cxn ang="0">
                  <a:pos x="94" y="473"/>
                </a:cxn>
                <a:cxn ang="0">
                  <a:pos x="69" y="464"/>
                </a:cxn>
                <a:cxn ang="0">
                  <a:pos x="46" y="450"/>
                </a:cxn>
                <a:cxn ang="0">
                  <a:pos x="28" y="431"/>
                </a:cxn>
                <a:cxn ang="0">
                  <a:pos x="14" y="407"/>
                </a:cxn>
                <a:cxn ang="0">
                  <a:pos x="5" y="379"/>
                </a:cxn>
                <a:cxn ang="0">
                  <a:pos x="1" y="346"/>
                </a:cxn>
                <a:cxn ang="0">
                  <a:pos x="0" y="149"/>
                </a:cxn>
                <a:cxn ang="0">
                  <a:pos x="2" y="114"/>
                </a:cxn>
                <a:cxn ang="0">
                  <a:pos x="9" y="83"/>
                </a:cxn>
                <a:cxn ang="0">
                  <a:pos x="21" y="58"/>
                </a:cxn>
                <a:cxn ang="0">
                  <a:pos x="37" y="38"/>
                </a:cxn>
                <a:cxn ang="0">
                  <a:pos x="57" y="22"/>
                </a:cxn>
                <a:cxn ang="0">
                  <a:pos x="80" y="10"/>
                </a:cxn>
                <a:cxn ang="0">
                  <a:pos x="108" y="2"/>
                </a:cxn>
                <a:cxn ang="0">
                  <a:pos x="139" y="0"/>
                </a:cxn>
              </a:cxnLst>
              <a:rect l="0" t="0" r="r" b="b"/>
              <a:pathLst>
                <a:path w="168" h="478">
                  <a:moveTo>
                    <a:pt x="168" y="0"/>
                  </a:moveTo>
                  <a:lnTo>
                    <a:pt x="168" y="53"/>
                  </a:lnTo>
                  <a:lnTo>
                    <a:pt x="135" y="53"/>
                  </a:lnTo>
                  <a:lnTo>
                    <a:pt x="124" y="53"/>
                  </a:lnTo>
                  <a:lnTo>
                    <a:pt x="115" y="54"/>
                  </a:lnTo>
                  <a:lnTo>
                    <a:pt x="105" y="56"/>
                  </a:lnTo>
                  <a:lnTo>
                    <a:pt x="96" y="59"/>
                  </a:lnTo>
                  <a:lnTo>
                    <a:pt x="89" y="62"/>
                  </a:lnTo>
                  <a:lnTo>
                    <a:pt x="83" y="66"/>
                  </a:lnTo>
                  <a:lnTo>
                    <a:pt x="76" y="72"/>
                  </a:lnTo>
                  <a:lnTo>
                    <a:pt x="71" y="77"/>
                  </a:lnTo>
                  <a:lnTo>
                    <a:pt x="67" y="83"/>
                  </a:lnTo>
                  <a:lnTo>
                    <a:pt x="62" y="91"/>
                  </a:lnTo>
                  <a:lnTo>
                    <a:pt x="59" y="99"/>
                  </a:lnTo>
                  <a:lnTo>
                    <a:pt x="56" y="108"/>
                  </a:lnTo>
                  <a:lnTo>
                    <a:pt x="54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49"/>
                  </a:lnTo>
                  <a:lnTo>
                    <a:pt x="52" y="328"/>
                  </a:lnTo>
                  <a:lnTo>
                    <a:pt x="52" y="340"/>
                  </a:lnTo>
                  <a:lnTo>
                    <a:pt x="53" y="351"/>
                  </a:lnTo>
                  <a:lnTo>
                    <a:pt x="54" y="360"/>
                  </a:lnTo>
                  <a:lnTo>
                    <a:pt x="56" y="370"/>
                  </a:lnTo>
                  <a:lnTo>
                    <a:pt x="59" y="378"/>
                  </a:lnTo>
                  <a:lnTo>
                    <a:pt x="62" y="387"/>
                  </a:lnTo>
                  <a:lnTo>
                    <a:pt x="67" y="394"/>
                  </a:lnTo>
                  <a:lnTo>
                    <a:pt x="71" y="401"/>
                  </a:lnTo>
                  <a:lnTo>
                    <a:pt x="76" y="407"/>
                  </a:lnTo>
                  <a:lnTo>
                    <a:pt x="83" y="411"/>
                  </a:lnTo>
                  <a:lnTo>
                    <a:pt x="89" y="417"/>
                  </a:lnTo>
                  <a:lnTo>
                    <a:pt x="96" y="420"/>
                  </a:lnTo>
                  <a:lnTo>
                    <a:pt x="105" y="423"/>
                  </a:lnTo>
                  <a:lnTo>
                    <a:pt x="115" y="424"/>
                  </a:lnTo>
                  <a:lnTo>
                    <a:pt x="124" y="426"/>
                  </a:lnTo>
                  <a:lnTo>
                    <a:pt x="135" y="426"/>
                  </a:lnTo>
                  <a:lnTo>
                    <a:pt x="168" y="426"/>
                  </a:lnTo>
                  <a:lnTo>
                    <a:pt x="168" y="478"/>
                  </a:lnTo>
                  <a:lnTo>
                    <a:pt x="139" y="478"/>
                  </a:lnTo>
                  <a:lnTo>
                    <a:pt x="123" y="477"/>
                  </a:lnTo>
                  <a:lnTo>
                    <a:pt x="108" y="476"/>
                  </a:lnTo>
                  <a:lnTo>
                    <a:pt x="94" y="473"/>
                  </a:lnTo>
                  <a:lnTo>
                    <a:pt x="80" y="469"/>
                  </a:lnTo>
                  <a:lnTo>
                    <a:pt x="69" y="464"/>
                  </a:lnTo>
                  <a:lnTo>
                    <a:pt x="57" y="457"/>
                  </a:lnTo>
                  <a:lnTo>
                    <a:pt x="46" y="450"/>
                  </a:lnTo>
                  <a:lnTo>
                    <a:pt x="37" y="440"/>
                  </a:lnTo>
                  <a:lnTo>
                    <a:pt x="28" y="431"/>
                  </a:lnTo>
                  <a:lnTo>
                    <a:pt x="21" y="419"/>
                  </a:lnTo>
                  <a:lnTo>
                    <a:pt x="14" y="407"/>
                  </a:lnTo>
                  <a:lnTo>
                    <a:pt x="9" y="393"/>
                  </a:lnTo>
                  <a:lnTo>
                    <a:pt x="5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8"/>
                  </a:lnTo>
                  <a:lnTo>
                    <a:pt x="0" y="149"/>
                  </a:lnTo>
                  <a:lnTo>
                    <a:pt x="1" y="131"/>
                  </a:lnTo>
                  <a:lnTo>
                    <a:pt x="2" y="114"/>
                  </a:lnTo>
                  <a:lnTo>
                    <a:pt x="5" y="98"/>
                  </a:lnTo>
                  <a:lnTo>
                    <a:pt x="9" y="83"/>
                  </a:lnTo>
                  <a:lnTo>
                    <a:pt x="14" y="71"/>
                  </a:lnTo>
                  <a:lnTo>
                    <a:pt x="21" y="58"/>
                  </a:lnTo>
                  <a:lnTo>
                    <a:pt x="28" y="47"/>
                  </a:lnTo>
                  <a:lnTo>
                    <a:pt x="37" y="38"/>
                  </a:lnTo>
                  <a:lnTo>
                    <a:pt x="46" y="29"/>
                  </a:lnTo>
                  <a:lnTo>
                    <a:pt x="57" y="22"/>
                  </a:lnTo>
                  <a:lnTo>
                    <a:pt x="69" y="15"/>
                  </a:lnTo>
                  <a:lnTo>
                    <a:pt x="80" y="10"/>
                  </a:lnTo>
                  <a:lnTo>
                    <a:pt x="94" y="6"/>
                  </a:lnTo>
                  <a:lnTo>
                    <a:pt x="108" y="2"/>
                  </a:lnTo>
                  <a:lnTo>
                    <a:pt x="123" y="1"/>
                  </a:lnTo>
                  <a:lnTo>
                    <a:pt x="139" y="0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646" y="1728"/>
              <a:ext cx="69" cy="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3"/>
                </a:cxn>
                <a:cxn ang="0">
                  <a:pos x="52" y="53"/>
                </a:cxn>
                <a:cxn ang="0">
                  <a:pos x="52" y="206"/>
                </a:cxn>
                <a:cxn ang="0">
                  <a:pos x="109" y="206"/>
                </a:cxn>
                <a:cxn ang="0">
                  <a:pos x="126" y="208"/>
                </a:cxn>
                <a:cxn ang="0">
                  <a:pos x="143" y="209"/>
                </a:cxn>
                <a:cxn ang="0">
                  <a:pos x="159" y="212"/>
                </a:cxn>
                <a:cxn ang="0">
                  <a:pos x="174" y="215"/>
                </a:cxn>
                <a:cxn ang="0">
                  <a:pos x="188" y="220"/>
                </a:cxn>
                <a:cxn ang="0">
                  <a:pos x="201" y="227"/>
                </a:cxn>
                <a:cxn ang="0">
                  <a:pos x="213" y="234"/>
                </a:cxn>
                <a:cxn ang="0">
                  <a:pos x="225" y="242"/>
                </a:cxn>
                <a:cxn ang="0">
                  <a:pos x="235" y="251"/>
                </a:cxn>
                <a:cxn ang="0">
                  <a:pos x="244" y="262"/>
                </a:cxn>
                <a:cxn ang="0">
                  <a:pos x="251" y="274"/>
                </a:cxn>
                <a:cxn ang="0">
                  <a:pos x="259" y="286"/>
                </a:cxn>
                <a:cxn ang="0">
                  <a:pos x="264" y="300"/>
                </a:cxn>
                <a:cxn ang="0">
                  <a:pos x="267" y="314"/>
                </a:cxn>
                <a:cxn ang="0">
                  <a:pos x="269" y="330"/>
                </a:cxn>
                <a:cxn ang="0">
                  <a:pos x="271" y="347"/>
                </a:cxn>
                <a:cxn ang="0">
                  <a:pos x="269" y="363"/>
                </a:cxn>
                <a:cxn ang="0">
                  <a:pos x="267" y="378"/>
                </a:cxn>
                <a:cxn ang="0">
                  <a:pos x="264" y="392"/>
                </a:cxn>
                <a:cxn ang="0">
                  <a:pos x="260" y="405"/>
                </a:cxn>
                <a:cxn ang="0">
                  <a:pos x="255" y="417"/>
                </a:cxn>
                <a:cxn ang="0">
                  <a:pos x="248" y="429"/>
                </a:cxn>
                <a:cxn ang="0">
                  <a:pos x="241" y="440"/>
                </a:cxn>
                <a:cxn ang="0">
                  <a:pos x="231" y="448"/>
                </a:cxn>
                <a:cxn ang="0">
                  <a:pos x="222" y="457"/>
                </a:cxn>
                <a:cxn ang="0">
                  <a:pos x="212" y="464"/>
                </a:cxn>
                <a:cxn ang="0">
                  <a:pos x="200" y="471"/>
                </a:cxn>
                <a:cxn ang="0">
                  <a:pos x="189" y="476"/>
                </a:cxn>
                <a:cxn ang="0">
                  <a:pos x="176" y="480"/>
                </a:cxn>
                <a:cxn ang="0">
                  <a:pos x="162" y="483"/>
                </a:cxn>
                <a:cxn ang="0">
                  <a:pos x="148" y="484"/>
                </a:cxn>
                <a:cxn ang="0">
                  <a:pos x="134" y="485"/>
                </a:cxn>
                <a:cxn ang="0">
                  <a:pos x="119" y="484"/>
                </a:cxn>
                <a:cxn ang="0">
                  <a:pos x="105" y="483"/>
                </a:cxn>
                <a:cxn ang="0">
                  <a:pos x="92" y="480"/>
                </a:cxn>
                <a:cxn ang="0">
                  <a:pos x="79" y="476"/>
                </a:cxn>
                <a:cxn ang="0">
                  <a:pos x="67" y="471"/>
                </a:cxn>
                <a:cxn ang="0">
                  <a:pos x="56" y="464"/>
                </a:cxn>
                <a:cxn ang="0">
                  <a:pos x="46" y="457"/>
                </a:cxn>
                <a:cxn ang="0">
                  <a:pos x="36" y="448"/>
                </a:cxn>
                <a:cxn ang="0">
                  <a:pos x="28" y="440"/>
                </a:cxn>
                <a:cxn ang="0">
                  <a:pos x="22" y="429"/>
                </a:cxn>
                <a:cxn ang="0">
                  <a:pos x="15" y="418"/>
                </a:cxn>
                <a:cxn ang="0">
                  <a:pos x="10" y="406"/>
                </a:cxn>
                <a:cxn ang="0">
                  <a:pos x="6" y="393"/>
                </a:cxn>
                <a:cxn ang="0">
                  <a:pos x="2" y="380"/>
                </a:cxn>
                <a:cxn ang="0">
                  <a:pos x="1" y="365"/>
                </a:cxn>
                <a:cxn ang="0">
                  <a:pos x="0" y="350"/>
                </a:cxn>
                <a:cxn ang="0">
                  <a:pos x="0" y="0"/>
                </a:cxn>
              </a:cxnLst>
              <a:rect l="0" t="0" r="r" b="b"/>
              <a:pathLst>
                <a:path w="271" h="485">
                  <a:moveTo>
                    <a:pt x="0" y="0"/>
                  </a:moveTo>
                  <a:lnTo>
                    <a:pt x="213" y="0"/>
                  </a:lnTo>
                  <a:lnTo>
                    <a:pt x="213" y="53"/>
                  </a:lnTo>
                  <a:lnTo>
                    <a:pt x="52" y="53"/>
                  </a:lnTo>
                  <a:lnTo>
                    <a:pt x="52" y="206"/>
                  </a:lnTo>
                  <a:lnTo>
                    <a:pt x="109" y="206"/>
                  </a:lnTo>
                  <a:lnTo>
                    <a:pt x="126" y="208"/>
                  </a:lnTo>
                  <a:lnTo>
                    <a:pt x="143" y="209"/>
                  </a:lnTo>
                  <a:lnTo>
                    <a:pt x="159" y="212"/>
                  </a:lnTo>
                  <a:lnTo>
                    <a:pt x="174" y="215"/>
                  </a:lnTo>
                  <a:lnTo>
                    <a:pt x="188" y="220"/>
                  </a:lnTo>
                  <a:lnTo>
                    <a:pt x="201" y="227"/>
                  </a:lnTo>
                  <a:lnTo>
                    <a:pt x="213" y="234"/>
                  </a:lnTo>
                  <a:lnTo>
                    <a:pt x="225" y="242"/>
                  </a:lnTo>
                  <a:lnTo>
                    <a:pt x="235" y="251"/>
                  </a:lnTo>
                  <a:lnTo>
                    <a:pt x="244" y="262"/>
                  </a:lnTo>
                  <a:lnTo>
                    <a:pt x="251" y="274"/>
                  </a:lnTo>
                  <a:lnTo>
                    <a:pt x="259" y="286"/>
                  </a:lnTo>
                  <a:lnTo>
                    <a:pt x="264" y="300"/>
                  </a:lnTo>
                  <a:lnTo>
                    <a:pt x="267" y="314"/>
                  </a:lnTo>
                  <a:lnTo>
                    <a:pt x="269" y="330"/>
                  </a:lnTo>
                  <a:lnTo>
                    <a:pt x="271" y="347"/>
                  </a:lnTo>
                  <a:lnTo>
                    <a:pt x="269" y="363"/>
                  </a:lnTo>
                  <a:lnTo>
                    <a:pt x="267" y="378"/>
                  </a:lnTo>
                  <a:lnTo>
                    <a:pt x="264" y="392"/>
                  </a:lnTo>
                  <a:lnTo>
                    <a:pt x="260" y="405"/>
                  </a:lnTo>
                  <a:lnTo>
                    <a:pt x="255" y="417"/>
                  </a:lnTo>
                  <a:lnTo>
                    <a:pt x="248" y="429"/>
                  </a:lnTo>
                  <a:lnTo>
                    <a:pt x="241" y="440"/>
                  </a:lnTo>
                  <a:lnTo>
                    <a:pt x="231" y="448"/>
                  </a:lnTo>
                  <a:lnTo>
                    <a:pt x="222" y="457"/>
                  </a:lnTo>
                  <a:lnTo>
                    <a:pt x="212" y="464"/>
                  </a:lnTo>
                  <a:lnTo>
                    <a:pt x="200" y="471"/>
                  </a:lnTo>
                  <a:lnTo>
                    <a:pt x="189" y="476"/>
                  </a:lnTo>
                  <a:lnTo>
                    <a:pt x="176" y="480"/>
                  </a:lnTo>
                  <a:lnTo>
                    <a:pt x="162" y="483"/>
                  </a:lnTo>
                  <a:lnTo>
                    <a:pt x="148" y="484"/>
                  </a:lnTo>
                  <a:lnTo>
                    <a:pt x="134" y="485"/>
                  </a:lnTo>
                  <a:lnTo>
                    <a:pt x="119" y="484"/>
                  </a:lnTo>
                  <a:lnTo>
                    <a:pt x="105" y="483"/>
                  </a:lnTo>
                  <a:lnTo>
                    <a:pt x="92" y="480"/>
                  </a:lnTo>
                  <a:lnTo>
                    <a:pt x="79" y="476"/>
                  </a:lnTo>
                  <a:lnTo>
                    <a:pt x="67" y="471"/>
                  </a:lnTo>
                  <a:lnTo>
                    <a:pt x="56" y="464"/>
                  </a:lnTo>
                  <a:lnTo>
                    <a:pt x="46" y="457"/>
                  </a:lnTo>
                  <a:lnTo>
                    <a:pt x="36" y="448"/>
                  </a:lnTo>
                  <a:lnTo>
                    <a:pt x="28" y="440"/>
                  </a:lnTo>
                  <a:lnTo>
                    <a:pt x="22" y="429"/>
                  </a:lnTo>
                  <a:lnTo>
                    <a:pt x="15" y="418"/>
                  </a:lnTo>
                  <a:lnTo>
                    <a:pt x="10" y="406"/>
                  </a:lnTo>
                  <a:lnTo>
                    <a:pt x="6" y="393"/>
                  </a:lnTo>
                  <a:lnTo>
                    <a:pt x="2" y="380"/>
                  </a:lnTo>
                  <a:lnTo>
                    <a:pt x="1" y="365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660" y="1794"/>
              <a:ext cx="41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9"/>
                </a:cxn>
                <a:cxn ang="0">
                  <a:pos x="0" y="99"/>
                </a:cxn>
                <a:cxn ang="0">
                  <a:pos x="1" y="108"/>
                </a:cxn>
                <a:cxn ang="0">
                  <a:pos x="4" y="117"/>
                </a:cxn>
                <a:cxn ang="0">
                  <a:pos x="6" y="125"/>
                </a:cxn>
                <a:cxn ang="0">
                  <a:pos x="9" y="133"/>
                </a:cxn>
                <a:cxn ang="0">
                  <a:pos x="13" y="140"/>
                </a:cxn>
                <a:cxn ang="0">
                  <a:pos x="17" y="147"/>
                </a:cxn>
                <a:cxn ang="0">
                  <a:pos x="22" y="152"/>
                </a:cxn>
                <a:cxn ang="0">
                  <a:pos x="28" y="157"/>
                </a:cxn>
                <a:cxn ang="0">
                  <a:pos x="33" y="162"/>
                </a:cxn>
                <a:cxn ang="0">
                  <a:pos x="41" y="166"/>
                </a:cxn>
                <a:cxn ang="0">
                  <a:pos x="47" y="169"/>
                </a:cxn>
                <a:cxn ang="0">
                  <a:pos x="56" y="171"/>
                </a:cxn>
                <a:cxn ang="0">
                  <a:pos x="63" y="173"/>
                </a:cxn>
                <a:cxn ang="0">
                  <a:pos x="72" y="174"/>
                </a:cxn>
                <a:cxn ang="0">
                  <a:pos x="81" y="174"/>
                </a:cxn>
                <a:cxn ang="0">
                  <a:pos x="91" y="174"/>
                </a:cxn>
                <a:cxn ang="0">
                  <a:pos x="99" y="173"/>
                </a:cxn>
                <a:cxn ang="0">
                  <a:pos x="108" y="171"/>
                </a:cxn>
                <a:cxn ang="0">
                  <a:pos x="115" y="169"/>
                </a:cxn>
                <a:cxn ang="0">
                  <a:pos x="123" y="166"/>
                </a:cxn>
                <a:cxn ang="0">
                  <a:pos x="130" y="162"/>
                </a:cxn>
                <a:cxn ang="0">
                  <a:pos x="137" y="157"/>
                </a:cxn>
                <a:cxn ang="0">
                  <a:pos x="142" y="152"/>
                </a:cxn>
                <a:cxn ang="0">
                  <a:pos x="147" y="147"/>
                </a:cxn>
                <a:cxn ang="0">
                  <a:pos x="151" y="140"/>
                </a:cxn>
                <a:cxn ang="0">
                  <a:pos x="156" y="133"/>
                </a:cxn>
                <a:cxn ang="0">
                  <a:pos x="159" y="125"/>
                </a:cxn>
                <a:cxn ang="0">
                  <a:pos x="162" y="117"/>
                </a:cxn>
                <a:cxn ang="0">
                  <a:pos x="164" y="108"/>
                </a:cxn>
                <a:cxn ang="0">
                  <a:pos x="165" y="99"/>
                </a:cxn>
                <a:cxn ang="0">
                  <a:pos x="165" y="89"/>
                </a:cxn>
                <a:cxn ang="0">
                  <a:pos x="165" y="78"/>
                </a:cxn>
                <a:cxn ang="0">
                  <a:pos x="163" y="69"/>
                </a:cxn>
                <a:cxn ang="0">
                  <a:pos x="161" y="60"/>
                </a:cxn>
                <a:cxn ang="0">
                  <a:pos x="158" y="52"/>
                </a:cxn>
                <a:cxn ang="0">
                  <a:pos x="154" y="43"/>
                </a:cxn>
                <a:cxn ang="0">
                  <a:pos x="149" y="37"/>
                </a:cxn>
                <a:cxn ang="0">
                  <a:pos x="144" y="29"/>
                </a:cxn>
                <a:cxn ang="0">
                  <a:pos x="138" y="24"/>
                </a:cxn>
                <a:cxn ang="0">
                  <a:pos x="130" y="18"/>
                </a:cxn>
                <a:cxn ang="0">
                  <a:pos x="122" y="13"/>
                </a:cxn>
                <a:cxn ang="0">
                  <a:pos x="113" y="9"/>
                </a:cxn>
                <a:cxn ang="0">
                  <a:pos x="105" y="6"/>
                </a:cxn>
                <a:cxn ang="0">
                  <a:pos x="94" y="3"/>
                </a:cxn>
                <a:cxn ang="0">
                  <a:pos x="83" y="1"/>
                </a:cxn>
                <a:cxn ang="0">
                  <a:pos x="73" y="0"/>
                </a:cxn>
                <a:cxn ang="0">
                  <a:pos x="61" y="0"/>
                </a:cxn>
                <a:cxn ang="0">
                  <a:pos x="0" y="0"/>
                </a:cxn>
              </a:cxnLst>
              <a:rect l="0" t="0" r="r" b="b"/>
              <a:pathLst>
                <a:path w="165" h="174">
                  <a:moveTo>
                    <a:pt x="0" y="0"/>
                  </a:moveTo>
                  <a:lnTo>
                    <a:pt x="0" y="89"/>
                  </a:lnTo>
                  <a:lnTo>
                    <a:pt x="0" y="99"/>
                  </a:lnTo>
                  <a:lnTo>
                    <a:pt x="1" y="108"/>
                  </a:lnTo>
                  <a:lnTo>
                    <a:pt x="4" y="117"/>
                  </a:lnTo>
                  <a:lnTo>
                    <a:pt x="6" y="125"/>
                  </a:lnTo>
                  <a:lnTo>
                    <a:pt x="9" y="133"/>
                  </a:lnTo>
                  <a:lnTo>
                    <a:pt x="13" y="140"/>
                  </a:lnTo>
                  <a:lnTo>
                    <a:pt x="17" y="147"/>
                  </a:lnTo>
                  <a:lnTo>
                    <a:pt x="22" y="152"/>
                  </a:lnTo>
                  <a:lnTo>
                    <a:pt x="28" y="157"/>
                  </a:lnTo>
                  <a:lnTo>
                    <a:pt x="33" y="162"/>
                  </a:lnTo>
                  <a:lnTo>
                    <a:pt x="41" y="166"/>
                  </a:lnTo>
                  <a:lnTo>
                    <a:pt x="47" y="169"/>
                  </a:lnTo>
                  <a:lnTo>
                    <a:pt x="56" y="171"/>
                  </a:lnTo>
                  <a:lnTo>
                    <a:pt x="63" y="173"/>
                  </a:lnTo>
                  <a:lnTo>
                    <a:pt x="72" y="174"/>
                  </a:lnTo>
                  <a:lnTo>
                    <a:pt x="81" y="174"/>
                  </a:lnTo>
                  <a:lnTo>
                    <a:pt x="91" y="174"/>
                  </a:lnTo>
                  <a:lnTo>
                    <a:pt x="99" y="173"/>
                  </a:lnTo>
                  <a:lnTo>
                    <a:pt x="108" y="171"/>
                  </a:lnTo>
                  <a:lnTo>
                    <a:pt x="115" y="169"/>
                  </a:lnTo>
                  <a:lnTo>
                    <a:pt x="123" y="166"/>
                  </a:lnTo>
                  <a:lnTo>
                    <a:pt x="130" y="162"/>
                  </a:lnTo>
                  <a:lnTo>
                    <a:pt x="137" y="157"/>
                  </a:lnTo>
                  <a:lnTo>
                    <a:pt x="142" y="152"/>
                  </a:lnTo>
                  <a:lnTo>
                    <a:pt x="147" y="147"/>
                  </a:lnTo>
                  <a:lnTo>
                    <a:pt x="151" y="140"/>
                  </a:lnTo>
                  <a:lnTo>
                    <a:pt x="156" y="133"/>
                  </a:lnTo>
                  <a:lnTo>
                    <a:pt x="159" y="125"/>
                  </a:lnTo>
                  <a:lnTo>
                    <a:pt x="162" y="117"/>
                  </a:lnTo>
                  <a:lnTo>
                    <a:pt x="164" y="108"/>
                  </a:lnTo>
                  <a:lnTo>
                    <a:pt x="165" y="99"/>
                  </a:lnTo>
                  <a:lnTo>
                    <a:pt x="165" y="89"/>
                  </a:lnTo>
                  <a:lnTo>
                    <a:pt x="165" y="78"/>
                  </a:lnTo>
                  <a:lnTo>
                    <a:pt x="163" y="69"/>
                  </a:lnTo>
                  <a:lnTo>
                    <a:pt x="161" y="60"/>
                  </a:lnTo>
                  <a:lnTo>
                    <a:pt x="158" y="52"/>
                  </a:lnTo>
                  <a:lnTo>
                    <a:pt x="154" y="43"/>
                  </a:lnTo>
                  <a:lnTo>
                    <a:pt x="149" y="37"/>
                  </a:lnTo>
                  <a:lnTo>
                    <a:pt x="144" y="29"/>
                  </a:lnTo>
                  <a:lnTo>
                    <a:pt x="138" y="24"/>
                  </a:lnTo>
                  <a:lnTo>
                    <a:pt x="130" y="18"/>
                  </a:lnTo>
                  <a:lnTo>
                    <a:pt x="122" y="13"/>
                  </a:lnTo>
                  <a:lnTo>
                    <a:pt x="113" y="9"/>
                  </a:lnTo>
                  <a:lnTo>
                    <a:pt x="105" y="6"/>
                  </a:lnTo>
                  <a:lnTo>
                    <a:pt x="94" y="3"/>
                  </a:lnTo>
                  <a:lnTo>
                    <a:pt x="83" y="1"/>
                  </a:lnTo>
                  <a:lnTo>
                    <a:pt x="73" y="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1175" y="2107"/>
              <a:ext cx="131" cy="120"/>
            </a:xfrm>
            <a:custGeom>
              <a:avLst/>
              <a:gdLst/>
              <a:ahLst/>
              <a:cxnLst>
                <a:cxn ang="0">
                  <a:pos x="147" y="55"/>
                </a:cxn>
                <a:cxn ang="0">
                  <a:pos x="124" y="56"/>
                </a:cxn>
                <a:cxn ang="0">
                  <a:pos x="103" y="60"/>
                </a:cxn>
                <a:cxn ang="0">
                  <a:pos x="88" y="67"/>
                </a:cxn>
                <a:cxn ang="0">
                  <a:pos x="76" y="78"/>
                </a:cxn>
                <a:cxn ang="0">
                  <a:pos x="66" y="92"/>
                </a:cxn>
                <a:cxn ang="0">
                  <a:pos x="60" y="108"/>
                </a:cxn>
                <a:cxn ang="0">
                  <a:pos x="56" y="128"/>
                </a:cxn>
                <a:cxn ang="0">
                  <a:pos x="55" y="150"/>
                </a:cxn>
                <a:cxn ang="0">
                  <a:pos x="224" y="208"/>
                </a:cxn>
                <a:cxn ang="0">
                  <a:pos x="55" y="260"/>
                </a:cxn>
                <a:cxn ang="0">
                  <a:pos x="55" y="341"/>
                </a:cxn>
                <a:cxn ang="0">
                  <a:pos x="58" y="362"/>
                </a:cxn>
                <a:cxn ang="0">
                  <a:pos x="63" y="380"/>
                </a:cxn>
                <a:cxn ang="0">
                  <a:pos x="70" y="396"/>
                </a:cxn>
                <a:cxn ang="0">
                  <a:pos x="81" y="408"/>
                </a:cxn>
                <a:cxn ang="0">
                  <a:pos x="94" y="418"/>
                </a:cxn>
                <a:cxn ang="0">
                  <a:pos x="109" y="424"/>
                </a:cxn>
                <a:cxn ang="0">
                  <a:pos x="128" y="427"/>
                </a:cxn>
                <a:cxn ang="0">
                  <a:pos x="224" y="427"/>
                </a:cxn>
                <a:cxn ang="0">
                  <a:pos x="151" y="480"/>
                </a:cxn>
                <a:cxn ang="0">
                  <a:pos x="116" y="478"/>
                </a:cxn>
                <a:cxn ang="0">
                  <a:pos x="85" y="471"/>
                </a:cxn>
                <a:cxn ang="0">
                  <a:pos x="60" y="459"/>
                </a:cxn>
                <a:cxn ang="0">
                  <a:pos x="39" y="442"/>
                </a:cxn>
                <a:cxn ang="0">
                  <a:pos x="22" y="421"/>
                </a:cxn>
                <a:cxn ang="0">
                  <a:pos x="10" y="394"/>
                </a:cxn>
                <a:cxn ang="0">
                  <a:pos x="2" y="364"/>
                </a:cxn>
                <a:cxn ang="0">
                  <a:pos x="0" y="329"/>
                </a:cxn>
                <a:cxn ang="0">
                  <a:pos x="1" y="132"/>
                </a:cxn>
                <a:cxn ang="0">
                  <a:pos x="6" y="100"/>
                </a:cxn>
                <a:cxn ang="0">
                  <a:pos x="15" y="73"/>
                </a:cxn>
                <a:cxn ang="0">
                  <a:pos x="29" y="49"/>
                </a:cxn>
                <a:cxn ang="0">
                  <a:pos x="47" y="30"/>
                </a:cxn>
                <a:cxn ang="0">
                  <a:pos x="70" y="15"/>
                </a:cxn>
                <a:cxn ang="0">
                  <a:pos x="97" y="6"/>
                </a:cxn>
                <a:cxn ang="0">
                  <a:pos x="129" y="1"/>
                </a:cxn>
                <a:cxn ang="0">
                  <a:pos x="522" y="0"/>
                </a:cxn>
                <a:cxn ang="0">
                  <a:pos x="391" y="55"/>
                </a:cxn>
                <a:cxn ang="0">
                  <a:pos x="339" y="480"/>
                </a:cxn>
                <a:cxn ang="0">
                  <a:pos x="224" y="55"/>
                </a:cxn>
              </a:cxnLst>
              <a:rect l="0" t="0" r="r" b="b"/>
              <a:pathLst>
                <a:path w="522" h="480">
                  <a:moveTo>
                    <a:pt x="224" y="55"/>
                  </a:moveTo>
                  <a:lnTo>
                    <a:pt x="147" y="55"/>
                  </a:lnTo>
                  <a:lnTo>
                    <a:pt x="134" y="55"/>
                  </a:lnTo>
                  <a:lnTo>
                    <a:pt x="124" y="56"/>
                  </a:lnTo>
                  <a:lnTo>
                    <a:pt x="113" y="58"/>
                  </a:lnTo>
                  <a:lnTo>
                    <a:pt x="103" y="60"/>
                  </a:lnTo>
                  <a:lnTo>
                    <a:pt x="95" y="64"/>
                  </a:lnTo>
                  <a:lnTo>
                    <a:pt x="88" y="67"/>
                  </a:lnTo>
                  <a:lnTo>
                    <a:pt x="81" y="73"/>
                  </a:lnTo>
                  <a:lnTo>
                    <a:pt x="76" y="78"/>
                  </a:lnTo>
                  <a:lnTo>
                    <a:pt x="70" y="84"/>
                  </a:lnTo>
                  <a:lnTo>
                    <a:pt x="66" y="92"/>
                  </a:lnTo>
                  <a:lnTo>
                    <a:pt x="62" y="99"/>
                  </a:lnTo>
                  <a:lnTo>
                    <a:pt x="60" y="108"/>
                  </a:lnTo>
                  <a:lnTo>
                    <a:pt x="58" y="117"/>
                  </a:lnTo>
                  <a:lnTo>
                    <a:pt x="56" y="128"/>
                  </a:lnTo>
                  <a:lnTo>
                    <a:pt x="55" y="139"/>
                  </a:lnTo>
                  <a:lnTo>
                    <a:pt x="55" y="150"/>
                  </a:lnTo>
                  <a:lnTo>
                    <a:pt x="55" y="208"/>
                  </a:lnTo>
                  <a:lnTo>
                    <a:pt x="224" y="208"/>
                  </a:lnTo>
                  <a:lnTo>
                    <a:pt x="224" y="260"/>
                  </a:lnTo>
                  <a:lnTo>
                    <a:pt x="55" y="260"/>
                  </a:lnTo>
                  <a:lnTo>
                    <a:pt x="55" y="329"/>
                  </a:lnTo>
                  <a:lnTo>
                    <a:pt x="55" y="341"/>
                  </a:lnTo>
                  <a:lnTo>
                    <a:pt x="56" y="352"/>
                  </a:lnTo>
                  <a:lnTo>
                    <a:pt x="58" y="362"/>
                  </a:lnTo>
                  <a:lnTo>
                    <a:pt x="60" y="372"/>
                  </a:lnTo>
                  <a:lnTo>
                    <a:pt x="63" y="380"/>
                  </a:lnTo>
                  <a:lnTo>
                    <a:pt x="66" y="389"/>
                  </a:lnTo>
                  <a:lnTo>
                    <a:pt x="70" y="396"/>
                  </a:lnTo>
                  <a:lnTo>
                    <a:pt x="76" y="403"/>
                  </a:lnTo>
                  <a:lnTo>
                    <a:pt x="81" y="408"/>
                  </a:lnTo>
                  <a:lnTo>
                    <a:pt x="86" y="413"/>
                  </a:lnTo>
                  <a:lnTo>
                    <a:pt x="94" y="418"/>
                  </a:lnTo>
                  <a:lnTo>
                    <a:pt x="101" y="421"/>
                  </a:lnTo>
                  <a:lnTo>
                    <a:pt x="109" y="424"/>
                  </a:lnTo>
                  <a:lnTo>
                    <a:pt x="118" y="426"/>
                  </a:lnTo>
                  <a:lnTo>
                    <a:pt x="128" y="427"/>
                  </a:lnTo>
                  <a:lnTo>
                    <a:pt x="138" y="427"/>
                  </a:lnTo>
                  <a:lnTo>
                    <a:pt x="224" y="427"/>
                  </a:lnTo>
                  <a:lnTo>
                    <a:pt x="224" y="480"/>
                  </a:lnTo>
                  <a:lnTo>
                    <a:pt x="151" y="480"/>
                  </a:lnTo>
                  <a:lnTo>
                    <a:pt x="133" y="479"/>
                  </a:lnTo>
                  <a:lnTo>
                    <a:pt x="116" y="478"/>
                  </a:lnTo>
                  <a:lnTo>
                    <a:pt x="100" y="475"/>
                  </a:lnTo>
                  <a:lnTo>
                    <a:pt x="85" y="471"/>
                  </a:lnTo>
                  <a:lnTo>
                    <a:pt x="72" y="466"/>
                  </a:lnTo>
                  <a:lnTo>
                    <a:pt x="60" y="459"/>
                  </a:lnTo>
                  <a:lnTo>
                    <a:pt x="48" y="451"/>
                  </a:lnTo>
                  <a:lnTo>
                    <a:pt x="39" y="442"/>
                  </a:lnTo>
                  <a:lnTo>
                    <a:pt x="29" y="431"/>
                  </a:lnTo>
                  <a:lnTo>
                    <a:pt x="22" y="421"/>
                  </a:lnTo>
                  <a:lnTo>
                    <a:pt x="15" y="408"/>
                  </a:lnTo>
                  <a:lnTo>
                    <a:pt x="10" y="394"/>
                  </a:lnTo>
                  <a:lnTo>
                    <a:pt x="6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6" y="100"/>
                  </a:lnTo>
                  <a:lnTo>
                    <a:pt x="10" y="86"/>
                  </a:lnTo>
                  <a:lnTo>
                    <a:pt x="15" y="73"/>
                  </a:lnTo>
                  <a:lnTo>
                    <a:pt x="22" y="60"/>
                  </a:lnTo>
                  <a:lnTo>
                    <a:pt x="29" y="49"/>
                  </a:lnTo>
                  <a:lnTo>
                    <a:pt x="38" y="39"/>
                  </a:lnTo>
                  <a:lnTo>
                    <a:pt x="47" y="30"/>
                  </a:lnTo>
                  <a:lnTo>
                    <a:pt x="59" y="23"/>
                  </a:lnTo>
                  <a:lnTo>
                    <a:pt x="70" y="15"/>
                  </a:lnTo>
                  <a:lnTo>
                    <a:pt x="83" y="10"/>
                  </a:lnTo>
                  <a:lnTo>
                    <a:pt x="97" y="6"/>
                  </a:lnTo>
                  <a:lnTo>
                    <a:pt x="113" y="2"/>
                  </a:lnTo>
                  <a:lnTo>
                    <a:pt x="129" y="1"/>
                  </a:lnTo>
                  <a:lnTo>
                    <a:pt x="146" y="0"/>
                  </a:lnTo>
                  <a:lnTo>
                    <a:pt x="522" y="0"/>
                  </a:lnTo>
                  <a:lnTo>
                    <a:pt x="522" y="55"/>
                  </a:lnTo>
                  <a:lnTo>
                    <a:pt x="391" y="55"/>
                  </a:lnTo>
                  <a:lnTo>
                    <a:pt x="391" y="480"/>
                  </a:lnTo>
                  <a:lnTo>
                    <a:pt x="339" y="480"/>
                  </a:lnTo>
                  <a:lnTo>
                    <a:pt x="339" y="55"/>
                  </a:lnTo>
                  <a:lnTo>
                    <a:pt x="224" y="55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671" y="2107"/>
              <a:ext cx="70" cy="12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403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80"/>
                </a:cxn>
                <a:cxn ang="0">
                  <a:pos x="229" y="480"/>
                </a:cxn>
                <a:cxn ang="0">
                  <a:pos x="229" y="78"/>
                </a:cxn>
                <a:cxn ang="0">
                  <a:pos x="64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281" h="480">
                  <a:moveTo>
                    <a:pt x="53" y="0"/>
                  </a:moveTo>
                  <a:lnTo>
                    <a:pt x="53" y="403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80"/>
                  </a:lnTo>
                  <a:lnTo>
                    <a:pt x="229" y="480"/>
                  </a:lnTo>
                  <a:lnTo>
                    <a:pt x="229" y="78"/>
                  </a:lnTo>
                  <a:lnTo>
                    <a:pt x="64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5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754" y="2107"/>
              <a:ext cx="67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1"/>
                </a:cxn>
                <a:cxn ang="0">
                  <a:pos x="167" y="6"/>
                </a:cxn>
                <a:cxn ang="0">
                  <a:pos x="196" y="14"/>
                </a:cxn>
                <a:cxn ang="0">
                  <a:pos x="220" y="26"/>
                </a:cxn>
                <a:cxn ang="0">
                  <a:pos x="239" y="43"/>
                </a:cxn>
                <a:cxn ang="0">
                  <a:pos x="253" y="63"/>
                </a:cxn>
                <a:cxn ang="0">
                  <a:pos x="263" y="86"/>
                </a:cxn>
                <a:cxn ang="0">
                  <a:pos x="267" y="114"/>
                </a:cxn>
                <a:cxn ang="0">
                  <a:pos x="268" y="140"/>
                </a:cxn>
                <a:cxn ang="0">
                  <a:pos x="265" y="159"/>
                </a:cxn>
                <a:cxn ang="0">
                  <a:pos x="259" y="176"/>
                </a:cxn>
                <a:cxn ang="0">
                  <a:pos x="253" y="190"/>
                </a:cxn>
                <a:cxn ang="0">
                  <a:pos x="243" y="203"/>
                </a:cxn>
                <a:cxn ang="0">
                  <a:pos x="232" y="213"/>
                </a:cxn>
                <a:cxn ang="0">
                  <a:pos x="218" y="223"/>
                </a:cxn>
                <a:cxn ang="0">
                  <a:pos x="194" y="234"/>
                </a:cxn>
                <a:cxn ang="0">
                  <a:pos x="211" y="242"/>
                </a:cxn>
                <a:cxn ang="0">
                  <a:pos x="226" y="250"/>
                </a:cxn>
                <a:cxn ang="0">
                  <a:pos x="239" y="261"/>
                </a:cxn>
                <a:cxn ang="0">
                  <a:pos x="249" y="273"/>
                </a:cxn>
                <a:cxn ang="0">
                  <a:pos x="257" y="288"/>
                </a:cxn>
                <a:cxn ang="0">
                  <a:pos x="264" y="304"/>
                </a:cxn>
                <a:cxn ang="0">
                  <a:pos x="267" y="322"/>
                </a:cxn>
                <a:cxn ang="0">
                  <a:pos x="268" y="343"/>
                </a:cxn>
                <a:cxn ang="0">
                  <a:pos x="266" y="376"/>
                </a:cxn>
                <a:cxn ang="0">
                  <a:pos x="258" y="404"/>
                </a:cxn>
                <a:cxn ang="0">
                  <a:pos x="247" y="427"/>
                </a:cxn>
                <a:cxn ang="0">
                  <a:pos x="230" y="446"/>
                </a:cxn>
                <a:cxn ang="0">
                  <a:pos x="208" y="461"/>
                </a:cxn>
                <a:cxn ang="0">
                  <a:pos x="182" y="472"/>
                </a:cxn>
                <a:cxn ang="0">
                  <a:pos x="151" y="478"/>
                </a:cxn>
                <a:cxn ang="0">
                  <a:pos x="116" y="480"/>
                </a:cxn>
              </a:cxnLst>
              <a:rect l="0" t="0" r="r" b="b"/>
              <a:pathLst>
                <a:path w="268" h="480">
                  <a:moveTo>
                    <a:pt x="0" y="480"/>
                  </a:moveTo>
                  <a:lnTo>
                    <a:pt x="0" y="0"/>
                  </a:lnTo>
                  <a:lnTo>
                    <a:pt x="116" y="0"/>
                  </a:lnTo>
                  <a:lnTo>
                    <a:pt x="134" y="1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9"/>
                  </a:lnTo>
                  <a:lnTo>
                    <a:pt x="196" y="14"/>
                  </a:lnTo>
                  <a:lnTo>
                    <a:pt x="208" y="19"/>
                  </a:lnTo>
                  <a:lnTo>
                    <a:pt x="220" y="26"/>
                  </a:lnTo>
                  <a:lnTo>
                    <a:pt x="230" y="34"/>
                  </a:lnTo>
                  <a:lnTo>
                    <a:pt x="239" y="43"/>
                  </a:lnTo>
                  <a:lnTo>
                    <a:pt x="247" y="52"/>
                  </a:lnTo>
                  <a:lnTo>
                    <a:pt x="253" y="63"/>
                  </a:lnTo>
                  <a:lnTo>
                    <a:pt x="258" y="75"/>
                  </a:lnTo>
                  <a:lnTo>
                    <a:pt x="263" y="86"/>
                  </a:lnTo>
                  <a:lnTo>
                    <a:pt x="266" y="100"/>
                  </a:lnTo>
                  <a:lnTo>
                    <a:pt x="267" y="114"/>
                  </a:lnTo>
                  <a:lnTo>
                    <a:pt x="268" y="129"/>
                  </a:lnTo>
                  <a:lnTo>
                    <a:pt x="268" y="140"/>
                  </a:lnTo>
                  <a:lnTo>
                    <a:pt x="267" y="149"/>
                  </a:lnTo>
                  <a:lnTo>
                    <a:pt x="265" y="159"/>
                  </a:lnTo>
                  <a:lnTo>
                    <a:pt x="263" y="167"/>
                  </a:lnTo>
                  <a:lnTo>
                    <a:pt x="259" y="176"/>
                  </a:lnTo>
                  <a:lnTo>
                    <a:pt x="256" y="183"/>
                  </a:lnTo>
                  <a:lnTo>
                    <a:pt x="253" y="190"/>
                  </a:lnTo>
                  <a:lnTo>
                    <a:pt x="248" y="196"/>
                  </a:lnTo>
                  <a:lnTo>
                    <a:pt x="243" y="203"/>
                  </a:lnTo>
                  <a:lnTo>
                    <a:pt x="237" y="208"/>
                  </a:lnTo>
                  <a:lnTo>
                    <a:pt x="232" y="213"/>
                  </a:lnTo>
                  <a:lnTo>
                    <a:pt x="225" y="219"/>
                  </a:lnTo>
                  <a:lnTo>
                    <a:pt x="218" y="223"/>
                  </a:lnTo>
                  <a:lnTo>
                    <a:pt x="210" y="227"/>
                  </a:lnTo>
                  <a:lnTo>
                    <a:pt x="194" y="234"/>
                  </a:lnTo>
                  <a:lnTo>
                    <a:pt x="203" y="238"/>
                  </a:lnTo>
                  <a:lnTo>
                    <a:pt x="211" y="242"/>
                  </a:lnTo>
                  <a:lnTo>
                    <a:pt x="219" y="246"/>
                  </a:lnTo>
                  <a:lnTo>
                    <a:pt x="226" y="250"/>
                  </a:lnTo>
                  <a:lnTo>
                    <a:pt x="233" y="256"/>
                  </a:lnTo>
                  <a:lnTo>
                    <a:pt x="239" y="261"/>
                  </a:lnTo>
                  <a:lnTo>
                    <a:pt x="244" y="266"/>
                  </a:lnTo>
                  <a:lnTo>
                    <a:pt x="249" y="273"/>
                  </a:lnTo>
                  <a:lnTo>
                    <a:pt x="253" y="280"/>
                  </a:lnTo>
                  <a:lnTo>
                    <a:pt x="257" y="288"/>
                  </a:lnTo>
                  <a:lnTo>
                    <a:pt x="260" y="295"/>
                  </a:lnTo>
                  <a:lnTo>
                    <a:pt x="264" y="304"/>
                  </a:lnTo>
                  <a:lnTo>
                    <a:pt x="265" y="313"/>
                  </a:lnTo>
                  <a:lnTo>
                    <a:pt x="267" y="322"/>
                  </a:lnTo>
                  <a:lnTo>
                    <a:pt x="268" y="332"/>
                  </a:lnTo>
                  <a:lnTo>
                    <a:pt x="268" y="343"/>
                  </a:lnTo>
                  <a:lnTo>
                    <a:pt x="267" y="360"/>
                  </a:lnTo>
                  <a:lnTo>
                    <a:pt x="266" y="376"/>
                  </a:lnTo>
                  <a:lnTo>
                    <a:pt x="263" y="390"/>
                  </a:lnTo>
                  <a:lnTo>
                    <a:pt x="258" y="404"/>
                  </a:lnTo>
                  <a:lnTo>
                    <a:pt x="253" y="416"/>
                  </a:lnTo>
                  <a:lnTo>
                    <a:pt x="247" y="427"/>
                  </a:lnTo>
                  <a:lnTo>
                    <a:pt x="239" y="438"/>
                  </a:lnTo>
                  <a:lnTo>
                    <a:pt x="230" y="446"/>
                  </a:lnTo>
                  <a:lnTo>
                    <a:pt x="220" y="455"/>
                  </a:lnTo>
                  <a:lnTo>
                    <a:pt x="208" y="461"/>
                  </a:lnTo>
                  <a:lnTo>
                    <a:pt x="196" y="468"/>
                  </a:lnTo>
                  <a:lnTo>
                    <a:pt x="182" y="472"/>
                  </a:lnTo>
                  <a:lnTo>
                    <a:pt x="167" y="476"/>
                  </a:lnTo>
                  <a:lnTo>
                    <a:pt x="151" y="478"/>
                  </a:lnTo>
                  <a:lnTo>
                    <a:pt x="134" y="480"/>
                  </a:lnTo>
                  <a:lnTo>
                    <a:pt x="116" y="480"/>
                  </a:lnTo>
                  <a:lnTo>
                    <a:pt x="0" y="48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66" y="2173"/>
              <a:ext cx="41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"/>
                </a:cxn>
                <a:cxn ang="0">
                  <a:pos x="64" y="167"/>
                </a:cxn>
                <a:cxn ang="0">
                  <a:pos x="84" y="166"/>
                </a:cxn>
                <a:cxn ang="0">
                  <a:pos x="93" y="165"/>
                </a:cxn>
                <a:cxn ang="0">
                  <a:pos x="103" y="164"/>
                </a:cxn>
                <a:cxn ang="0">
                  <a:pos x="112" y="162"/>
                </a:cxn>
                <a:cxn ang="0">
                  <a:pos x="120" y="160"/>
                </a:cxn>
                <a:cxn ang="0">
                  <a:pos x="128" y="157"/>
                </a:cxn>
                <a:cxn ang="0">
                  <a:pos x="134" y="152"/>
                </a:cxn>
                <a:cxn ang="0">
                  <a:pos x="140" y="147"/>
                </a:cxn>
                <a:cxn ang="0">
                  <a:pos x="147" y="141"/>
                </a:cxn>
                <a:cxn ang="0">
                  <a:pos x="151" y="134"/>
                </a:cxn>
                <a:cxn ang="0">
                  <a:pos x="155" y="127"/>
                </a:cxn>
                <a:cxn ang="0">
                  <a:pos x="158" y="117"/>
                </a:cxn>
                <a:cxn ang="0">
                  <a:pos x="161" y="108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2"/>
                </a:cxn>
                <a:cxn ang="0">
                  <a:pos x="161" y="63"/>
                </a:cxn>
                <a:cxn ang="0">
                  <a:pos x="159" y="53"/>
                </a:cxn>
                <a:cxn ang="0">
                  <a:pos x="156" y="45"/>
                </a:cxn>
                <a:cxn ang="0">
                  <a:pos x="153" y="37"/>
                </a:cxn>
                <a:cxn ang="0">
                  <a:pos x="148" y="31"/>
                </a:cxn>
                <a:cxn ang="0">
                  <a:pos x="144" y="25"/>
                </a:cxn>
                <a:cxn ang="0">
                  <a:pos x="137" y="19"/>
                </a:cxn>
                <a:cxn ang="0">
                  <a:pos x="131" y="15"/>
                </a:cxn>
                <a:cxn ang="0">
                  <a:pos x="123" y="11"/>
                </a:cxn>
                <a:cxn ang="0">
                  <a:pos x="115" y="7"/>
                </a:cxn>
                <a:cxn ang="0">
                  <a:pos x="106" y="4"/>
                </a:cxn>
                <a:cxn ang="0">
                  <a:pos x="97" y="2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67">
                  <a:moveTo>
                    <a:pt x="0" y="0"/>
                  </a:moveTo>
                  <a:lnTo>
                    <a:pt x="0" y="167"/>
                  </a:lnTo>
                  <a:lnTo>
                    <a:pt x="64" y="167"/>
                  </a:lnTo>
                  <a:lnTo>
                    <a:pt x="84" y="166"/>
                  </a:lnTo>
                  <a:lnTo>
                    <a:pt x="93" y="165"/>
                  </a:lnTo>
                  <a:lnTo>
                    <a:pt x="103" y="164"/>
                  </a:lnTo>
                  <a:lnTo>
                    <a:pt x="112" y="162"/>
                  </a:lnTo>
                  <a:lnTo>
                    <a:pt x="120" y="160"/>
                  </a:lnTo>
                  <a:lnTo>
                    <a:pt x="128" y="157"/>
                  </a:lnTo>
                  <a:lnTo>
                    <a:pt x="134" y="152"/>
                  </a:lnTo>
                  <a:lnTo>
                    <a:pt x="140" y="147"/>
                  </a:lnTo>
                  <a:lnTo>
                    <a:pt x="147" y="141"/>
                  </a:lnTo>
                  <a:lnTo>
                    <a:pt x="151" y="134"/>
                  </a:lnTo>
                  <a:lnTo>
                    <a:pt x="155" y="127"/>
                  </a:lnTo>
                  <a:lnTo>
                    <a:pt x="158" y="117"/>
                  </a:lnTo>
                  <a:lnTo>
                    <a:pt x="161" y="108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2"/>
                  </a:lnTo>
                  <a:lnTo>
                    <a:pt x="161" y="63"/>
                  </a:lnTo>
                  <a:lnTo>
                    <a:pt x="159" y="53"/>
                  </a:lnTo>
                  <a:lnTo>
                    <a:pt x="156" y="45"/>
                  </a:lnTo>
                  <a:lnTo>
                    <a:pt x="153" y="37"/>
                  </a:lnTo>
                  <a:lnTo>
                    <a:pt x="148" y="31"/>
                  </a:lnTo>
                  <a:lnTo>
                    <a:pt x="144" y="25"/>
                  </a:lnTo>
                  <a:lnTo>
                    <a:pt x="137" y="19"/>
                  </a:lnTo>
                  <a:lnTo>
                    <a:pt x="131" y="15"/>
                  </a:lnTo>
                  <a:lnTo>
                    <a:pt x="123" y="11"/>
                  </a:lnTo>
                  <a:lnTo>
                    <a:pt x="115" y="7"/>
                  </a:lnTo>
                  <a:lnTo>
                    <a:pt x="106" y="4"/>
                  </a:lnTo>
                  <a:lnTo>
                    <a:pt x="97" y="2"/>
                  </a:lnTo>
                  <a:lnTo>
                    <a:pt x="86" y="1"/>
                  </a:lnTo>
                  <a:lnTo>
                    <a:pt x="75" y="0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766" y="2121"/>
              <a:ext cx="41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3"/>
                </a:cxn>
                <a:cxn ang="0">
                  <a:pos x="64" y="153"/>
                </a:cxn>
                <a:cxn ang="0">
                  <a:pos x="75" y="153"/>
                </a:cxn>
                <a:cxn ang="0">
                  <a:pos x="86" y="152"/>
                </a:cxn>
                <a:cxn ang="0">
                  <a:pos x="97" y="151"/>
                </a:cxn>
                <a:cxn ang="0">
                  <a:pos x="106" y="149"/>
                </a:cxn>
                <a:cxn ang="0">
                  <a:pos x="115" y="146"/>
                </a:cxn>
                <a:cxn ang="0">
                  <a:pos x="123" y="143"/>
                </a:cxn>
                <a:cxn ang="0">
                  <a:pos x="131" y="139"/>
                </a:cxn>
                <a:cxn ang="0">
                  <a:pos x="137" y="135"/>
                </a:cxn>
                <a:cxn ang="0">
                  <a:pos x="144" y="129"/>
                </a:cxn>
                <a:cxn ang="0">
                  <a:pos x="148" y="124"/>
                </a:cxn>
                <a:cxn ang="0">
                  <a:pos x="153" y="118"/>
                </a:cxn>
                <a:cxn ang="0">
                  <a:pos x="156" y="110"/>
                </a:cxn>
                <a:cxn ang="0">
                  <a:pos x="159" y="103"/>
                </a:cxn>
                <a:cxn ang="0">
                  <a:pos x="161" y="93"/>
                </a:cxn>
                <a:cxn ang="0">
                  <a:pos x="163" y="85"/>
                </a:cxn>
                <a:cxn ang="0">
                  <a:pos x="163" y="74"/>
                </a:cxn>
                <a:cxn ang="0">
                  <a:pos x="163" y="64"/>
                </a:cxn>
                <a:cxn ang="0">
                  <a:pos x="161" y="55"/>
                </a:cxn>
                <a:cxn ang="0">
                  <a:pos x="158" y="47"/>
                </a:cxn>
                <a:cxn ang="0">
                  <a:pos x="156" y="40"/>
                </a:cxn>
                <a:cxn ang="0">
                  <a:pos x="152" y="33"/>
                </a:cxn>
                <a:cxn ang="0">
                  <a:pos x="148" y="26"/>
                </a:cxn>
                <a:cxn ang="0">
                  <a:pos x="142" y="21"/>
                </a:cxn>
                <a:cxn ang="0">
                  <a:pos x="137" y="17"/>
                </a:cxn>
                <a:cxn ang="0">
                  <a:pos x="130" y="12"/>
                </a:cxn>
                <a:cxn ang="0">
                  <a:pos x="122" y="9"/>
                </a:cxn>
                <a:cxn ang="0">
                  <a:pos x="115" y="6"/>
                </a:cxn>
                <a:cxn ang="0">
                  <a:pos x="105" y="4"/>
                </a:cxn>
                <a:cxn ang="0">
                  <a:pos x="96" y="2"/>
                </a:cxn>
                <a:cxn ang="0">
                  <a:pos x="86" y="1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53">
                  <a:moveTo>
                    <a:pt x="0" y="0"/>
                  </a:moveTo>
                  <a:lnTo>
                    <a:pt x="0" y="153"/>
                  </a:lnTo>
                  <a:lnTo>
                    <a:pt x="64" y="153"/>
                  </a:lnTo>
                  <a:lnTo>
                    <a:pt x="75" y="153"/>
                  </a:lnTo>
                  <a:lnTo>
                    <a:pt x="86" y="152"/>
                  </a:lnTo>
                  <a:lnTo>
                    <a:pt x="97" y="151"/>
                  </a:lnTo>
                  <a:lnTo>
                    <a:pt x="106" y="149"/>
                  </a:lnTo>
                  <a:lnTo>
                    <a:pt x="115" y="146"/>
                  </a:lnTo>
                  <a:lnTo>
                    <a:pt x="123" y="143"/>
                  </a:lnTo>
                  <a:lnTo>
                    <a:pt x="131" y="139"/>
                  </a:lnTo>
                  <a:lnTo>
                    <a:pt x="137" y="135"/>
                  </a:lnTo>
                  <a:lnTo>
                    <a:pt x="144" y="129"/>
                  </a:lnTo>
                  <a:lnTo>
                    <a:pt x="148" y="124"/>
                  </a:lnTo>
                  <a:lnTo>
                    <a:pt x="153" y="118"/>
                  </a:lnTo>
                  <a:lnTo>
                    <a:pt x="156" y="110"/>
                  </a:lnTo>
                  <a:lnTo>
                    <a:pt x="159" y="103"/>
                  </a:lnTo>
                  <a:lnTo>
                    <a:pt x="161" y="93"/>
                  </a:lnTo>
                  <a:lnTo>
                    <a:pt x="163" y="85"/>
                  </a:lnTo>
                  <a:lnTo>
                    <a:pt x="163" y="74"/>
                  </a:lnTo>
                  <a:lnTo>
                    <a:pt x="163" y="64"/>
                  </a:lnTo>
                  <a:lnTo>
                    <a:pt x="161" y="55"/>
                  </a:lnTo>
                  <a:lnTo>
                    <a:pt x="158" y="47"/>
                  </a:lnTo>
                  <a:lnTo>
                    <a:pt x="156" y="40"/>
                  </a:lnTo>
                  <a:lnTo>
                    <a:pt x="152" y="33"/>
                  </a:lnTo>
                  <a:lnTo>
                    <a:pt x="148" y="26"/>
                  </a:lnTo>
                  <a:lnTo>
                    <a:pt x="142" y="21"/>
                  </a:lnTo>
                  <a:lnTo>
                    <a:pt x="137" y="17"/>
                  </a:lnTo>
                  <a:lnTo>
                    <a:pt x="130" y="12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105" y="4"/>
                  </a:lnTo>
                  <a:lnTo>
                    <a:pt x="96" y="2"/>
                  </a:lnTo>
                  <a:lnTo>
                    <a:pt x="86" y="1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828" y="2107"/>
              <a:ext cx="57" cy="120"/>
            </a:xfrm>
            <a:custGeom>
              <a:avLst/>
              <a:gdLst/>
              <a:ahLst/>
              <a:cxnLst>
                <a:cxn ang="0">
                  <a:pos x="222" y="55"/>
                </a:cxn>
                <a:cxn ang="0">
                  <a:pos x="132" y="55"/>
                </a:cxn>
                <a:cxn ang="0">
                  <a:pos x="110" y="58"/>
                </a:cxn>
                <a:cxn ang="0">
                  <a:pos x="92" y="64"/>
                </a:cxn>
                <a:cxn ang="0">
                  <a:pos x="78" y="73"/>
                </a:cxn>
                <a:cxn ang="0">
                  <a:pos x="68" y="84"/>
                </a:cxn>
                <a:cxn ang="0">
                  <a:pos x="59" y="99"/>
                </a:cxn>
                <a:cxn ang="0">
                  <a:pos x="55" y="117"/>
                </a:cxn>
                <a:cxn ang="0">
                  <a:pos x="52" y="139"/>
                </a:cxn>
                <a:cxn ang="0">
                  <a:pos x="52" y="208"/>
                </a:cxn>
                <a:cxn ang="0">
                  <a:pos x="222" y="260"/>
                </a:cxn>
                <a:cxn ang="0">
                  <a:pos x="52" y="329"/>
                </a:cxn>
                <a:cxn ang="0">
                  <a:pos x="53" y="352"/>
                </a:cxn>
                <a:cxn ang="0">
                  <a:pos x="57" y="372"/>
                </a:cxn>
                <a:cxn ang="0">
                  <a:pos x="64" y="389"/>
                </a:cxn>
                <a:cxn ang="0">
                  <a:pos x="73" y="403"/>
                </a:cxn>
                <a:cxn ang="0">
                  <a:pos x="84" y="413"/>
                </a:cxn>
                <a:cxn ang="0">
                  <a:pos x="99" y="421"/>
                </a:cxn>
                <a:cxn ang="0">
                  <a:pos x="116" y="426"/>
                </a:cxn>
                <a:cxn ang="0">
                  <a:pos x="135" y="427"/>
                </a:cxn>
                <a:cxn ang="0">
                  <a:pos x="222" y="480"/>
                </a:cxn>
                <a:cxn ang="0">
                  <a:pos x="131" y="479"/>
                </a:cxn>
                <a:cxn ang="0">
                  <a:pos x="99" y="475"/>
                </a:cxn>
                <a:cxn ang="0">
                  <a:pos x="70" y="466"/>
                </a:cxn>
                <a:cxn ang="0">
                  <a:pos x="46" y="451"/>
                </a:cxn>
                <a:cxn ang="0">
                  <a:pos x="28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9" y="86"/>
                </a:cxn>
                <a:cxn ang="0">
                  <a:pos x="21" y="60"/>
                </a:cxn>
                <a:cxn ang="0">
                  <a:pos x="37" y="39"/>
                </a:cxn>
                <a:cxn ang="0">
                  <a:pos x="57" y="23"/>
                </a:cxn>
                <a:cxn ang="0">
                  <a:pos x="82" y="10"/>
                </a:cxn>
                <a:cxn ang="0">
                  <a:pos x="111" y="2"/>
                </a:cxn>
                <a:cxn ang="0">
                  <a:pos x="144" y="0"/>
                </a:cxn>
              </a:cxnLst>
              <a:rect l="0" t="0" r="r" b="b"/>
              <a:pathLst>
                <a:path w="222" h="480">
                  <a:moveTo>
                    <a:pt x="222" y="0"/>
                  </a:moveTo>
                  <a:lnTo>
                    <a:pt x="222" y="55"/>
                  </a:lnTo>
                  <a:lnTo>
                    <a:pt x="144" y="55"/>
                  </a:lnTo>
                  <a:lnTo>
                    <a:pt x="132" y="55"/>
                  </a:lnTo>
                  <a:lnTo>
                    <a:pt x="121" y="56"/>
                  </a:lnTo>
                  <a:lnTo>
                    <a:pt x="110" y="58"/>
                  </a:lnTo>
                  <a:lnTo>
                    <a:pt x="101" y="60"/>
                  </a:lnTo>
                  <a:lnTo>
                    <a:pt x="92" y="64"/>
                  </a:lnTo>
                  <a:lnTo>
                    <a:pt x="85" y="67"/>
                  </a:lnTo>
                  <a:lnTo>
                    <a:pt x="78" y="73"/>
                  </a:lnTo>
                  <a:lnTo>
                    <a:pt x="73" y="78"/>
                  </a:lnTo>
                  <a:lnTo>
                    <a:pt x="68" y="84"/>
                  </a:lnTo>
                  <a:lnTo>
                    <a:pt x="64" y="92"/>
                  </a:lnTo>
                  <a:lnTo>
                    <a:pt x="59" y="99"/>
                  </a:lnTo>
                  <a:lnTo>
                    <a:pt x="57" y="108"/>
                  </a:lnTo>
                  <a:lnTo>
                    <a:pt x="55" y="117"/>
                  </a:lnTo>
                  <a:lnTo>
                    <a:pt x="53" y="128"/>
                  </a:lnTo>
                  <a:lnTo>
                    <a:pt x="52" y="139"/>
                  </a:lnTo>
                  <a:lnTo>
                    <a:pt x="52" y="150"/>
                  </a:lnTo>
                  <a:lnTo>
                    <a:pt x="52" y="208"/>
                  </a:lnTo>
                  <a:lnTo>
                    <a:pt x="222" y="208"/>
                  </a:lnTo>
                  <a:lnTo>
                    <a:pt x="222" y="260"/>
                  </a:lnTo>
                  <a:lnTo>
                    <a:pt x="52" y="260"/>
                  </a:lnTo>
                  <a:lnTo>
                    <a:pt x="52" y="329"/>
                  </a:lnTo>
                  <a:lnTo>
                    <a:pt x="52" y="341"/>
                  </a:lnTo>
                  <a:lnTo>
                    <a:pt x="53" y="352"/>
                  </a:lnTo>
                  <a:lnTo>
                    <a:pt x="55" y="362"/>
                  </a:lnTo>
                  <a:lnTo>
                    <a:pt x="57" y="372"/>
                  </a:lnTo>
                  <a:lnTo>
                    <a:pt x="60" y="380"/>
                  </a:lnTo>
                  <a:lnTo>
                    <a:pt x="64" y="389"/>
                  </a:lnTo>
                  <a:lnTo>
                    <a:pt x="68" y="396"/>
                  </a:lnTo>
                  <a:lnTo>
                    <a:pt x="73" y="403"/>
                  </a:lnTo>
                  <a:lnTo>
                    <a:pt x="78" y="408"/>
                  </a:lnTo>
                  <a:lnTo>
                    <a:pt x="84" y="413"/>
                  </a:lnTo>
                  <a:lnTo>
                    <a:pt x="91" y="418"/>
                  </a:lnTo>
                  <a:lnTo>
                    <a:pt x="99" y="421"/>
                  </a:lnTo>
                  <a:lnTo>
                    <a:pt x="106" y="424"/>
                  </a:lnTo>
                  <a:lnTo>
                    <a:pt x="116" y="426"/>
                  </a:lnTo>
                  <a:lnTo>
                    <a:pt x="125" y="427"/>
                  </a:lnTo>
                  <a:lnTo>
                    <a:pt x="135" y="427"/>
                  </a:lnTo>
                  <a:lnTo>
                    <a:pt x="222" y="427"/>
                  </a:lnTo>
                  <a:lnTo>
                    <a:pt x="222" y="480"/>
                  </a:lnTo>
                  <a:lnTo>
                    <a:pt x="149" y="480"/>
                  </a:lnTo>
                  <a:lnTo>
                    <a:pt x="131" y="479"/>
                  </a:lnTo>
                  <a:lnTo>
                    <a:pt x="114" y="478"/>
                  </a:lnTo>
                  <a:lnTo>
                    <a:pt x="99" y="475"/>
                  </a:lnTo>
                  <a:lnTo>
                    <a:pt x="84" y="471"/>
                  </a:lnTo>
                  <a:lnTo>
                    <a:pt x="70" y="466"/>
                  </a:lnTo>
                  <a:lnTo>
                    <a:pt x="58" y="459"/>
                  </a:lnTo>
                  <a:lnTo>
                    <a:pt x="46" y="451"/>
                  </a:lnTo>
                  <a:lnTo>
                    <a:pt x="37" y="442"/>
                  </a:lnTo>
                  <a:lnTo>
                    <a:pt x="28" y="431"/>
                  </a:lnTo>
                  <a:lnTo>
                    <a:pt x="21" y="421"/>
                  </a:lnTo>
                  <a:lnTo>
                    <a:pt x="15" y="408"/>
                  </a:lnTo>
                  <a:lnTo>
                    <a:pt x="9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6"/>
                  </a:lnTo>
                  <a:lnTo>
                    <a:pt x="15" y="73"/>
                  </a:lnTo>
                  <a:lnTo>
                    <a:pt x="21" y="60"/>
                  </a:lnTo>
                  <a:lnTo>
                    <a:pt x="28" y="49"/>
                  </a:lnTo>
                  <a:lnTo>
                    <a:pt x="37" y="39"/>
                  </a:lnTo>
                  <a:lnTo>
                    <a:pt x="46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11" y="2"/>
                  </a:lnTo>
                  <a:lnTo>
                    <a:pt x="127" y="1"/>
                  </a:lnTo>
                  <a:lnTo>
                    <a:pt x="144" y="0"/>
                  </a:lnTo>
                  <a:lnTo>
                    <a:pt x="22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896" y="2107"/>
              <a:ext cx="67" cy="12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0" y="0"/>
                </a:cxn>
                <a:cxn ang="0">
                  <a:pos x="109" y="0"/>
                </a:cxn>
                <a:cxn ang="0">
                  <a:pos x="129" y="1"/>
                </a:cxn>
                <a:cxn ang="0">
                  <a:pos x="147" y="2"/>
                </a:cxn>
                <a:cxn ang="0">
                  <a:pos x="163" y="6"/>
                </a:cxn>
                <a:cxn ang="0">
                  <a:pos x="179" y="9"/>
                </a:cxn>
                <a:cxn ang="0">
                  <a:pos x="192" y="14"/>
                </a:cxn>
                <a:cxn ang="0">
                  <a:pos x="205" y="19"/>
                </a:cxn>
                <a:cxn ang="0">
                  <a:pos x="217" y="27"/>
                </a:cxn>
                <a:cxn ang="0">
                  <a:pos x="228" y="34"/>
                </a:cxn>
                <a:cxn ang="0">
                  <a:pos x="236" y="44"/>
                </a:cxn>
                <a:cxn ang="0">
                  <a:pos x="245" y="53"/>
                </a:cxn>
                <a:cxn ang="0">
                  <a:pos x="251" y="65"/>
                </a:cxn>
                <a:cxn ang="0">
                  <a:pos x="256" y="77"/>
                </a:cxn>
                <a:cxn ang="0">
                  <a:pos x="261" y="91"/>
                </a:cxn>
                <a:cxn ang="0">
                  <a:pos x="264" y="105"/>
                </a:cxn>
                <a:cxn ang="0">
                  <a:pos x="265" y="121"/>
                </a:cxn>
                <a:cxn ang="0">
                  <a:pos x="266" y="137"/>
                </a:cxn>
                <a:cxn ang="0">
                  <a:pos x="265" y="155"/>
                </a:cxn>
                <a:cxn ang="0">
                  <a:pos x="264" y="172"/>
                </a:cxn>
                <a:cxn ang="0">
                  <a:pos x="259" y="187"/>
                </a:cxn>
                <a:cxn ang="0">
                  <a:pos x="255" y="201"/>
                </a:cxn>
                <a:cxn ang="0">
                  <a:pos x="250" y="213"/>
                </a:cxn>
                <a:cxn ang="0">
                  <a:pos x="242" y="225"/>
                </a:cxn>
                <a:cxn ang="0">
                  <a:pos x="235" y="234"/>
                </a:cxn>
                <a:cxn ang="0">
                  <a:pos x="225" y="243"/>
                </a:cxn>
                <a:cxn ang="0">
                  <a:pos x="215" y="250"/>
                </a:cxn>
                <a:cxn ang="0">
                  <a:pos x="203" y="257"/>
                </a:cxn>
                <a:cxn ang="0">
                  <a:pos x="190" y="262"/>
                </a:cxn>
                <a:cxn ang="0">
                  <a:pos x="176" y="266"/>
                </a:cxn>
                <a:cxn ang="0">
                  <a:pos x="161" y="269"/>
                </a:cxn>
                <a:cxn ang="0">
                  <a:pos x="145" y="271"/>
                </a:cxn>
                <a:cxn ang="0">
                  <a:pos x="128" y="273"/>
                </a:cxn>
                <a:cxn ang="0">
                  <a:pos x="109" y="273"/>
                </a:cxn>
                <a:cxn ang="0">
                  <a:pos x="53" y="273"/>
                </a:cxn>
                <a:cxn ang="0">
                  <a:pos x="53" y="480"/>
                </a:cxn>
                <a:cxn ang="0">
                  <a:pos x="0" y="480"/>
                </a:cxn>
              </a:cxnLst>
              <a:rect l="0" t="0" r="r" b="b"/>
              <a:pathLst>
                <a:path w="266" h="480">
                  <a:moveTo>
                    <a:pt x="0" y="480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129" y="1"/>
                  </a:lnTo>
                  <a:lnTo>
                    <a:pt x="147" y="2"/>
                  </a:lnTo>
                  <a:lnTo>
                    <a:pt x="163" y="6"/>
                  </a:lnTo>
                  <a:lnTo>
                    <a:pt x="179" y="9"/>
                  </a:lnTo>
                  <a:lnTo>
                    <a:pt x="192" y="14"/>
                  </a:lnTo>
                  <a:lnTo>
                    <a:pt x="205" y="19"/>
                  </a:lnTo>
                  <a:lnTo>
                    <a:pt x="217" y="27"/>
                  </a:lnTo>
                  <a:lnTo>
                    <a:pt x="228" y="34"/>
                  </a:lnTo>
                  <a:lnTo>
                    <a:pt x="236" y="44"/>
                  </a:lnTo>
                  <a:lnTo>
                    <a:pt x="245" y="53"/>
                  </a:lnTo>
                  <a:lnTo>
                    <a:pt x="251" y="65"/>
                  </a:lnTo>
                  <a:lnTo>
                    <a:pt x="256" y="77"/>
                  </a:lnTo>
                  <a:lnTo>
                    <a:pt x="261" y="91"/>
                  </a:lnTo>
                  <a:lnTo>
                    <a:pt x="264" y="105"/>
                  </a:lnTo>
                  <a:lnTo>
                    <a:pt x="265" y="121"/>
                  </a:lnTo>
                  <a:lnTo>
                    <a:pt x="266" y="137"/>
                  </a:lnTo>
                  <a:lnTo>
                    <a:pt x="265" y="155"/>
                  </a:lnTo>
                  <a:lnTo>
                    <a:pt x="264" y="172"/>
                  </a:lnTo>
                  <a:lnTo>
                    <a:pt x="259" y="187"/>
                  </a:lnTo>
                  <a:lnTo>
                    <a:pt x="255" y="201"/>
                  </a:lnTo>
                  <a:lnTo>
                    <a:pt x="250" y="213"/>
                  </a:lnTo>
                  <a:lnTo>
                    <a:pt x="242" y="225"/>
                  </a:lnTo>
                  <a:lnTo>
                    <a:pt x="235" y="234"/>
                  </a:lnTo>
                  <a:lnTo>
                    <a:pt x="225" y="243"/>
                  </a:lnTo>
                  <a:lnTo>
                    <a:pt x="215" y="250"/>
                  </a:lnTo>
                  <a:lnTo>
                    <a:pt x="203" y="257"/>
                  </a:lnTo>
                  <a:lnTo>
                    <a:pt x="190" y="262"/>
                  </a:lnTo>
                  <a:lnTo>
                    <a:pt x="176" y="266"/>
                  </a:lnTo>
                  <a:lnTo>
                    <a:pt x="161" y="269"/>
                  </a:lnTo>
                  <a:lnTo>
                    <a:pt x="145" y="271"/>
                  </a:lnTo>
                  <a:lnTo>
                    <a:pt x="128" y="273"/>
                  </a:lnTo>
                  <a:lnTo>
                    <a:pt x="109" y="273"/>
                  </a:lnTo>
                  <a:lnTo>
                    <a:pt x="53" y="273"/>
                  </a:lnTo>
                  <a:lnTo>
                    <a:pt x="53" y="480"/>
                  </a:lnTo>
                  <a:lnTo>
                    <a:pt x="0" y="48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910" y="2121"/>
              <a:ext cx="40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  <a:cxn ang="0">
                  <a:pos x="56" y="165"/>
                </a:cxn>
                <a:cxn ang="0">
                  <a:pos x="79" y="164"/>
                </a:cxn>
                <a:cxn ang="0">
                  <a:pos x="89" y="162"/>
                </a:cxn>
                <a:cxn ang="0">
                  <a:pos x="99" y="161"/>
                </a:cxn>
                <a:cxn ang="0">
                  <a:pos x="109" y="159"/>
                </a:cxn>
                <a:cxn ang="0">
                  <a:pos x="117" y="156"/>
                </a:cxn>
                <a:cxn ang="0">
                  <a:pos x="125" y="153"/>
                </a:cxn>
                <a:cxn ang="0">
                  <a:pos x="132" y="149"/>
                </a:cxn>
                <a:cxn ang="0">
                  <a:pos x="138" y="144"/>
                </a:cxn>
                <a:cxn ang="0">
                  <a:pos x="145" y="138"/>
                </a:cxn>
                <a:cxn ang="0">
                  <a:pos x="149" y="132"/>
                </a:cxn>
                <a:cxn ang="0">
                  <a:pos x="153" y="124"/>
                </a:cxn>
                <a:cxn ang="0">
                  <a:pos x="156" y="115"/>
                </a:cxn>
                <a:cxn ang="0">
                  <a:pos x="159" y="105"/>
                </a:cxn>
                <a:cxn ang="0">
                  <a:pos x="161" y="94"/>
                </a:cxn>
                <a:cxn ang="0">
                  <a:pos x="161" y="82"/>
                </a:cxn>
                <a:cxn ang="0">
                  <a:pos x="161" y="70"/>
                </a:cxn>
                <a:cxn ang="0">
                  <a:pos x="159" y="59"/>
                </a:cxn>
                <a:cxn ang="0">
                  <a:pos x="156" y="50"/>
                </a:cxn>
                <a:cxn ang="0">
                  <a:pos x="154" y="41"/>
                </a:cxn>
                <a:cxn ang="0">
                  <a:pos x="150" y="34"/>
                </a:cxn>
                <a:cxn ang="0">
                  <a:pos x="146" y="26"/>
                </a:cxn>
                <a:cxn ang="0">
                  <a:pos x="139" y="21"/>
                </a:cxn>
                <a:cxn ang="0">
                  <a:pos x="134" y="15"/>
                </a:cxn>
                <a:cxn ang="0">
                  <a:pos x="127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1" y="3"/>
                </a:cxn>
                <a:cxn ang="0">
                  <a:pos x="90" y="2"/>
                </a:cxn>
                <a:cxn ang="0">
                  <a:pos x="80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1" h="165">
                  <a:moveTo>
                    <a:pt x="0" y="0"/>
                  </a:moveTo>
                  <a:lnTo>
                    <a:pt x="0" y="165"/>
                  </a:lnTo>
                  <a:lnTo>
                    <a:pt x="56" y="165"/>
                  </a:lnTo>
                  <a:lnTo>
                    <a:pt x="79" y="164"/>
                  </a:lnTo>
                  <a:lnTo>
                    <a:pt x="89" y="162"/>
                  </a:lnTo>
                  <a:lnTo>
                    <a:pt x="99" y="161"/>
                  </a:lnTo>
                  <a:lnTo>
                    <a:pt x="109" y="159"/>
                  </a:lnTo>
                  <a:lnTo>
                    <a:pt x="117" y="156"/>
                  </a:lnTo>
                  <a:lnTo>
                    <a:pt x="125" y="153"/>
                  </a:lnTo>
                  <a:lnTo>
                    <a:pt x="132" y="149"/>
                  </a:lnTo>
                  <a:lnTo>
                    <a:pt x="138" y="144"/>
                  </a:lnTo>
                  <a:lnTo>
                    <a:pt x="145" y="138"/>
                  </a:lnTo>
                  <a:lnTo>
                    <a:pt x="149" y="132"/>
                  </a:lnTo>
                  <a:lnTo>
                    <a:pt x="153" y="124"/>
                  </a:lnTo>
                  <a:lnTo>
                    <a:pt x="156" y="115"/>
                  </a:lnTo>
                  <a:lnTo>
                    <a:pt x="159" y="105"/>
                  </a:lnTo>
                  <a:lnTo>
                    <a:pt x="161" y="94"/>
                  </a:lnTo>
                  <a:lnTo>
                    <a:pt x="161" y="82"/>
                  </a:lnTo>
                  <a:lnTo>
                    <a:pt x="161" y="70"/>
                  </a:lnTo>
                  <a:lnTo>
                    <a:pt x="159" y="59"/>
                  </a:lnTo>
                  <a:lnTo>
                    <a:pt x="156" y="50"/>
                  </a:lnTo>
                  <a:lnTo>
                    <a:pt x="154" y="41"/>
                  </a:lnTo>
                  <a:lnTo>
                    <a:pt x="150" y="34"/>
                  </a:lnTo>
                  <a:lnTo>
                    <a:pt x="146" y="26"/>
                  </a:lnTo>
                  <a:lnTo>
                    <a:pt x="139" y="21"/>
                  </a:lnTo>
                  <a:lnTo>
                    <a:pt x="134" y="15"/>
                  </a:lnTo>
                  <a:lnTo>
                    <a:pt x="127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1" y="3"/>
                  </a:lnTo>
                  <a:lnTo>
                    <a:pt x="90" y="2"/>
                  </a:lnTo>
                  <a:lnTo>
                    <a:pt x="80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972" y="2107"/>
              <a:ext cx="42" cy="120"/>
            </a:xfrm>
            <a:custGeom>
              <a:avLst/>
              <a:gdLst/>
              <a:ahLst/>
              <a:cxnLst>
                <a:cxn ang="0">
                  <a:pos x="168" y="55"/>
                </a:cxn>
                <a:cxn ang="0">
                  <a:pos x="125" y="55"/>
                </a:cxn>
                <a:cxn ang="0">
                  <a:pos x="106" y="58"/>
                </a:cxn>
                <a:cxn ang="0">
                  <a:pos x="90" y="64"/>
                </a:cxn>
                <a:cxn ang="0">
                  <a:pos x="77" y="74"/>
                </a:cxn>
                <a:cxn ang="0">
                  <a:pos x="68" y="85"/>
                </a:cxn>
                <a:cxn ang="0">
                  <a:pos x="60" y="100"/>
                </a:cxn>
                <a:cxn ang="0">
                  <a:pos x="55" y="118"/>
                </a:cxn>
                <a:cxn ang="0">
                  <a:pos x="53" y="139"/>
                </a:cxn>
                <a:cxn ang="0">
                  <a:pos x="53" y="329"/>
                </a:cxn>
                <a:cxn ang="0">
                  <a:pos x="54" y="352"/>
                </a:cxn>
                <a:cxn ang="0">
                  <a:pos x="57" y="371"/>
                </a:cxn>
                <a:cxn ang="0">
                  <a:pos x="63" y="388"/>
                </a:cxn>
                <a:cxn ang="0">
                  <a:pos x="72" y="402"/>
                </a:cxn>
                <a:cxn ang="0">
                  <a:pos x="84" y="412"/>
                </a:cxn>
                <a:cxn ang="0">
                  <a:pos x="98" y="421"/>
                </a:cxn>
                <a:cxn ang="0">
                  <a:pos x="116" y="425"/>
                </a:cxn>
                <a:cxn ang="0">
                  <a:pos x="136" y="427"/>
                </a:cxn>
                <a:cxn ang="0">
                  <a:pos x="168" y="480"/>
                </a:cxn>
                <a:cxn ang="0">
                  <a:pos x="124" y="479"/>
                </a:cxn>
                <a:cxn ang="0">
                  <a:pos x="95" y="475"/>
                </a:cxn>
                <a:cxn ang="0">
                  <a:pos x="69" y="466"/>
                </a:cxn>
                <a:cxn ang="0">
                  <a:pos x="48" y="451"/>
                </a:cxn>
                <a:cxn ang="0">
                  <a:pos x="29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5"/>
                </a:cxn>
                <a:cxn ang="0">
                  <a:pos x="9" y="85"/>
                </a:cxn>
                <a:cxn ang="0">
                  <a:pos x="21" y="60"/>
                </a:cxn>
                <a:cxn ang="0">
                  <a:pos x="38" y="39"/>
                </a:cxn>
                <a:cxn ang="0">
                  <a:pos x="58" y="21"/>
                </a:cxn>
                <a:cxn ang="0">
                  <a:pos x="82" y="10"/>
                </a:cxn>
                <a:cxn ang="0">
                  <a:pos x="109" y="2"/>
                </a:cxn>
                <a:cxn ang="0">
                  <a:pos x="140" y="0"/>
                </a:cxn>
              </a:cxnLst>
              <a:rect l="0" t="0" r="r" b="b"/>
              <a:pathLst>
                <a:path w="168" h="480">
                  <a:moveTo>
                    <a:pt x="168" y="0"/>
                  </a:moveTo>
                  <a:lnTo>
                    <a:pt x="168" y="55"/>
                  </a:lnTo>
                  <a:lnTo>
                    <a:pt x="136" y="55"/>
                  </a:lnTo>
                  <a:lnTo>
                    <a:pt x="125" y="55"/>
                  </a:lnTo>
                  <a:lnTo>
                    <a:pt x="116" y="56"/>
                  </a:lnTo>
                  <a:lnTo>
                    <a:pt x="106" y="58"/>
                  </a:lnTo>
                  <a:lnTo>
                    <a:pt x="98" y="61"/>
                  </a:lnTo>
                  <a:lnTo>
                    <a:pt x="90" y="64"/>
                  </a:lnTo>
                  <a:lnTo>
                    <a:pt x="84" y="68"/>
                  </a:lnTo>
                  <a:lnTo>
                    <a:pt x="77" y="74"/>
                  </a:lnTo>
                  <a:lnTo>
                    <a:pt x="72" y="79"/>
                  </a:lnTo>
                  <a:lnTo>
                    <a:pt x="68" y="85"/>
                  </a:lnTo>
                  <a:lnTo>
                    <a:pt x="63" y="93"/>
                  </a:lnTo>
                  <a:lnTo>
                    <a:pt x="60" y="100"/>
                  </a:lnTo>
                  <a:lnTo>
                    <a:pt x="57" y="109"/>
                  </a:lnTo>
                  <a:lnTo>
                    <a:pt x="55" y="118"/>
                  </a:lnTo>
                  <a:lnTo>
                    <a:pt x="54" y="128"/>
                  </a:lnTo>
                  <a:lnTo>
                    <a:pt x="53" y="139"/>
                  </a:lnTo>
                  <a:lnTo>
                    <a:pt x="53" y="15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4" y="352"/>
                  </a:lnTo>
                  <a:lnTo>
                    <a:pt x="55" y="361"/>
                  </a:lnTo>
                  <a:lnTo>
                    <a:pt x="57" y="371"/>
                  </a:lnTo>
                  <a:lnTo>
                    <a:pt x="60" y="379"/>
                  </a:lnTo>
                  <a:lnTo>
                    <a:pt x="63" y="388"/>
                  </a:lnTo>
                  <a:lnTo>
                    <a:pt x="68" y="395"/>
                  </a:lnTo>
                  <a:lnTo>
                    <a:pt x="72" y="402"/>
                  </a:lnTo>
                  <a:lnTo>
                    <a:pt x="77" y="408"/>
                  </a:lnTo>
                  <a:lnTo>
                    <a:pt x="84" y="412"/>
                  </a:lnTo>
                  <a:lnTo>
                    <a:pt x="90" y="418"/>
                  </a:lnTo>
                  <a:lnTo>
                    <a:pt x="98" y="421"/>
                  </a:lnTo>
                  <a:lnTo>
                    <a:pt x="106" y="424"/>
                  </a:lnTo>
                  <a:lnTo>
                    <a:pt x="116" y="425"/>
                  </a:lnTo>
                  <a:lnTo>
                    <a:pt x="125" y="427"/>
                  </a:lnTo>
                  <a:lnTo>
                    <a:pt x="136" y="427"/>
                  </a:lnTo>
                  <a:lnTo>
                    <a:pt x="168" y="427"/>
                  </a:lnTo>
                  <a:lnTo>
                    <a:pt x="168" y="480"/>
                  </a:lnTo>
                  <a:lnTo>
                    <a:pt x="140" y="480"/>
                  </a:lnTo>
                  <a:lnTo>
                    <a:pt x="124" y="479"/>
                  </a:lnTo>
                  <a:lnTo>
                    <a:pt x="109" y="478"/>
                  </a:lnTo>
                  <a:lnTo>
                    <a:pt x="95" y="475"/>
                  </a:lnTo>
                  <a:lnTo>
                    <a:pt x="82" y="471"/>
                  </a:lnTo>
                  <a:lnTo>
                    <a:pt x="69" y="466"/>
                  </a:lnTo>
                  <a:lnTo>
                    <a:pt x="58" y="459"/>
                  </a:lnTo>
                  <a:lnTo>
                    <a:pt x="48" y="451"/>
                  </a:lnTo>
                  <a:lnTo>
                    <a:pt x="38" y="442"/>
                  </a:lnTo>
                  <a:lnTo>
                    <a:pt x="29" y="431"/>
                  </a:lnTo>
                  <a:lnTo>
                    <a:pt x="21" y="421"/>
                  </a:lnTo>
                  <a:lnTo>
                    <a:pt x="15" y="408"/>
                  </a:lnTo>
                  <a:lnTo>
                    <a:pt x="9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5"/>
                  </a:lnTo>
                  <a:lnTo>
                    <a:pt x="5" y="99"/>
                  </a:lnTo>
                  <a:lnTo>
                    <a:pt x="9" y="85"/>
                  </a:lnTo>
                  <a:lnTo>
                    <a:pt x="15" y="72"/>
                  </a:lnTo>
                  <a:lnTo>
                    <a:pt x="21" y="60"/>
                  </a:lnTo>
                  <a:lnTo>
                    <a:pt x="29" y="48"/>
                  </a:lnTo>
                  <a:lnTo>
                    <a:pt x="38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09" y="2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1025" y="2107"/>
              <a:ext cx="71" cy="12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403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80"/>
                </a:cxn>
                <a:cxn ang="0">
                  <a:pos x="229" y="480"/>
                </a:cxn>
                <a:cxn ang="0">
                  <a:pos x="229" y="78"/>
                </a:cxn>
                <a:cxn ang="0">
                  <a:pos x="64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281" h="480">
                  <a:moveTo>
                    <a:pt x="54" y="0"/>
                  </a:moveTo>
                  <a:lnTo>
                    <a:pt x="54" y="403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80"/>
                  </a:lnTo>
                  <a:lnTo>
                    <a:pt x="229" y="480"/>
                  </a:lnTo>
                  <a:lnTo>
                    <a:pt x="229" y="78"/>
                  </a:lnTo>
                  <a:lnTo>
                    <a:pt x="64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1103" y="2107"/>
              <a:ext cx="7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7" y="0"/>
                </a:cxn>
                <a:cxn ang="0">
                  <a:pos x="287" y="55"/>
                </a:cxn>
                <a:cxn ang="0">
                  <a:pos x="170" y="55"/>
                </a:cxn>
                <a:cxn ang="0">
                  <a:pos x="170" y="480"/>
                </a:cxn>
                <a:cxn ang="0">
                  <a:pos x="117" y="480"/>
                </a:cxn>
                <a:cxn ang="0">
                  <a:pos x="117" y="55"/>
                </a:cxn>
                <a:cxn ang="0">
                  <a:pos x="0" y="55"/>
                </a:cxn>
                <a:cxn ang="0">
                  <a:pos x="0" y="0"/>
                </a:cxn>
              </a:cxnLst>
              <a:rect l="0" t="0" r="r" b="b"/>
              <a:pathLst>
                <a:path w="287" h="480">
                  <a:moveTo>
                    <a:pt x="0" y="0"/>
                  </a:moveTo>
                  <a:lnTo>
                    <a:pt x="287" y="0"/>
                  </a:lnTo>
                  <a:lnTo>
                    <a:pt x="287" y="55"/>
                  </a:lnTo>
                  <a:lnTo>
                    <a:pt x="170" y="55"/>
                  </a:lnTo>
                  <a:lnTo>
                    <a:pt x="170" y="480"/>
                  </a:lnTo>
                  <a:lnTo>
                    <a:pt x="117" y="480"/>
                  </a:lnTo>
                  <a:lnTo>
                    <a:pt x="117" y="55"/>
                  </a:lnTo>
                  <a:lnTo>
                    <a:pt x="0" y="55"/>
                  </a:lnTo>
                  <a:lnTo>
                    <a:pt x="0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504" y="2107"/>
              <a:ext cx="154" cy="12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208"/>
                </a:cxn>
                <a:cxn ang="0">
                  <a:pos x="554" y="208"/>
                </a:cxn>
                <a:cxn ang="0">
                  <a:pos x="554" y="0"/>
                </a:cxn>
                <a:cxn ang="0">
                  <a:pos x="606" y="0"/>
                </a:cxn>
                <a:cxn ang="0">
                  <a:pos x="606" y="480"/>
                </a:cxn>
                <a:cxn ang="0">
                  <a:pos x="554" y="480"/>
                </a:cxn>
                <a:cxn ang="0">
                  <a:pos x="554" y="260"/>
                </a:cxn>
                <a:cxn ang="0">
                  <a:pos x="393" y="260"/>
                </a:cxn>
                <a:cxn ang="0">
                  <a:pos x="393" y="480"/>
                </a:cxn>
                <a:cxn ang="0">
                  <a:pos x="340" y="480"/>
                </a:cxn>
                <a:cxn ang="0">
                  <a:pos x="340" y="3"/>
                </a:cxn>
                <a:cxn ang="0">
                  <a:pos x="108" y="487"/>
                </a:cxn>
                <a:cxn ang="0">
                  <a:pos x="46" y="487"/>
                </a:cxn>
                <a:cxn ang="0">
                  <a:pos x="151" y="270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178" y="211"/>
                </a:cxn>
                <a:cxn ang="0">
                  <a:pos x="279" y="0"/>
                </a:cxn>
                <a:cxn ang="0">
                  <a:pos x="393" y="0"/>
                </a:cxn>
              </a:cxnLst>
              <a:rect l="0" t="0" r="r" b="b"/>
              <a:pathLst>
                <a:path w="606" h="487">
                  <a:moveTo>
                    <a:pt x="393" y="0"/>
                  </a:moveTo>
                  <a:lnTo>
                    <a:pt x="393" y="208"/>
                  </a:lnTo>
                  <a:lnTo>
                    <a:pt x="554" y="208"/>
                  </a:lnTo>
                  <a:lnTo>
                    <a:pt x="554" y="0"/>
                  </a:lnTo>
                  <a:lnTo>
                    <a:pt x="606" y="0"/>
                  </a:lnTo>
                  <a:lnTo>
                    <a:pt x="606" y="480"/>
                  </a:lnTo>
                  <a:lnTo>
                    <a:pt x="554" y="480"/>
                  </a:lnTo>
                  <a:lnTo>
                    <a:pt x="554" y="260"/>
                  </a:lnTo>
                  <a:lnTo>
                    <a:pt x="393" y="260"/>
                  </a:lnTo>
                  <a:lnTo>
                    <a:pt x="393" y="480"/>
                  </a:lnTo>
                  <a:lnTo>
                    <a:pt x="340" y="480"/>
                  </a:lnTo>
                  <a:lnTo>
                    <a:pt x="340" y="3"/>
                  </a:lnTo>
                  <a:lnTo>
                    <a:pt x="108" y="487"/>
                  </a:lnTo>
                  <a:lnTo>
                    <a:pt x="46" y="487"/>
                  </a:lnTo>
                  <a:lnTo>
                    <a:pt x="151" y="270"/>
                  </a:lnTo>
                  <a:lnTo>
                    <a:pt x="0" y="0"/>
                  </a:lnTo>
                  <a:lnTo>
                    <a:pt x="61" y="0"/>
                  </a:lnTo>
                  <a:lnTo>
                    <a:pt x="178" y="211"/>
                  </a:lnTo>
                  <a:lnTo>
                    <a:pt x="279" y="0"/>
                  </a:lnTo>
                  <a:lnTo>
                    <a:pt x="39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497" y="1918"/>
              <a:ext cx="99" cy="120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49" y="67"/>
                </a:cxn>
                <a:cxn ang="0">
                  <a:pos x="280" y="69"/>
                </a:cxn>
                <a:cxn ang="0">
                  <a:pos x="307" y="76"/>
                </a:cxn>
                <a:cxn ang="0">
                  <a:pos x="331" y="88"/>
                </a:cxn>
                <a:cxn ang="0">
                  <a:pos x="351" y="104"/>
                </a:cxn>
                <a:cxn ang="0">
                  <a:pos x="368" y="124"/>
                </a:cxn>
                <a:cxn ang="0">
                  <a:pos x="380" y="150"/>
                </a:cxn>
                <a:cxn ang="0">
                  <a:pos x="387" y="181"/>
                </a:cxn>
                <a:cxn ang="0">
                  <a:pos x="389" y="216"/>
                </a:cxn>
                <a:cxn ang="0">
                  <a:pos x="388" y="280"/>
                </a:cxn>
                <a:cxn ang="0">
                  <a:pos x="384" y="313"/>
                </a:cxn>
                <a:cxn ang="0">
                  <a:pos x="374" y="340"/>
                </a:cxn>
                <a:cxn ang="0">
                  <a:pos x="360" y="364"/>
                </a:cxn>
                <a:cxn ang="0">
                  <a:pos x="341" y="383"/>
                </a:cxn>
                <a:cxn ang="0">
                  <a:pos x="320" y="397"/>
                </a:cxn>
                <a:cxn ang="0">
                  <a:pos x="294" y="406"/>
                </a:cxn>
                <a:cxn ang="0">
                  <a:pos x="265" y="411"/>
                </a:cxn>
                <a:cxn ang="0">
                  <a:pos x="221" y="412"/>
                </a:cxn>
                <a:cxn ang="0">
                  <a:pos x="168" y="479"/>
                </a:cxn>
                <a:cxn ang="0">
                  <a:pos x="139" y="412"/>
                </a:cxn>
                <a:cxn ang="0">
                  <a:pos x="108" y="409"/>
                </a:cxn>
                <a:cxn ang="0">
                  <a:pos x="81" y="402"/>
                </a:cxn>
                <a:cxn ang="0">
                  <a:pos x="57" y="390"/>
                </a:cxn>
                <a:cxn ang="0">
                  <a:pos x="37" y="373"/>
                </a:cxn>
                <a:cxn ang="0">
                  <a:pos x="21" y="352"/>
                </a:cxn>
                <a:cxn ang="0">
                  <a:pos x="9" y="326"/>
                </a:cxn>
                <a:cxn ang="0">
                  <a:pos x="2" y="297"/>
                </a:cxn>
                <a:cxn ang="0">
                  <a:pos x="0" y="261"/>
                </a:cxn>
                <a:cxn ang="0">
                  <a:pos x="1" y="198"/>
                </a:cxn>
                <a:cxn ang="0">
                  <a:pos x="5" y="165"/>
                </a:cxn>
                <a:cxn ang="0">
                  <a:pos x="15" y="137"/>
                </a:cxn>
                <a:cxn ang="0">
                  <a:pos x="29" y="113"/>
                </a:cxn>
                <a:cxn ang="0">
                  <a:pos x="47" y="95"/>
                </a:cxn>
                <a:cxn ang="0">
                  <a:pos x="69" y="81"/>
                </a:cxn>
                <a:cxn ang="0">
                  <a:pos x="95" y="72"/>
                </a:cxn>
                <a:cxn ang="0">
                  <a:pos x="123" y="68"/>
                </a:cxn>
                <a:cxn ang="0">
                  <a:pos x="168" y="67"/>
                </a:cxn>
              </a:cxnLst>
              <a:rect l="0" t="0" r="r" b="b"/>
              <a:pathLst>
                <a:path w="389" h="479">
                  <a:moveTo>
                    <a:pt x="168" y="0"/>
                  </a:moveTo>
                  <a:lnTo>
                    <a:pt x="221" y="0"/>
                  </a:lnTo>
                  <a:lnTo>
                    <a:pt x="221" y="67"/>
                  </a:lnTo>
                  <a:lnTo>
                    <a:pt x="249" y="67"/>
                  </a:lnTo>
                  <a:lnTo>
                    <a:pt x="265" y="68"/>
                  </a:lnTo>
                  <a:lnTo>
                    <a:pt x="280" y="69"/>
                  </a:lnTo>
                  <a:lnTo>
                    <a:pt x="294" y="72"/>
                  </a:lnTo>
                  <a:lnTo>
                    <a:pt x="307" y="76"/>
                  </a:lnTo>
                  <a:lnTo>
                    <a:pt x="320" y="81"/>
                  </a:lnTo>
                  <a:lnTo>
                    <a:pt x="331" y="88"/>
                  </a:lnTo>
                  <a:lnTo>
                    <a:pt x="341" y="95"/>
                  </a:lnTo>
                  <a:lnTo>
                    <a:pt x="351" y="104"/>
                  </a:lnTo>
                  <a:lnTo>
                    <a:pt x="360" y="113"/>
                  </a:lnTo>
                  <a:lnTo>
                    <a:pt x="368" y="124"/>
                  </a:lnTo>
                  <a:lnTo>
                    <a:pt x="374" y="137"/>
                  </a:lnTo>
                  <a:lnTo>
                    <a:pt x="380" y="150"/>
                  </a:lnTo>
                  <a:lnTo>
                    <a:pt x="384" y="165"/>
                  </a:lnTo>
                  <a:lnTo>
                    <a:pt x="387" y="181"/>
                  </a:lnTo>
                  <a:lnTo>
                    <a:pt x="388" y="198"/>
                  </a:lnTo>
                  <a:lnTo>
                    <a:pt x="389" y="216"/>
                  </a:lnTo>
                  <a:lnTo>
                    <a:pt x="389" y="261"/>
                  </a:lnTo>
                  <a:lnTo>
                    <a:pt x="388" y="280"/>
                  </a:lnTo>
                  <a:lnTo>
                    <a:pt x="387" y="297"/>
                  </a:lnTo>
                  <a:lnTo>
                    <a:pt x="384" y="313"/>
                  </a:lnTo>
                  <a:lnTo>
                    <a:pt x="380" y="326"/>
                  </a:lnTo>
                  <a:lnTo>
                    <a:pt x="374" y="340"/>
                  </a:lnTo>
                  <a:lnTo>
                    <a:pt x="368" y="352"/>
                  </a:lnTo>
                  <a:lnTo>
                    <a:pt x="360" y="364"/>
                  </a:lnTo>
                  <a:lnTo>
                    <a:pt x="351" y="373"/>
                  </a:lnTo>
                  <a:lnTo>
                    <a:pt x="341" y="383"/>
                  </a:lnTo>
                  <a:lnTo>
                    <a:pt x="331" y="390"/>
                  </a:lnTo>
                  <a:lnTo>
                    <a:pt x="320" y="397"/>
                  </a:lnTo>
                  <a:lnTo>
                    <a:pt x="307" y="402"/>
                  </a:lnTo>
                  <a:lnTo>
                    <a:pt x="294" y="406"/>
                  </a:lnTo>
                  <a:lnTo>
                    <a:pt x="280" y="409"/>
                  </a:lnTo>
                  <a:lnTo>
                    <a:pt x="265" y="411"/>
                  </a:lnTo>
                  <a:lnTo>
                    <a:pt x="249" y="412"/>
                  </a:lnTo>
                  <a:lnTo>
                    <a:pt x="221" y="412"/>
                  </a:lnTo>
                  <a:lnTo>
                    <a:pt x="221" y="479"/>
                  </a:lnTo>
                  <a:lnTo>
                    <a:pt x="168" y="479"/>
                  </a:lnTo>
                  <a:lnTo>
                    <a:pt x="168" y="412"/>
                  </a:lnTo>
                  <a:lnTo>
                    <a:pt x="139" y="412"/>
                  </a:lnTo>
                  <a:lnTo>
                    <a:pt x="123" y="411"/>
                  </a:lnTo>
                  <a:lnTo>
                    <a:pt x="108" y="409"/>
                  </a:lnTo>
                  <a:lnTo>
                    <a:pt x="95" y="406"/>
                  </a:lnTo>
                  <a:lnTo>
                    <a:pt x="81" y="402"/>
                  </a:lnTo>
                  <a:lnTo>
                    <a:pt x="69" y="397"/>
                  </a:lnTo>
                  <a:lnTo>
                    <a:pt x="57" y="390"/>
                  </a:lnTo>
                  <a:lnTo>
                    <a:pt x="47" y="383"/>
                  </a:lnTo>
                  <a:lnTo>
                    <a:pt x="37" y="373"/>
                  </a:lnTo>
                  <a:lnTo>
                    <a:pt x="29" y="364"/>
                  </a:lnTo>
                  <a:lnTo>
                    <a:pt x="21" y="352"/>
                  </a:lnTo>
                  <a:lnTo>
                    <a:pt x="15" y="340"/>
                  </a:lnTo>
                  <a:lnTo>
                    <a:pt x="9" y="326"/>
                  </a:lnTo>
                  <a:lnTo>
                    <a:pt x="5" y="313"/>
                  </a:lnTo>
                  <a:lnTo>
                    <a:pt x="2" y="297"/>
                  </a:lnTo>
                  <a:lnTo>
                    <a:pt x="1" y="280"/>
                  </a:lnTo>
                  <a:lnTo>
                    <a:pt x="0" y="261"/>
                  </a:lnTo>
                  <a:lnTo>
                    <a:pt x="0" y="216"/>
                  </a:lnTo>
                  <a:lnTo>
                    <a:pt x="1" y="198"/>
                  </a:lnTo>
                  <a:lnTo>
                    <a:pt x="2" y="181"/>
                  </a:lnTo>
                  <a:lnTo>
                    <a:pt x="5" y="165"/>
                  </a:lnTo>
                  <a:lnTo>
                    <a:pt x="9" y="150"/>
                  </a:lnTo>
                  <a:lnTo>
                    <a:pt x="15" y="137"/>
                  </a:lnTo>
                  <a:lnTo>
                    <a:pt x="21" y="124"/>
                  </a:lnTo>
                  <a:lnTo>
                    <a:pt x="29" y="113"/>
                  </a:lnTo>
                  <a:lnTo>
                    <a:pt x="37" y="104"/>
                  </a:lnTo>
                  <a:lnTo>
                    <a:pt x="47" y="95"/>
                  </a:lnTo>
                  <a:lnTo>
                    <a:pt x="57" y="88"/>
                  </a:lnTo>
                  <a:lnTo>
                    <a:pt x="69" y="81"/>
                  </a:lnTo>
                  <a:lnTo>
                    <a:pt x="81" y="76"/>
                  </a:lnTo>
                  <a:lnTo>
                    <a:pt x="95" y="72"/>
                  </a:lnTo>
                  <a:lnTo>
                    <a:pt x="108" y="69"/>
                  </a:lnTo>
                  <a:lnTo>
                    <a:pt x="123" y="68"/>
                  </a:lnTo>
                  <a:lnTo>
                    <a:pt x="139" y="67"/>
                  </a:lnTo>
                  <a:lnTo>
                    <a:pt x="168" y="67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554" y="1948"/>
              <a:ext cx="2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9"/>
                </a:cxn>
                <a:cxn ang="0">
                  <a:pos x="32" y="239"/>
                </a:cxn>
                <a:cxn ang="0">
                  <a:pos x="43" y="239"/>
                </a:cxn>
                <a:cxn ang="0">
                  <a:pos x="52" y="238"/>
                </a:cxn>
                <a:cxn ang="0">
                  <a:pos x="62" y="236"/>
                </a:cxn>
                <a:cxn ang="0">
                  <a:pos x="70" y="233"/>
                </a:cxn>
                <a:cxn ang="0">
                  <a:pos x="78" y="230"/>
                </a:cxn>
                <a:cxn ang="0">
                  <a:pos x="84" y="226"/>
                </a:cxn>
                <a:cxn ang="0">
                  <a:pos x="91" y="220"/>
                </a:cxn>
                <a:cxn ang="0">
                  <a:pos x="96" y="215"/>
                </a:cxn>
                <a:cxn ang="0">
                  <a:pos x="100" y="208"/>
                </a:cxn>
                <a:cxn ang="0">
                  <a:pos x="105" y="201"/>
                </a:cxn>
                <a:cxn ang="0">
                  <a:pos x="108" y="193"/>
                </a:cxn>
                <a:cxn ang="0">
                  <a:pos x="111" y="184"/>
                </a:cxn>
                <a:cxn ang="0">
                  <a:pos x="113" y="174"/>
                </a:cxn>
                <a:cxn ang="0">
                  <a:pos x="114" y="165"/>
                </a:cxn>
                <a:cxn ang="0">
                  <a:pos x="115" y="154"/>
                </a:cxn>
                <a:cxn ang="0">
                  <a:pos x="115" y="142"/>
                </a:cxn>
                <a:cxn ang="0">
                  <a:pos x="115" y="97"/>
                </a:cxn>
                <a:cxn ang="0">
                  <a:pos x="115" y="85"/>
                </a:cxn>
                <a:cxn ang="0">
                  <a:pos x="114" y="74"/>
                </a:cxn>
                <a:cxn ang="0">
                  <a:pos x="113" y="65"/>
                </a:cxn>
                <a:cxn ang="0">
                  <a:pos x="111" y="55"/>
                </a:cxn>
                <a:cxn ang="0">
                  <a:pos x="108" y="47"/>
                </a:cxn>
                <a:cxn ang="0">
                  <a:pos x="105" y="38"/>
                </a:cxn>
                <a:cxn ang="0">
                  <a:pos x="100" y="31"/>
                </a:cxn>
                <a:cxn ang="0">
                  <a:pos x="96" y="24"/>
                </a:cxn>
                <a:cxn ang="0">
                  <a:pos x="91" y="19"/>
                </a:cxn>
                <a:cxn ang="0">
                  <a:pos x="84" y="14"/>
                </a:cxn>
                <a:cxn ang="0">
                  <a:pos x="78" y="9"/>
                </a:cxn>
                <a:cxn ang="0">
                  <a:pos x="70" y="6"/>
                </a:cxn>
                <a:cxn ang="0">
                  <a:pos x="62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32" y="0"/>
                </a:cxn>
                <a:cxn ang="0">
                  <a:pos x="0" y="0"/>
                </a:cxn>
              </a:cxnLst>
              <a:rect l="0" t="0" r="r" b="b"/>
              <a:pathLst>
                <a:path w="115" h="239">
                  <a:moveTo>
                    <a:pt x="0" y="0"/>
                  </a:moveTo>
                  <a:lnTo>
                    <a:pt x="0" y="239"/>
                  </a:lnTo>
                  <a:lnTo>
                    <a:pt x="32" y="239"/>
                  </a:lnTo>
                  <a:lnTo>
                    <a:pt x="43" y="239"/>
                  </a:lnTo>
                  <a:lnTo>
                    <a:pt x="52" y="238"/>
                  </a:lnTo>
                  <a:lnTo>
                    <a:pt x="62" y="236"/>
                  </a:lnTo>
                  <a:lnTo>
                    <a:pt x="70" y="233"/>
                  </a:lnTo>
                  <a:lnTo>
                    <a:pt x="78" y="230"/>
                  </a:lnTo>
                  <a:lnTo>
                    <a:pt x="84" y="226"/>
                  </a:lnTo>
                  <a:lnTo>
                    <a:pt x="91" y="220"/>
                  </a:lnTo>
                  <a:lnTo>
                    <a:pt x="96" y="215"/>
                  </a:lnTo>
                  <a:lnTo>
                    <a:pt x="100" y="208"/>
                  </a:lnTo>
                  <a:lnTo>
                    <a:pt x="105" y="201"/>
                  </a:lnTo>
                  <a:lnTo>
                    <a:pt x="108" y="193"/>
                  </a:lnTo>
                  <a:lnTo>
                    <a:pt x="111" y="184"/>
                  </a:lnTo>
                  <a:lnTo>
                    <a:pt x="113" y="174"/>
                  </a:lnTo>
                  <a:lnTo>
                    <a:pt x="114" y="165"/>
                  </a:lnTo>
                  <a:lnTo>
                    <a:pt x="115" y="154"/>
                  </a:lnTo>
                  <a:lnTo>
                    <a:pt x="115" y="142"/>
                  </a:lnTo>
                  <a:lnTo>
                    <a:pt x="115" y="97"/>
                  </a:lnTo>
                  <a:lnTo>
                    <a:pt x="115" y="85"/>
                  </a:lnTo>
                  <a:lnTo>
                    <a:pt x="114" y="74"/>
                  </a:lnTo>
                  <a:lnTo>
                    <a:pt x="113" y="65"/>
                  </a:lnTo>
                  <a:lnTo>
                    <a:pt x="111" y="55"/>
                  </a:lnTo>
                  <a:lnTo>
                    <a:pt x="108" y="47"/>
                  </a:lnTo>
                  <a:lnTo>
                    <a:pt x="105" y="38"/>
                  </a:lnTo>
                  <a:lnTo>
                    <a:pt x="100" y="31"/>
                  </a:lnTo>
                  <a:lnTo>
                    <a:pt x="96" y="24"/>
                  </a:lnTo>
                  <a:lnTo>
                    <a:pt x="91" y="19"/>
                  </a:lnTo>
                  <a:lnTo>
                    <a:pt x="84" y="14"/>
                  </a:lnTo>
                  <a:lnTo>
                    <a:pt x="78" y="9"/>
                  </a:lnTo>
                  <a:lnTo>
                    <a:pt x="70" y="6"/>
                  </a:lnTo>
                  <a:lnTo>
                    <a:pt x="62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511" y="1948"/>
              <a:ext cx="29" cy="60"/>
            </a:xfrm>
            <a:custGeom>
              <a:avLst/>
              <a:gdLst/>
              <a:ahLst/>
              <a:cxnLst>
                <a:cxn ang="0">
                  <a:pos x="115" y="239"/>
                </a:cxn>
                <a:cxn ang="0">
                  <a:pos x="115" y="0"/>
                </a:cxn>
                <a:cxn ang="0">
                  <a:pos x="82" y="0"/>
                </a:cxn>
                <a:cxn ang="0">
                  <a:pos x="71" y="0"/>
                </a:cxn>
                <a:cxn ang="0">
                  <a:pos x="62" y="1"/>
                </a:cxn>
                <a:cxn ang="0">
                  <a:pos x="52" y="3"/>
                </a:cxn>
                <a:cxn ang="0">
                  <a:pos x="45" y="6"/>
                </a:cxn>
                <a:cxn ang="0">
                  <a:pos x="37" y="9"/>
                </a:cxn>
                <a:cxn ang="0">
                  <a:pos x="30" y="14"/>
                </a:cxn>
                <a:cxn ang="0">
                  <a:pos x="25" y="19"/>
                </a:cxn>
                <a:cxn ang="0">
                  <a:pos x="19" y="24"/>
                </a:cxn>
                <a:cxn ang="0">
                  <a:pos x="15" y="31"/>
                </a:cxn>
                <a:cxn ang="0">
                  <a:pos x="11" y="38"/>
                </a:cxn>
                <a:cxn ang="0">
                  <a:pos x="8" y="47"/>
                </a:cxn>
                <a:cxn ang="0">
                  <a:pos x="4" y="55"/>
                </a:cxn>
                <a:cxn ang="0">
                  <a:pos x="2" y="65"/>
                </a:cxn>
                <a:cxn ang="0">
                  <a:pos x="1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42"/>
                </a:cxn>
                <a:cxn ang="0">
                  <a:pos x="0" y="154"/>
                </a:cxn>
                <a:cxn ang="0">
                  <a:pos x="1" y="165"/>
                </a:cxn>
                <a:cxn ang="0">
                  <a:pos x="2" y="174"/>
                </a:cxn>
                <a:cxn ang="0">
                  <a:pos x="4" y="184"/>
                </a:cxn>
                <a:cxn ang="0">
                  <a:pos x="8" y="193"/>
                </a:cxn>
                <a:cxn ang="0">
                  <a:pos x="11" y="201"/>
                </a:cxn>
                <a:cxn ang="0">
                  <a:pos x="15" y="208"/>
                </a:cxn>
                <a:cxn ang="0">
                  <a:pos x="19" y="215"/>
                </a:cxn>
                <a:cxn ang="0">
                  <a:pos x="25" y="220"/>
                </a:cxn>
                <a:cxn ang="0">
                  <a:pos x="30" y="226"/>
                </a:cxn>
                <a:cxn ang="0">
                  <a:pos x="37" y="230"/>
                </a:cxn>
                <a:cxn ang="0">
                  <a:pos x="45" y="233"/>
                </a:cxn>
                <a:cxn ang="0">
                  <a:pos x="52" y="236"/>
                </a:cxn>
                <a:cxn ang="0">
                  <a:pos x="62" y="238"/>
                </a:cxn>
                <a:cxn ang="0">
                  <a:pos x="71" y="239"/>
                </a:cxn>
                <a:cxn ang="0">
                  <a:pos x="82" y="239"/>
                </a:cxn>
                <a:cxn ang="0">
                  <a:pos x="115" y="239"/>
                </a:cxn>
              </a:cxnLst>
              <a:rect l="0" t="0" r="r" b="b"/>
              <a:pathLst>
                <a:path w="115" h="239">
                  <a:moveTo>
                    <a:pt x="115" y="239"/>
                  </a:moveTo>
                  <a:lnTo>
                    <a:pt x="115" y="0"/>
                  </a:lnTo>
                  <a:lnTo>
                    <a:pt x="82" y="0"/>
                  </a:lnTo>
                  <a:lnTo>
                    <a:pt x="71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7" y="9"/>
                  </a:lnTo>
                  <a:lnTo>
                    <a:pt x="30" y="14"/>
                  </a:lnTo>
                  <a:lnTo>
                    <a:pt x="25" y="19"/>
                  </a:lnTo>
                  <a:lnTo>
                    <a:pt x="19" y="24"/>
                  </a:lnTo>
                  <a:lnTo>
                    <a:pt x="15" y="31"/>
                  </a:lnTo>
                  <a:lnTo>
                    <a:pt x="11" y="38"/>
                  </a:lnTo>
                  <a:lnTo>
                    <a:pt x="8" y="47"/>
                  </a:lnTo>
                  <a:lnTo>
                    <a:pt x="4" y="55"/>
                  </a:lnTo>
                  <a:lnTo>
                    <a:pt x="2" y="65"/>
                  </a:lnTo>
                  <a:lnTo>
                    <a:pt x="1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42"/>
                  </a:lnTo>
                  <a:lnTo>
                    <a:pt x="0" y="154"/>
                  </a:lnTo>
                  <a:lnTo>
                    <a:pt x="1" y="165"/>
                  </a:lnTo>
                  <a:lnTo>
                    <a:pt x="2" y="174"/>
                  </a:lnTo>
                  <a:lnTo>
                    <a:pt x="4" y="184"/>
                  </a:lnTo>
                  <a:lnTo>
                    <a:pt x="8" y="193"/>
                  </a:lnTo>
                  <a:lnTo>
                    <a:pt x="11" y="201"/>
                  </a:lnTo>
                  <a:lnTo>
                    <a:pt x="15" y="208"/>
                  </a:lnTo>
                  <a:lnTo>
                    <a:pt x="19" y="215"/>
                  </a:lnTo>
                  <a:lnTo>
                    <a:pt x="25" y="220"/>
                  </a:lnTo>
                  <a:lnTo>
                    <a:pt x="30" y="226"/>
                  </a:lnTo>
                  <a:lnTo>
                    <a:pt x="37" y="230"/>
                  </a:lnTo>
                  <a:lnTo>
                    <a:pt x="45" y="233"/>
                  </a:lnTo>
                  <a:lnTo>
                    <a:pt x="52" y="236"/>
                  </a:lnTo>
                  <a:lnTo>
                    <a:pt x="62" y="238"/>
                  </a:lnTo>
                  <a:lnTo>
                    <a:pt x="71" y="239"/>
                  </a:lnTo>
                  <a:lnTo>
                    <a:pt x="82" y="239"/>
                  </a:lnTo>
                  <a:lnTo>
                    <a:pt x="115" y="239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901" y="1916"/>
              <a:ext cx="143" cy="122"/>
            </a:xfrm>
            <a:custGeom>
              <a:avLst/>
              <a:gdLst/>
              <a:ahLst/>
              <a:cxnLst>
                <a:cxn ang="0">
                  <a:pos x="569" y="487"/>
                </a:cxn>
                <a:cxn ang="0">
                  <a:pos x="516" y="61"/>
                </a:cxn>
                <a:cxn ang="0">
                  <a:pos x="441" y="61"/>
                </a:cxn>
                <a:cxn ang="0">
                  <a:pos x="422" y="64"/>
                </a:cxn>
                <a:cxn ang="0">
                  <a:pos x="406" y="70"/>
                </a:cxn>
                <a:cxn ang="0">
                  <a:pos x="393" y="80"/>
                </a:cxn>
                <a:cxn ang="0">
                  <a:pos x="384" y="92"/>
                </a:cxn>
                <a:cxn ang="0">
                  <a:pos x="376" y="108"/>
                </a:cxn>
                <a:cxn ang="0">
                  <a:pos x="371" y="126"/>
                </a:cxn>
                <a:cxn ang="0">
                  <a:pos x="369" y="146"/>
                </a:cxn>
                <a:cxn ang="0">
                  <a:pos x="369" y="306"/>
                </a:cxn>
                <a:cxn ang="0">
                  <a:pos x="365" y="370"/>
                </a:cxn>
                <a:cxn ang="0">
                  <a:pos x="359" y="395"/>
                </a:cxn>
                <a:cxn ang="0">
                  <a:pos x="350" y="419"/>
                </a:cxn>
                <a:cxn ang="0">
                  <a:pos x="337" y="438"/>
                </a:cxn>
                <a:cxn ang="0">
                  <a:pos x="319" y="456"/>
                </a:cxn>
                <a:cxn ang="0">
                  <a:pos x="296" y="472"/>
                </a:cxn>
                <a:cxn ang="0">
                  <a:pos x="266" y="487"/>
                </a:cxn>
                <a:cxn ang="0">
                  <a:pos x="213" y="267"/>
                </a:cxn>
                <a:cxn ang="0">
                  <a:pos x="52" y="487"/>
                </a:cxn>
                <a:cxn ang="0">
                  <a:pos x="0" y="152"/>
                </a:cxn>
                <a:cxn ang="0">
                  <a:pos x="2" y="117"/>
                </a:cxn>
                <a:cxn ang="0">
                  <a:pos x="9" y="86"/>
                </a:cxn>
                <a:cxn ang="0">
                  <a:pos x="20" y="60"/>
                </a:cxn>
                <a:cxn ang="0">
                  <a:pos x="36" y="38"/>
                </a:cxn>
                <a:cxn ang="0">
                  <a:pos x="55" y="21"/>
                </a:cxn>
                <a:cxn ang="0">
                  <a:pos x="77" y="10"/>
                </a:cxn>
                <a:cxn ang="0">
                  <a:pos x="104" y="2"/>
                </a:cxn>
                <a:cxn ang="0">
                  <a:pos x="133" y="0"/>
                </a:cxn>
                <a:cxn ang="0">
                  <a:pos x="163" y="2"/>
                </a:cxn>
                <a:cxn ang="0">
                  <a:pos x="189" y="10"/>
                </a:cxn>
                <a:cxn ang="0">
                  <a:pos x="213" y="21"/>
                </a:cxn>
                <a:cxn ang="0">
                  <a:pos x="232" y="38"/>
                </a:cxn>
                <a:cxn ang="0">
                  <a:pos x="247" y="60"/>
                </a:cxn>
                <a:cxn ang="0">
                  <a:pos x="257" y="86"/>
                </a:cxn>
                <a:cxn ang="0">
                  <a:pos x="264" y="117"/>
                </a:cxn>
                <a:cxn ang="0">
                  <a:pos x="266" y="152"/>
                </a:cxn>
                <a:cxn ang="0">
                  <a:pos x="280" y="421"/>
                </a:cxn>
                <a:cxn ang="0">
                  <a:pos x="291" y="410"/>
                </a:cxn>
                <a:cxn ang="0">
                  <a:pos x="300" y="399"/>
                </a:cxn>
                <a:cxn ang="0">
                  <a:pos x="306" y="387"/>
                </a:cxn>
                <a:cxn ang="0">
                  <a:pos x="310" y="372"/>
                </a:cxn>
                <a:cxn ang="0">
                  <a:pos x="314" y="355"/>
                </a:cxn>
                <a:cxn ang="0">
                  <a:pos x="316" y="311"/>
                </a:cxn>
                <a:cxn ang="0">
                  <a:pos x="317" y="140"/>
                </a:cxn>
                <a:cxn ang="0">
                  <a:pos x="321" y="107"/>
                </a:cxn>
                <a:cxn ang="0">
                  <a:pos x="331" y="79"/>
                </a:cxn>
                <a:cxn ang="0">
                  <a:pos x="346" y="55"/>
                </a:cxn>
                <a:cxn ang="0">
                  <a:pos x="364" y="36"/>
                </a:cxn>
                <a:cxn ang="0">
                  <a:pos x="385" y="22"/>
                </a:cxn>
                <a:cxn ang="0">
                  <a:pos x="412" y="13"/>
                </a:cxn>
                <a:cxn ang="0">
                  <a:pos x="440" y="9"/>
                </a:cxn>
                <a:cxn ang="0">
                  <a:pos x="569" y="8"/>
                </a:cxn>
              </a:cxnLst>
              <a:rect l="0" t="0" r="r" b="b"/>
              <a:pathLst>
                <a:path w="569" h="487">
                  <a:moveTo>
                    <a:pt x="569" y="8"/>
                  </a:moveTo>
                  <a:lnTo>
                    <a:pt x="569" y="487"/>
                  </a:lnTo>
                  <a:lnTo>
                    <a:pt x="516" y="487"/>
                  </a:lnTo>
                  <a:lnTo>
                    <a:pt x="516" y="61"/>
                  </a:lnTo>
                  <a:lnTo>
                    <a:pt x="452" y="61"/>
                  </a:lnTo>
                  <a:lnTo>
                    <a:pt x="441" y="61"/>
                  </a:lnTo>
                  <a:lnTo>
                    <a:pt x="432" y="62"/>
                  </a:lnTo>
                  <a:lnTo>
                    <a:pt x="422" y="64"/>
                  </a:lnTo>
                  <a:lnTo>
                    <a:pt x="414" y="67"/>
                  </a:lnTo>
                  <a:lnTo>
                    <a:pt x="406" y="70"/>
                  </a:lnTo>
                  <a:lnTo>
                    <a:pt x="400" y="75"/>
                  </a:lnTo>
                  <a:lnTo>
                    <a:pt x="393" y="80"/>
                  </a:lnTo>
                  <a:lnTo>
                    <a:pt x="388" y="85"/>
                  </a:lnTo>
                  <a:lnTo>
                    <a:pt x="384" y="92"/>
                  </a:lnTo>
                  <a:lnTo>
                    <a:pt x="380" y="99"/>
                  </a:lnTo>
                  <a:lnTo>
                    <a:pt x="376" y="108"/>
                  </a:lnTo>
                  <a:lnTo>
                    <a:pt x="373" y="116"/>
                  </a:lnTo>
                  <a:lnTo>
                    <a:pt x="371" y="126"/>
                  </a:lnTo>
                  <a:lnTo>
                    <a:pt x="370" y="135"/>
                  </a:lnTo>
                  <a:lnTo>
                    <a:pt x="369" y="146"/>
                  </a:lnTo>
                  <a:lnTo>
                    <a:pt x="369" y="158"/>
                  </a:lnTo>
                  <a:lnTo>
                    <a:pt x="369" y="306"/>
                  </a:lnTo>
                  <a:lnTo>
                    <a:pt x="368" y="340"/>
                  </a:lnTo>
                  <a:lnTo>
                    <a:pt x="365" y="370"/>
                  </a:lnTo>
                  <a:lnTo>
                    <a:pt x="363" y="383"/>
                  </a:lnTo>
                  <a:lnTo>
                    <a:pt x="359" y="395"/>
                  </a:lnTo>
                  <a:lnTo>
                    <a:pt x="355" y="407"/>
                  </a:lnTo>
                  <a:lnTo>
                    <a:pt x="350" y="419"/>
                  </a:lnTo>
                  <a:lnTo>
                    <a:pt x="344" y="428"/>
                  </a:lnTo>
                  <a:lnTo>
                    <a:pt x="337" y="438"/>
                  </a:lnTo>
                  <a:lnTo>
                    <a:pt x="329" y="447"/>
                  </a:lnTo>
                  <a:lnTo>
                    <a:pt x="319" y="456"/>
                  </a:lnTo>
                  <a:lnTo>
                    <a:pt x="307" y="464"/>
                  </a:lnTo>
                  <a:lnTo>
                    <a:pt x="296" y="472"/>
                  </a:lnTo>
                  <a:lnTo>
                    <a:pt x="282" y="479"/>
                  </a:lnTo>
                  <a:lnTo>
                    <a:pt x="266" y="487"/>
                  </a:lnTo>
                  <a:lnTo>
                    <a:pt x="213" y="487"/>
                  </a:lnTo>
                  <a:lnTo>
                    <a:pt x="213" y="267"/>
                  </a:lnTo>
                  <a:lnTo>
                    <a:pt x="52" y="267"/>
                  </a:lnTo>
                  <a:lnTo>
                    <a:pt x="52" y="487"/>
                  </a:lnTo>
                  <a:lnTo>
                    <a:pt x="0" y="487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2" y="117"/>
                  </a:lnTo>
                  <a:lnTo>
                    <a:pt x="5" y="101"/>
                  </a:lnTo>
                  <a:lnTo>
                    <a:pt x="9" y="86"/>
                  </a:lnTo>
                  <a:lnTo>
                    <a:pt x="14" y="72"/>
                  </a:lnTo>
                  <a:lnTo>
                    <a:pt x="20" y="60"/>
                  </a:lnTo>
                  <a:lnTo>
                    <a:pt x="27" y="48"/>
                  </a:lnTo>
                  <a:lnTo>
                    <a:pt x="36" y="38"/>
                  </a:lnTo>
                  <a:lnTo>
                    <a:pt x="44" y="29"/>
                  </a:lnTo>
                  <a:lnTo>
                    <a:pt x="55" y="21"/>
                  </a:lnTo>
                  <a:lnTo>
                    <a:pt x="66" y="15"/>
                  </a:lnTo>
                  <a:lnTo>
                    <a:pt x="77" y="10"/>
                  </a:lnTo>
                  <a:lnTo>
                    <a:pt x="90" y="5"/>
                  </a:lnTo>
                  <a:lnTo>
                    <a:pt x="104" y="2"/>
                  </a:lnTo>
                  <a:lnTo>
                    <a:pt x="118" y="1"/>
                  </a:lnTo>
                  <a:lnTo>
                    <a:pt x="133" y="0"/>
                  </a:lnTo>
                  <a:lnTo>
                    <a:pt x="149" y="1"/>
                  </a:lnTo>
                  <a:lnTo>
                    <a:pt x="163" y="2"/>
                  </a:lnTo>
                  <a:lnTo>
                    <a:pt x="176" y="5"/>
                  </a:lnTo>
                  <a:lnTo>
                    <a:pt x="189" y="10"/>
                  </a:lnTo>
                  <a:lnTo>
                    <a:pt x="201" y="15"/>
                  </a:lnTo>
                  <a:lnTo>
                    <a:pt x="213" y="21"/>
                  </a:lnTo>
                  <a:lnTo>
                    <a:pt x="222" y="29"/>
                  </a:lnTo>
                  <a:lnTo>
                    <a:pt x="232" y="38"/>
                  </a:lnTo>
                  <a:lnTo>
                    <a:pt x="239" y="48"/>
                  </a:lnTo>
                  <a:lnTo>
                    <a:pt x="247" y="60"/>
                  </a:lnTo>
                  <a:lnTo>
                    <a:pt x="252" y="72"/>
                  </a:lnTo>
                  <a:lnTo>
                    <a:pt x="257" y="86"/>
                  </a:lnTo>
                  <a:lnTo>
                    <a:pt x="260" y="101"/>
                  </a:lnTo>
                  <a:lnTo>
                    <a:pt x="264" y="117"/>
                  </a:lnTo>
                  <a:lnTo>
                    <a:pt x="265" y="134"/>
                  </a:lnTo>
                  <a:lnTo>
                    <a:pt x="266" y="152"/>
                  </a:lnTo>
                  <a:lnTo>
                    <a:pt x="266" y="430"/>
                  </a:lnTo>
                  <a:lnTo>
                    <a:pt x="280" y="421"/>
                  </a:lnTo>
                  <a:lnTo>
                    <a:pt x="286" y="415"/>
                  </a:lnTo>
                  <a:lnTo>
                    <a:pt x="291" y="410"/>
                  </a:lnTo>
                  <a:lnTo>
                    <a:pt x="296" y="405"/>
                  </a:lnTo>
                  <a:lnTo>
                    <a:pt x="300" y="399"/>
                  </a:lnTo>
                  <a:lnTo>
                    <a:pt x="303" y="393"/>
                  </a:lnTo>
                  <a:lnTo>
                    <a:pt x="306" y="387"/>
                  </a:lnTo>
                  <a:lnTo>
                    <a:pt x="308" y="379"/>
                  </a:lnTo>
                  <a:lnTo>
                    <a:pt x="310" y="372"/>
                  </a:lnTo>
                  <a:lnTo>
                    <a:pt x="313" y="364"/>
                  </a:lnTo>
                  <a:lnTo>
                    <a:pt x="314" y="355"/>
                  </a:lnTo>
                  <a:lnTo>
                    <a:pt x="316" y="334"/>
                  </a:lnTo>
                  <a:lnTo>
                    <a:pt x="316" y="311"/>
                  </a:lnTo>
                  <a:lnTo>
                    <a:pt x="316" y="158"/>
                  </a:lnTo>
                  <a:lnTo>
                    <a:pt x="317" y="140"/>
                  </a:lnTo>
                  <a:lnTo>
                    <a:pt x="318" y="123"/>
                  </a:lnTo>
                  <a:lnTo>
                    <a:pt x="321" y="107"/>
                  </a:lnTo>
                  <a:lnTo>
                    <a:pt x="325" y="92"/>
                  </a:lnTo>
                  <a:lnTo>
                    <a:pt x="331" y="79"/>
                  </a:lnTo>
                  <a:lnTo>
                    <a:pt x="337" y="66"/>
                  </a:lnTo>
                  <a:lnTo>
                    <a:pt x="346" y="55"/>
                  </a:lnTo>
                  <a:lnTo>
                    <a:pt x="354" y="45"/>
                  </a:lnTo>
                  <a:lnTo>
                    <a:pt x="364" y="36"/>
                  </a:lnTo>
                  <a:lnTo>
                    <a:pt x="374" y="29"/>
                  </a:lnTo>
                  <a:lnTo>
                    <a:pt x="385" y="22"/>
                  </a:lnTo>
                  <a:lnTo>
                    <a:pt x="398" y="17"/>
                  </a:lnTo>
                  <a:lnTo>
                    <a:pt x="412" y="13"/>
                  </a:lnTo>
                  <a:lnTo>
                    <a:pt x="425" y="10"/>
                  </a:lnTo>
                  <a:lnTo>
                    <a:pt x="440" y="9"/>
                  </a:lnTo>
                  <a:lnTo>
                    <a:pt x="456" y="8"/>
                  </a:lnTo>
                  <a:lnTo>
                    <a:pt x="569" y="8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913" y="1928"/>
              <a:ext cx="41" cy="41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1" y="161"/>
                </a:cxn>
                <a:cxn ang="0">
                  <a:pos x="161" y="99"/>
                </a:cxn>
                <a:cxn ang="0">
                  <a:pos x="159" y="77"/>
                </a:cxn>
                <a:cxn ang="0">
                  <a:pos x="158" y="66"/>
                </a:cxn>
                <a:cxn ang="0">
                  <a:pos x="156" y="57"/>
                </a:cxn>
                <a:cxn ang="0">
                  <a:pos x="154" y="48"/>
                </a:cxn>
                <a:cxn ang="0">
                  <a:pos x="151" y="40"/>
                </a:cxn>
                <a:cxn ang="0">
                  <a:pos x="147" y="32"/>
                </a:cxn>
                <a:cxn ang="0">
                  <a:pos x="142" y="26"/>
                </a:cxn>
                <a:cxn ang="0">
                  <a:pos x="137" y="19"/>
                </a:cxn>
                <a:cxn ang="0">
                  <a:pos x="132" y="15"/>
                </a:cxn>
                <a:cxn ang="0">
                  <a:pos x="125" y="10"/>
                </a:cxn>
                <a:cxn ang="0">
                  <a:pos x="118" y="7"/>
                </a:cxn>
                <a:cxn ang="0">
                  <a:pos x="109" y="3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1" y="0"/>
                </a:cxn>
                <a:cxn ang="0">
                  <a:pos x="70" y="0"/>
                </a:cxn>
                <a:cxn ang="0">
                  <a:pos x="61" y="1"/>
                </a:cxn>
                <a:cxn ang="0">
                  <a:pos x="52" y="3"/>
                </a:cxn>
                <a:cxn ang="0">
                  <a:pos x="43" y="7"/>
                </a:cxn>
                <a:cxn ang="0">
                  <a:pos x="36" y="10"/>
                </a:cxn>
                <a:cxn ang="0">
                  <a:pos x="30" y="14"/>
                </a:cxn>
                <a:cxn ang="0">
                  <a:pos x="24" y="19"/>
                </a:cxn>
                <a:cxn ang="0">
                  <a:pos x="19" y="26"/>
                </a:cxn>
                <a:cxn ang="0">
                  <a:pos x="14" y="32"/>
                </a:cxn>
                <a:cxn ang="0">
                  <a:pos x="11" y="40"/>
                </a:cxn>
                <a:cxn ang="0">
                  <a:pos x="7" y="47"/>
                </a:cxn>
                <a:cxn ang="0">
                  <a:pos x="4" y="57"/>
                </a:cxn>
                <a:cxn ang="0">
                  <a:pos x="2" y="66"/>
                </a:cxn>
                <a:cxn ang="0">
                  <a:pos x="1" y="76"/>
                </a:cxn>
                <a:cxn ang="0">
                  <a:pos x="0" y="88"/>
                </a:cxn>
                <a:cxn ang="0">
                  <a:pos x="0" y="99"/>
                </a:cxn>
                <a:cxn ang="0">
                  <a:pos x="0" y="161"/>
                </a:cxn>
              </a:cxnLst>
              <a:rect l="0" t="0" r="r" b="b"/>
              <a:pathLst>
                <a:path w="161" h="161">
                  <a:moveTo>
                    <a:pt x="0" y="161"/>
                  </a:moveTo>
                  <a:lnTo>
                    <a:pt x="161" y="161"/>
                  </a:lnTo>
                  <a:lnTo>
                    <a:pt x="161" y="99"/>
                  </a:lnTo>
                  <a:lnTo>
                    <a:pt x="159" y="77"/>
                  </a:lnTo>
                  <a:lnTo>
                    <a:pt x="158" y="66"/>
                  </a:lnTo>
                  <a:lnTo>
                    <a:pt x="156" y="57"/>
                  </a:lnTo>
                  <a:lnTo>
                    <a:pt x="154" y="48"/>
                  </a:lnTo>
                  <a:lnTo>
                    <a:pt x="151" y="40"/>
                  </a:lnTo>
                  <a:lnTo>
                    <a:pt x="147" y="32"/>
                  </a:lnTo>
                  <a:lnTo>
                    <a:pt x="142" y="26"/>
                  </a:lnTo>
                  <a:lnTo>
                    <a:pt x="137" y="19"/>
                  </a:lnTo>
                  <a:lnTo>
                    <a:pt x="132" y="15"/>
                  </a:lnTo>
                  <a:lnTo>
                    <a:pt x="125" y="10"/>
                  </a:lnTo>
                  <a:lnTo>
                    <a:pt x="118" y="7"/>
                  </a:lnTo>
                  <a:lnTo>
                    <a:pt x="109" y="3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61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4" y="19"/>
                  </a:lnTo>
                  <a:lnTo>
                    <a:pt x="19" y="26"/>
                  </a:lnTo>
                  <a:lnTo>
                    <a:pt x="14" y="32"/>
                  </a:lnTo>
                  <a:lnTo>
                    <a:pt x="11" y="40"/>
                  </a:lnTo>
                  <a:lnTo>
                    <a:pt x="7" y="47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1" y="76"/>
                  </a:lnTo>
                  <a:lnTo>
                    <a:pt x="0" y="88"/>
                  </a:lnTo>
                  <a:lnTo>
                    <a:pt x="0" y="99"/>
                  </a:lnTo>
                  <a:lnTo>
                    <a:pt x="0" y="16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1055" y="1918"/>
              <a:ext cx="69" cy="120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06"/>
                </a:cxn>
                <a:cxn ang="0">
                  <a:pos x="106" y="206"/>
                </a:cxn>
                <a:cxn ang="0">
                  <a:pos x="125" y="207"/>
                </a:cxn>
                <a:cxn ang="0">
                  <a:pos x="143" y="208"/>
                </a:cxn>
                <a:cxn ang="0">
                  <a:pos x="160" y="211"/>
                </a:cxn>
                <a:cxn ang="0">
                  <a:pos x="176" y="217"/>
                </a:cxn>
                <a:cxn ang="0">
                  <a:pos x="191" y="222"/>
                </a:cxn>
                <a:cxn ang="0">
                  <a:pos x="204" y="229"/>
                </a:cxn>
                <a:cxn ang="0">
                  <a:pos x="216" y="236"/>
                </a:cxn>
                <a:cxn ang="0">
                  <a:pos x="226" y="244"/>
                </a:cxn>
                <a:cxn ang="0">
                  <a:pos x="236" y="254"/>
                </a:cxn>
                <a:cxn ang="0">
                  <a:pos x="245" y="265"/>
                </a:cxn>
                <a:cxn ang="0">
                  <a:pos x="251" y="276"/>
                </a:cxn>
                <a:cxn ang="0">
                  <a:pos x="257" y="288"/>
                </a:cxn>
                <a:cxn ang="0">
                  <a:pos x="262" y="301"/>
                </a:cxn>
                <a:cxn ang="0">
                  <a:pos x="265" y="314"/>
                </a:cxn>
                <a:cxn ang="0">
                  <a:pos x="266" y="328"/>
                </a:cxn>
                <a:cxn ang="0">
                  <a:pos x="267" y="342"/>
                </a:cxn>
                <a:cxn ang="0">
                  <a:pos x="266" y="360"/>
                </a:cxn>
                <a:cxn ang="0">
                  <a:pos x="265" y="374"/>
                </a:cxn>
                <a:cxn ang="0">
                  <a:pos x="262" y="389"/>
                </a:cxn>
                <a:cxn ang="0">
                  <a:pos x="257" y="403"/>
                </a:cxn>
                <a:cxn ang="0">
                  <a:pos x="252" y="415"/>
                </a:cxn>
                <a:cxn ang="0">
                  <a:pos x="246" y="427"/>
                </a:cxn>
                <a:cxn ang="0">
                  <a:pos x="238" y="436"/>
                </a:cxn>
                <a:cxn ang="0">
                  <a:pos x="229" y="446"/>
                </a:cxn>
                <a:cxn ang="0">
                  <a:pos x="219" y="453"/>
                </a:cxn>
                <a:cxn ang="0">
                  <a:pos x="207" y="460"/>
                </a:cxn>
                <a:cxn ang="0">
                  <a:pos x="196" y="466"/>
                </a:cxn>
                <a:cxn ang="0">
                  <a:pos x="182" y="470"/>
                </a:cxn>
                <a:cxn ang="0">
                  <a:pos x="167" y="475"/>
                </a:cxn>
                <a:cxn ang="0">
                  <a:pos x="151" y="477"/>
                </a:cxn>
                <a:cxn ang="0">
                  <a:pos x="134" y="479"/>
                </a:cxn>
                <a:cxn ang="0">
                  <a:pos x="116" y="479"/>
                </a:cxn>
                <a:cxn ang="0">
                  <a:pos x="0" y="479"/>
                </a:cxn>
              </a:cxnLst>
              <a:rect l="0" t="0" r="r" b="b"/>
              <a:pathLst>
                <a:path w="267" h="479">
                  <a:moveTo>
                    <a:pt x="0" y="479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06"/>
                  </a:lnTo>
                  <a:lnTo>
                    <a:pt x="106" y="206"/>
                  </a:lnTo>
                  <a:lnTo>
                    <a:pt x="125" y="207"/>
                  </a:lnTo>
                  <a:lnTo>
                    <a:pt x="143" y="208"/>
                  </a:lnTo>
                  <a:lnTo>
                    <a:pt x="160" y="211"/>
                  </a:lnTo>
                  <a:lnTo>
                    <a:pt x="176" y="217"/>
                  </a:lnTo>
                  <a:lnTo>
                    <a:pt x="191" y="222"/>
                  </a:lnTo>
                  <a:lnTo>
                    <a:pt x="204" y="229"/>
                  </a:lnTo>
                  <a:lnTo>
                    <a:pt x="216" y="236"/>
                  </a:lnTo>
                  <a:lnTo>
                    <a:pt x="226" y="244"/>
                  </a:lnTo>
                  <a:lnTo>
                    <a:pt x="236" y="254"/>
                  </a:lnTo>
                  <a:lnTo>
                    <a:pt x="245" y="265"/>
                  </a:lnTo>
                  <a:lnTo>
                    <a:pt x="251" y="276"/>
                  </a:lnTo>
                  <a:lnTo>
                    <a:pt x="257" y="288"/>
                  </a:lnTo>
                  <a:lnTo>
                    <a:pt x="262" y="301"/>
                  </a:lnTo>
                  <a:lnTo>
                    <a:pt x="265" y="314"/>
                  </a:lnTo>
                  <a:lnTo>
                    <a:pt x="266" y="328"/>
                  </a:lnTo>
                  <a:lnTo>
                    <a:pt x="267" y="342"/>
                  </a:lnTo>
                  <a:lnTo>
                    <a:pt x="266" y="360"/>
                  </a:lnTo>
                  <a:lnTo>
                    <a:pt x="265" y="374"/>
                  </a:lnTo>
                  <a:lnTo>
                    <a:pt x="262" y="389"/>
                  </a:lnTo>
                  <a:lnTo>
                    <a:pt x="257" y="403"/>
                  </a:lnTo>
                  <a:lnTo>
                    <a:pt x="252" y="415"/>
                  </a:lnTo>
                  <a:lnTo>
                    <a:pt x="246" y="427"/>
                  </a:lnTo>
                  <a:lnTo>
                    <a:pt x="238" y="436"/>
                  </a:lnTo>
                  <a:lnTo>
                    <a:pt x="229" y="446"/>
                  </a:lnTo>
                  <a:lnTo>
                    <a:pt x="219" y="453"/>
                  </a:lnTo>
                  <a:lnTo>
                    <a:pt x="207" y="460"/>
                  </a:lnTo>
                  <a:lnTo>
                    <a:pt x="196" y="466"/>
                  </a:lnTo>
                  <a:lnTo>
                    <a:pt x="182" y="470"/>
                  </a:lnTo>
                  <a:lnTo>
                    <a:pt x="167" y="475"/>
                  </a:lnTo>
                  <a:lnTo>
                    <a:pt x="151" y="477"/>
                  </a:lnTo>
                  <a:lnTo>
                    <a:pt x="134" y="479"/>
                  </a:lnTo>
                  <a:lnTo>
                    <a:pt x="116" y="479"/>
                  </a:lnTo>
                  <a:lnTo>
                    <a:pt x="0" y="479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1069" y="1983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"/>
                </a:cxn>
                <a:cxn ang="0">
                  <a:pos x="64" y="167"/>
                </a:cxn>
                <a:cxn ang="0">
                  <a:pos x="84" y="165"/>
                </a:cxn>
                <a:cxn ang="0">
                  <a:pos x="94" y="164"/>
                </a:cxn>
                <a:cxn ang="0">
                  <a:pos x="102" y="163"/>
                </a:cxn>
                <a:cxn ang="0">
                  <a:pos x="112" y="161"/>
                </a:cxn>
                <a:cxn ang="0">
                  <a:pos x="119" y="159"/>
                </a:cxn>
                <a:cxn ang="0">
                  <a:pos x="127" y="156"/>
                </a:cxn>
                <a:cxn ang="0">
                  <a:pos x="134" y="152"/>
                </a:cxn>
                <a:cxn ang="0">
                  <a:pos x="140" y="146"/>
                </a:cxn>
                <a:cxn ang="0">
                  <a:pos x="146" y="141"/>
                </a:cxn>
                <a:cxn ang="0">
                  <a:pos x="151" y="134"/>
                </a:cxn>
                <a:cxn ang="0">
                  <a:pos x="155" y="126"/>
                </a:cxn>
                <a:cxn ang="0">
                  <a:pos x="158" y="118"/>
                </a:cxn>
                <a:cxn ang="0">
                  <a:pos x="161" y="107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3"/>
                </a:cxn>
                <a:cxn ang="0">
                  <a:pos x="161" y="63"/>
                </a:cxn>
                <a:cxn ang="0">
                  <a:pos x="160" y="55"/>
                </a:cxn>
                <a:cxn ang="0">
                  <a:pos x="156" y="46"/>
                </a:cxn>
                <a:cxn ang="0">
                  <a:pos x="153" y="39"/>
                </a:cxn>
                <a:cxn ang="0">
                  <a:pos x="148" y="32"/>
                </a:cxn>
                <a:cxn ang="0">
                  <a:pos x="144" y="26"/>
                </a:cxn>
                <a:cxn ang="0">
                  <a:pos x="137" y="21"/>
                </a:cxn>
                <a:cxn ang="0">
                  <a:pos x="131" y="15"/>
                </a:cxn>
                <a:cxn ang="0">
                  <a:pos x="123" y="11"/>
                </a:cxn>
                <a:cxn ang="0">
                  <a:pos x="115" y="8"/>
                </a:cxn>
                <a:cxn ang="0">
                  <a:pos x="106" y="6"/>
                </a:cxn>
                <a:cxn ang="0">
                  <a:pos x="97" y="4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67">
                  <a:moveTo>
                    <a:pt x="0" y="0"/>
                  </a:moveTo>
                  <a:lnTo>
                    <a:pt x="0" y="167"/>
                  </a:lnTo>
                  <a:lnTo>
                    <a:pt x="64" y="167"/>
                  </a:lnTo>
                  <a:lnTo>
                    <a:pt x="84" y="165"/>
                  </a:lnTo>
                  <a:lnTo>
                    <a:pt x="94" y="164"/>
                  </a:lnTo>
                  <a:lnTo>
                    <a:pt x="102" y="163"/>
                  </a:lnTo>
                  <a:lnTo>
                    <a:pt x="112" y="161"/>
                  </a:lnTo>
                  <a:lnTo>
                    <a:pt x="119" y="159"/>
                  </a:lnTo>
                  <a:lnTo>
                    <a:pt x="127" y="156"/>
                  </a:lnTo>
                  <a:lnTo>
                    <a:pt x="134" y="152"/>
                  </a:lnTo>
                  <a:lnTo>
                    <a:pt x="140" y="146"/>
                  </a:lnTo>
                  <a:lnTo>
                    <a:pt x="146" y="141"/>
                  </a:lnTo>
                  <a:lnTo>
                    <a:pt x="151" y="134"/>
                  </a:lnTo>
                  <a:lnTo>
                    <a:pt x="155" y="126"/>
                  </a:lnTo>
                  <a:lnTo>
                    <a:pt x="158" y="118"/>
                  </a:lnTo>
                  <a:lnTo>
                    <a:pt x="161" y="107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3"/>
                  </a:lnTo>
                  <a:lnTo>
                    <a:pt x="161" y="63"/>
                  </a:lnTo>
                  <a:lnTo>
                    <a:pt x="160" y="55"/>
                  </a:lnTo>
                  <a:lnTo>
                    <a:pt x="156" y="46"/>
                  </a:lnTo>
                  <a:lnTo>
                    <a:pt x="153" y="39"/>
                  </a:lnTo>
                  <a:lnTo>
                    <a:pt x="148" y="32"/>
                  </a:lnTo>
                  <a:lnTo>
                    <a:pt x="144" y="26"/>
                  </a:lnTo>
                  <a:lnTo>
                    <a:pt x="137" y="21"/>
                  </a:lnTo>
                  <a:lnTo>
                    <a:pt x="131" y="15"/>
                  </a:lnTo>
                  <a:lnTo>
                    <a:pt x="123" y="11"/>
                  </a:lnTo>
                  <a:lnTo>
                    <a:pt x="115" y="8"/>
                  </a:lnTo>
                  <a:lnTo>
                    <a:pt x="106" y="6"/>
                  </a:lnTo>
                  <a:lnTo>
                    <a:pt x="97" y="4"/>
                  </a:lnTo>
                  <a:lnTo>
                    <a:pt x="86" y="1"/>
                  </a:lnTo>
                  <a:lnTo>
                    <a:pt x="75" y="0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825" y="1918"/>
              <a:ext cx="67" cy="120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109" y="0"/>
                </a:cxn>
                <a:cxn ang="0">
                  <a:pos x="129" y="0"/>
                </a:cxn>
                <a:cxn ang="0">
                  <a:pos x="147" y="2"/>
                </a:cxn>
                <a:cxn ang="0">
                  <a:pos x="163" y="4"/>
                </a:cxn>
                <a:cxn ang="0">
                  <a:pos x="179" y="8"/>
                </a:cxn>
                <a:cxn ang="0">
                  <a:pos x="192" y="12"/>
                </a:cxn>
                <a:cxn ang="0">
                  <a:pos x="205" y="19"/>
                </a:cxn>
                <a:cxn ang="0">
                  <a:pos x="217" y="25"/>
                </a:cxn>
                <a:cxn ang="0">
                  <a:pos x="228" y="34"/>
                </a:cxn>
                <a:cxn ang="0">
                  <a:pos x="236" y="42"/>
                </a:cxn>
                <a:cxn ang="0">
                  <a:pos x="245" y="52"/>
                </a:cxn>
                <a:cxn ang="0">
                  <a:pos x="251" y="63"/>
                </a:cxn>
                <a:cxn ang="0">
                  <a:pos x="256" y="75"/>
                </a:cxn>
                <a:cxn ang="0">
                  <a:pos x="261" y="89"/>
                </a:cxn>
                <a:cxn ang="0">
                  <a:pos x="264" y="103"/>
                </a:cxn>
                <a:cxn ang="0">
                  <a:pos x="265" y="119"/>
                </a:cxn>
                <a:cxn ang="0">
                  <a:pos x="266" y="135"/>
                </a:cxn>
                <a:cxn ang="0">
                  <a:pos x="265" y="153"/>
                </a:cxn>
                <a:cxn ang="0">
                  <a:pos x="264" y="170"/>
                </a:cxn>
                <a:cxn ang="0">
                  <a:pos x="259" y="185"/>
                </a:cxn>
                <a:cxn ang="0">
                  <a:pos x="255" y="200"/>
                </a:cxn>
                <a:cxn ang="0">
                  <a:pos x="250" y="211"/>
                </a:cxn>
                <a:cxn ang="0">
                  <a:pos x="242" y="223"/>
                </a:cxn>
                <a:cxn ang="0">
                  <a:pos x="235" y="233"/>
                </a:cxn>
                <a:cxn ang="0">
                  <a:pos x="225" y="241"/>
                </a:cxn>
                <a:cxn ang="0">
                  <a:pos x="215" y="249"/>
                </a:cxn>
                <a:cxn ang="0">
                  <a:pos x="203" y="255"/>
                </a:cxn>
                <a:cxn ang="0">
                  <a:pos x="190" y="260"/>
                </a:cxn>
                <a:cxn ang="0">
                  <a:pos x="176" y="265"/>
                </a:cxn>
                <a:cxn ang="0">
                  <a:pos x="161" y="267"/>
                </a:cxn>
                <a:cxn ang="0">
                  <a:pos x="145" y="269"/>
                </a:cxn>
                <a:cxn ang="0">
                  <a:pos x="128" y="271"/>
                </a:cxn>
                <a:cxn ang="0">
                  <a:pos x="109" y="271"/>
                </a:cxn>
                <a:cxn ang="0">
                  <a:pos x="53" y="271"/>
                </a:cxn>
                <a:cxn ang="0">
                  <a:pos x="53" y="479"/>
                </a:cxn>
                <a:cxn ang="0">
                  <a:pos x="0" y="479"/>
                </a:cxn>
              </a:cxnLst>
              <a:rect l="0" t="0" r="r" b="b"/>
              <a:pathLst>
                <a:path w="266" h="479">
                  <a:moveTo>
                    <a:pt x="0" y="479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129" y="0"/>
                  </a:lnTo>
                  <a:lnTo>
                    <a:pt x="147" y="2"/>
                  </a:lnTo>
                  <a:lnTo>
                    <a:pt x="163" y="4"/>
                  </a:lnTo>
                  <a:lnTo>
                    <a:pt x="179" y="8"/>
                  </a:lnTo>
                  <a:lnTo>
                    <a:pt x="192" y="12"/>
                  </a:lnTo>
                  <a:lnTo>
                    <a:pt x="205" y="19"/>
                  </a:lnTo>
                  <a:lnTo>
                    <a:pt x="217" y="25"/>
                  </a:lnTo>
                  <a:lnTo>
                    <a:pt x="228" y="34"/>
                  </a:lnTo>
                  <a:lnTo>
                    <a:pt x="236" y="42"/>
                  </a:lnTo>
                  <a:lnTo>
                    <a:pt x="245" y="52"/>
                  </a:lnTo>
                  <a:lnTo>
                    <a:pt x="251" y="63"/>
                  </a:lnTo>
                  <a:lnTo>
                    <a:pt x="256" y="75"/>
                  </a:lnTo>
                  <a:lnTo>
                    <a:pt x="261" y="89"/>
                  </a:lnTo>
                  <a:lnTo>
                    <a:pt x="264" y="103"/>
                  </a:lnTo>
                  <a:lnTo>
                    <a:pt x="265" y="119"/>
                  </a:lnTo>
                  <a:lnTo>
                    <a:pt x="266" y="135"/>
                  </a:lnTo>
                  <a:lnTo>
                    <a:pt x="265" y="153"/>
                  </a:lnTo>
                  <a:lnTo>
                    <a:pt x="264" y="170"/>
                  </a:lnTo>
                  <a:lnTo>
                    <a:pt x="259" y="185"/>
                  </a:lnTo>
                  <a:lnTo>
                    <a:pt x="255" y="200"/>
                  </a:lnTo>
                  <a:lnTo>
                    <a:pt x="250" y="211"/>
                  </a:lnTo>
                  <a:lnTo>
                    <a:pt x="242" y="223"/>
                  </a:lnTo>
                  <a:lnTo>
                    <a:pt x="235" y="233"/>
                  </a:lnTo>
                  <a:lnTo>
                    <a:pt x="225" y="241"/>
                  </a:lnTo>
                  <a:lnTo>
                    <a:pt x="215" y="249"/>
                  </a:lnTo>
                  <a:lnTo>
                    <a:pt x="203" y="255"/>
                  </a:lnTo>
                  <a:lnTo>
                    <a:pt x="190" y="260"/>
                  </a:lnTo>
                  <a:lnTo>
                    <a:pt x="176" y="265"/>
                  </a:lnTo>
                  <a:lnTo>
                    <a:pt x="161" y="267"/>
                  </a:lnTo>
                  <a:lnTo>
                    <a:pt x="145" y="269"/>
                  </a:lnTo>
                  <a:lnTo>
                    <a:pt x="128" y="271"/>
                  </a:lnTo>
                  <a:lnTo>
                    <a:pt x="109" y="271"/>
                  </a:lnTo>
                  <a:lnTo>
                    <a:pt x="53" y="271"/>
                  </a:lnTo>
                  <a:lnTo>
                    <a:pt x="53" y="479"/>
                  </a:lnTo>
                  <a:lnTo>
                    <a:pt x="0" y="479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839" y="1930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  <a:cxn ang="0">
                  <a:pos x="56" y="165"/>
                </a:cxn>
                <a:cxn ang="0">
                  <a:pos x="79" y="164"/>
                </a:cxn>
                <a:cxn ang="0">
                  <a:pos x="89" y="163"/>
                </a:cxn>
                <a:cxn ang="0">
                  <a:pos x="99" y="162"/>
                </a:cxn>
                <a:cxn ang="0">
                  <a:pos x="109" y="159"/>
                </a:cxn>
                <a:cxn ang="0">
                  <a:pos x="117" y="156"/>
                </a:cxn>
                <a:cxn ang="0">
                  <a:pos x="125" y="153"/>
                </a:cxn>
                <a:cxn ang="0">
                  <a:pos x="132" y="149"/>
                </a:cxn>
                <a:cxn ang="0">
                  <a:pos x="138" y="145"/>
                </a:cxn>
                <a:cxn ang="0">
                  <a:pos x="145" y="138"/>
                </a:cxn>
                <a:cxn ang="0">
                  <a:pos x="149" y="132"/>
                </a:cxn>
                <a:cxn ang="0">
                  <a:pos x="153" y="124"/>
                </a:cxn>
                <a:cxn ang="0">
                  <a:pos x="156" y="115"/>
                </a:cxn>
                <a:cxn ang="0">
                  <a:pos x="159" y="105"/>
                </a:cxn>
                <a:cxn ang="0">
                  <a:pos x="161" y="95"/>
                </a:cxn>
                <a:cxn ang="0">
                  <a:pos x="161" y="82"/>
                </a:cxn>
                <a:cxn ang="0">
                  <a:pos x="161" y="70"/>
                </a:cxn>
                <a:cxn ang="0">
                  <a:pos x="159" y="59"/>
                </a:cxn>
                <a:cxn ang="0">
                  <a:pos x="156" y="50"/>
                </a:cxn>
                <a:cxn ang="0">
                  <a:pos x="154" y="41"/>
                </a:cxn>
                <a:cxn ang="0">
                  <a:pos x="150" y="34"/>
                </a:cxn>
                <a:cxn ang="0">
                  <a:pos x="146" y="26"/>
                </a:cxn>
                <a:cxn ang="0">
                  <a:pos x="139" y="21"/>
                </a:cxn>
                <a:cxn ang="0">
                  <a:pos x="134" y="16"/>
                </a:cxn>
                <a:cxn ang="0">
                  <a:pos x="127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1" y="3"/>
                </a:cxn>
                <a:cxn ang="0">
                  <a:pos x="90" y="2"/>
                </a:cxn>
                <a:cxn ang="0">
                  <a:pos x="80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1" h="165">
                  <a:moveTo>
                    <a:pt x="0" y="0"/>
                  </a:moveTo>
                  <a:lnTo>
                    <a:pt x="0" y="165"/>
                  </a:lnTo>
                  <a:lnTo>
                    <a:pt x="56" y="165"/>
                  </a:lnTo>
                  <a:lnTo>
                    <a:pt x="79" y="164"/>
                  </a:lnTo>
                  <a:lnTo>
                    <a:pt x="89" y="163"/>
                  </a:lnTo>
                  <a:lnTo>
                    <a:pt x="99" y="162"/>
                  </a:lnTo>
                  <a:lnTo>
                    <a:pt x="109" y="159"/>
                  </a:lnTo>
                  <a:lnTo>
                    <a:pt x="117" y="156"/>
                  </a:lnTo>
                  <a:lnTo>
                    <a:pt x="125" y="153"/>
                  </a:lnTo>
                  <a:lnTo>
                    <a:pt x="132" y="149"/>
                  </a:lnTo>
                  <a:lnTo>
                    <a:pt x="138" y="145"/>
                  </a:lnTo>
                  <a:lnTo>
                    <a:pt x="145" y="138"/>
                  </a:lnTo>
                  <a:lnTo>
                    <a:pt x="149" y="132"/>
                  </a:lnTo>
                  <a:lnTo>
                    <a:pt x="153" y="124"/>
                  </a:lnTo>
                  <a:lnTo>
                    <a:pt x="156" y="115"/>
                  </a:lnTo>
                  <a:lnTo>
                    <a:pt x="159" y="105"/>
                  </a:lnTo>
                  <a:lnTo>
                    <a:pt x="161" y="95"/>
                  </a:lnTo>
                  <a:lnTo>
                    <a:pt x="161" y="82"/>
                  </a:lnTo>
                  <a:lnTo>
                    <a:pt x="161" y="70"/>
                  </a:lnTo>
                  <a:lnTo>
                    <a:pt x="159" y="59"/>
                  </a:lnTo>
                  <a:lnTo>
                    <a:pt x="156" y="50"/>
                  </a:lnTo>
                  <a:lnTo>
                    <a:pt x="154" y="41"/>
                  </a:lnTo>
                  <a:lnTo>
                    <a:pt x="150" y="34"/>
                  </a:lnTo>
                  <a:lnTo>
                    <a:pt x="146" y="26"/>
                  </a:lnTo>
                  <a:lnTo>
                    <a:pt x="139" y="21"/>
                  </a:lnTo>
                  <a:lnTo>
                    <a:pt x="134" y="16"/>
                  </a:lnTo>
                  <a:lnTo>
                    <a:pt x="127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1" y="3"/>
                  </a:lnTo>
                  <a:lnTo>
                    <a:pt x="90" y="2"/>
                  </a:lnTo>
                  <a:lnTo>
                    <a:pt x="80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1211" y="1918"/>
              <a:ext cx="69" cy="120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53" y="206"/>
                </a:cxn>
                <a:cxn ang="0">
                  <a:pos x="107" y="206"/>
                </a:cxn>
                <a:cxn ang="0">
                  <a:pos x="127" y="207"/>
                </a:cxn>
                <a:cxn ang="0">
                  <a:pos x="145" y="208"/>
                </a:cxn>
                <a:cxn ang="0">
                  <a:pos x="162" y="211"/>
                </a:cxn>
                <a:cxn ang="0">
                  <a:pos x="178" y="217"/>
                </a:cxn>
                <a:cxn ang="0">
                  <a:pos x="193" y="222"/>
                </a:cxn>
                <a:cxn ang="0">
                  <a:pos x="205" y="229"/>
                </a:cxn>
                <a:cxn ang="0">
                  <a:pos x="217" y="236"/>
                </a:cxn>
                <a:cxn ang="0">
                  <a:pos x="228" y="244"/>
                </a:cxn>
                <a:cxn ang="0">
                  <a:pos x="237" y="254"/>
                </a:cxn>
                <a:cxn ang="0">
                  <a:pos x="246" y="265"/>
                </a:cxn>
                <a:cxn ang="0">
                  <a:pos x="252" y="276"/>
                </a:cxn>
                <a:cxn ang="0">
                  <a:pos x="258" y="288"/>
                </a:cxn>
                <a:cxn ang="0">
                  <a:pos x="263" y="301"/>
                </a:cxn>
                <a:cxn ang="0">
                  <a:pos x="266" y="314"/>
                </a:cxn>
                <a:cxn ang="0">
                  <a:pos x="267" y="328"/>
                </a:cxn>
                <a:cxn ang="0">
                  <a:pos x="268" y="342"/>
                </a:cxn>
                <a:cxn ang="0">
                  <a:pos x="267" y="360"/>
                </a:cxn>
                <a:cxn ang="0">
                  <a:pos x="266" y="374"/>
                </a:cxn>
                <a:cxn ang="0">
                  <a:pos x="263" y="389"/>
                </a:cxn>
                <a:cxn ang="0">
                  <a:pos x="258" y="403"/>
                </a:cxn>
                <a:cxn ang="0">
                  <a:pos x="253" y="415"/>
                </a:cxn>
                <a:cxn ang="0">
                  <a:pos x="247" y="427"/>
                </a:cxn>
                <a:cxn ang="0">
                  <a:pos x="239" y="436"/>
                </a:cxn>
                <a:cxn ang="0">
                  <a:pos x="230" y="446"/>
                </a:cxn>
                <a:cxn ang="0">
                  <a:pos x="220" y="453"/>
                </a:cxn>
                <a:cxn ang="0">
                  <a:pos x="208" y="460"/>
                </a:cxn>
                <a:cxn ang="0">
                  <a:pos x="196" y="466"/>
                </a:cxn>
                <a:cxn ang="0">
                  <a:pos x="182" y="470"/>
                </a:cxn>
                <a:cxn ang="0">
                  <a:pos x="167" y="475"/>
                </a:cxn>
                <a:cxn ang="0">
                  <a:pos x="151" y="477"/>
                </a:cxn>
                <a:cxn ang="0">
                  <a:pos x="134" y="479"/>
                </a:cxn>
                <a:cxn ang="0">
                  <a:pos x="116" y="479"/>
                </a:cxn>
                <a:cxn ang="0">
                  <a:pos x="0" y="479"/>
                </a:cxn>
              </a:cxnLst>
              <a:rect l="0" t="0" r="r" b="b"/>
              <a:pathLst>
                <a:path w="268" h="479">
                  <a:moveTo>
                    <a:pt x="0" y="479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53" y="206"/>
                  </a:lnTo>
                  <a:lnTo>
                    <a:pt x="107" y="206"/>
                  </a:lnTo>
                  <a:lnTo>
                    <a:pt x="127" y="207"/>
                  </a:lnTo>
                  <a:lnTo>
                    <a:pt x="145" y="208"/>
                  </a:lnTo>
                  <a:lnTo>
                    <a:pt x="162" y="211"/>
                  </a:lnTo>
                  <a:lnTo>
                    <a:pt x="178" y="217"/>
                  </a:lnTo>
                  <a:lnTo>
                    <a:pt x="193" y="222"/>
                  </a:lnTo>
                  <a:lnTo>
                    <a:pt x="205" y="229"/>
                  </a:lnTo>
                  <a:lnTo>
                    <a:pt x="217" y="236"/>
                  </a:lnTo>
                  <a:lnTo>
                    <a:pt x="228" y="244"/>
                  </a:lnTo>
                  <a:lnTo>
                    <a:pt x="237" y="254"/>
                  </a:lnTo>
                  <a:lnTo>
                    <a:pt x="246" y="265"/>
                  </a:lnTo>
                  <a:lnTo>
                    <a:pt x="252" y="276"/>
                  </a:lnTo>
                  <a:lnTo>
                    <a:pt x="258" y="288"/>
                  </a:lnTo>
                  <a:lnTo>
                    <a:pt x="263" y="301"/>
                  </a:lnTo>
                  <a:lnTo>
                    <a:pt x="266" y="314"/>
                  </a:lnTo>
                  <a:lnTo>
                    <a:pt x="267" y="328"/>
                  </a:lnTo>
                  <a:lnTo>
                    <a:pt x="268" y="342"/>
                  </a:lnTo>
                  <a:lnTo>
                    <a:pt x="267" y="360"/>
                  </a:lnTo>
                  <a:lnTo>
                    <a:pt x="266" y="374"/>
                  </a:lnTo>
                  <a:lnTo>
                    <a:pt x="263" y="389"/>
                  </a:lnTo>
                  <a:lnTo>
                    <a:pt x="258" y="403"/>
                  </a:lnTo>
                  <a:lnTo>
                    <a:pt x="253" y="415"/>
                  </a:lnTo>
                  <a:lnTo>
                    <a:pt x="247" y="427"/>
                  </a:lnTo>
                  <a:lnTo>
                    <a:pt x="239" y="436"/>
                  </a:lnTo>
                  <a:lnTo>
                    <a:pt x="230" y="446"/>
                  </a:lnTo>
                  <a:lnTo>
                    <a:pt x="220" y="453"/>
                  </a:lnTo>
                  <a:lnTo>
                    <a:pt x="208" y="460"/>
                  </a:lnTo>
                  <a:lnTo>
                    <a:pt x="196" y="466"/>
                  </a:lnTo>
                  <a:lnTo>
                    <a:pt x="182" y="470"/>
                  </a:lnTo>
                  <a:lnTo>
                    <a:pt x="167" y="475"/>
                  </a:lnTo>
                  <a:lnTo>
                    <a:pt x="151" y="477"/>
                  </a:lnTo>
                  <a:lnTo>
                    <a:pt x="134" y="479"/>
                  </a:lnTo>
                  <a:lnTo>
                    <a:pt x="116" y="479"/>
                  </a:lnTo>
                  <a:lnTo>
                    <a:pt x="0" y="479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1225" y="1983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"/>
                </a:cxn>
                <a:cxn ang="0">
                  <a:pos x="63" y="167"/>
                </a:cxn>
                <a:cxn ang="0">
                  <a:pos x="83" y="165"/>
                </a:cxn>
                <a:cxn ang="0">
                  <a:pos x="93" y="164"/>
                </a:cxn>
                <a:cxn ang="0">
                  <a:pos x="102" y="163"/>
                </a:cxn>
                <a:cxn ang="0">
                  <a:pos x="111" y="161"/>
                </a:cxn>
                <a:cxn ang="0">
                  <a:pos x="119" y="159"/>
                </a:cxn>
                <a:cxn ang="0">
                  <a:pos x="127" y="156"/>
                </a:cxn>
                <a:cxn ang="0">
                  <a:pos x="134" y="152"/>
                </a:cxn>
                <a:cxn ang="0">
                  <a:pos x="141" y="146"/>
                </a:cxn>
                <a:cxn ang="0">
                  <a:pos x="146" y="141"/>
                </a:cxn>
                <a:cxn ang="0">
                  <a:pos x="151" y="134"/>
                </a:cxn>
                <a:cxn ang="0">
                  <a:pos x="155" y="126"/>
                </a:cxn>
                <a:cxn ang="0">
                  <a:pos x="159" y="118"/>
                </a:cxn>
                <a:cxn ang="0">
                  <a:pos x="161" y="107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3"/>
                </a:cxn>
                <a:cxn ang="0">
                  <a:pos x="161" y="63"/>
                </a:cxn>
                <a:cxn ang="0">
                  <a:pos x="160" y="55"/>
                </a:cxn>
                <a:cxn ang="0">
                  <a:pos x="157" y="46"/>
                </a:cxn>
                <a:cxn ang="0">
                  <a:pos x="152" y="39"/>
                </a:cxn>
                <a:cxn ang="0">
                  <a:pos x="148" y="32"/>
                </a:cxn>
                <a:cxn ang="0">
                  <a:pos x="143" y="26"/>
                </a:cxn>
                <a:cxn ang="0">
                  <a:pos x="137" y="21"/>
                </a:cxn>
                <a:cxn ang="0">
                  <a:pos x="131" y="15"/>
                </a:cxn>
                <a:cxn ang="0">
                  <a:pos x="124" y="11"/>
                </a:cxn>
                <a:cxn ang="0">
                  <a:pos x="115" y="8"/>
                </a:cxn>
                <a:cxn ang="0">
                  <a:pos x="105" y="6"/>
                </a:cxn>
                <a:cxn ang="0">
                  <a:pos x="96" y="4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163" h="167">
                  <a:moveTo>
                    <a:pt x="0" y="0"/>
                  </a:moveTo>
                  <a:lnTo>
                    <a:pt x="0" y="167"/>
                  </a:lnTo>
                  <a:lnTo>
                    <a:pt x="63" y="167"/>
                  </a:lnTo>
                  <a:lnTo>
                    <a:pt x="83" y="165"/>
                  </a:lnTo>
                  <a:lnTo>
                    <a:pt x="93" y="164"/>
                  </a:lnTo>
                  <a:lnTo>
                    <a:pt x="102" y="163"/>
                  </a:lnTo>
                  <a:lnTo>
                    <a:pt x="111" y="161"/>
                  </a:lnTo>
                  <a:lnTo>
                    <a:pt x="119" y="159"/>
                  </a:lnTo>
                  <a:lnTo>
                    <a:pt x="127" y="156"/>
                  </a:lnTo>
                  <a:lnTo>
                    <a:pt x="134" y="152"/>
                  </a:lnTo>
                  <a:lnTo>
                    <a:pt x="141" y="146"/>
                  </a:lnTo>
                  <a:lnTo>
                    <a:pt x="146" y="141"/>
                  </a:lnTo>
                  <a:lnTo>
                    <a:pt x="151" y="134"/>
                  </a:lnTo>
                  <a:lnTo>
                    <a:pt x="155" y="126"/>
                  </a:lnTo>
                  <a:lnTo>
                    <a:pt x="159" y="118"/>
                  </a:lnTo>
                  <a:lnTo>
                    <a:pt x="161" y="107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3"/>
                  </a:lnTo>
                  <a:lnTo>
                    <a:pt x="161" y="63"/>
                  </a:lnTo>
                  <a:lnTo>
                    <a:pt x="160" y="55"/>
                  </a:lnTo>
                  <a:lnTo>
                    <a:pt x="157" y="46"/>
                  </a:lnTo>
                  <a:lnTo>
                    <a:pt x="152" y="39"/>
                  </a:lnTo>
                  <a:lnTo>
                    <a:pt x="148" y="32"/>
                  </a:lnTo>
                  <a:lnTo>
                    <a:pt x="143" y="26"/>
                  </a:lnTo>
                  <a:lnTo>
                    <a:pt x="137" y="21"/>
                  </a:lnTo>
                  <a:lnTo>
                    <a:pt x="131" y="15"/>
                  </a:lnTo>
                  <a:lnTo>
                    <a:pt x="124" y="11"/>
                  </a:lnTo>
                  <a:lnTo>
                    <a:pt x="115" y="8"/>
                  </a:lnTo>
                  <a:lnTo>
                    <a:pt x="105" y="6"/>
                  </a:lnTo>
                  <a:lnTo>
                    <a:pt x="96" y="4"/>
                  </a:lnTo>
                  <a:lnTo>
                    <a:pt x="86" y="1"/>
                  </a:lnTo>
                  <a:lnTo>
                    <a:pt x="75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757" y="1918"/>
              <a:ext cx="57" cy="120"/>
            </a:xfrm>
            <a:custGeom>
              <a:avLst/>
              <a:gdLst/>
              <a:ahLst/>
              <a:cxnLst>
                <a:cxn ang="0">
                  <a:pos x="52" y="206"/>
                </a:cxn>
                <a:cxn ang="0">
                  <a:pos x="214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52" y="259"/>
                </a:cxn>
                <a:cxn ang="0">
                  <a:pos x="52" y="339"/>
                </a:cxn>
                <a:cxn ang="0">
                  <a:pos x="55" y="361"/>
                </a:cxn>
                <a:cxn ang="0">
                  <a:pos x="61" y="379"/>
                </a:cxn>
                <a:cxn ang="0">
                  <a:pos x="68" y="395"/>
                </a:cxn>
                <a:cxn ang="0">
                  <a:pos x="79" y="406"/>
                </a:cxn>
                <a:cxn ang="0">
                  <a:pos x="91" y="416"/>
                </a:cxn>
                <a:cxn ang="0">
                  <a:pos x="106" y="422"/>
                </a:cxn>
                <a:cxn ang="0">
                  <a:pos x="125" y="425"/>
                </a:cxn>
                <a:cxn ang="0">
                  <a:pos x="222" y="425"/>
                </a:cxn>
                <a:cxn ang="0">
                  <a:pos x="149" y="479"/>
                </a:cxn>
                <a:cxn ang="0">
                  <a:pos x="114" y="477"/>
                </a:cxn>
                <a:cxn ang="0">
                  <a:pos x="84" y="469"/>
                </a:cxn>
                <a:cxn ang="0">
                  <a:pos x="58" y="457"/>
                </a:cxn>
                <a:cxn ang="0">
                  <a:pos x="37" y="440"/>
                </a:cxn>
                <a:cxn ang="0">
                  <a:pos x="21" y="419"/>
                </a:cxn>
                <a:cxn ang="0">
                  <a:pos x="9" y="394"/>
                </a:cxn>
                <a:cxn ang="0">
                  <a:pos x="2" y="363"/>
                </a:cxn>
                <a:cxn ang="0">
                  <a:pos x="0" y="327"/>
                </a:cxn>
                <a:cxn ang="0">
                  <a:pos x="1" y="132"/>
                </a:cxn>
                <a:cxn ang="0">
                  <a:pos x="5" y="100"/>
                </a:cxn>
                <a:cxn ang="0">
                  <a:pos x="15" y="72"/>
                </a:cxn>
                <a:cxn ang="0">
                  <a:pos x="28" y="47"/>
                </a:cxn>
                <a:cxn ang="0">
                  <a:pos x="47" y="29"/>
                </a:cxn>
                <a:cxn ang="0">
                  <a:pos x="69" y="14"/>
                </a:cxn>
                <a:cxn ang="0">
                  <a:pos x="96" y="5"/>
                </a:cxn>
                <a:cxn ang="0">
                  <a:pos x="127" y="1"/>
                </a:cxn>
                <a:cxn ang="0">
                  <a:pos x="222" y="0"/>
                </a:cxn>
                <a:cxn ang="0">
                  <a:pos x="145" y="53"/>
                </a:cxn>
                <a:cxn ang="0">
                  <a:pos x="121" y="54"/>
                </a:cxn>
                <a:cxn ang="0">
                  <a:pos x="101" y="59"/>
                </a:cxn>
                <a:cxn ang="0">
                  <a:pos x="85" y="67"/>
                </a:cxn>
                <a:cxn ang="0">
                  <a:pos x="73" y="77"/>
                </a:cxn>
                <a:cxn ang="0">
                  <a:pos x="64" y="90"/>
                </a:cxn>
                <a:cxn ang="0">
                  <a:pos x="57" y="107"/>
                </a:cxn>
                <a:cxn ang="0">
                  <a:pos x="53" y="127"/>
                </a:cxn>
                <a:cxn ang="0">
                  <a:pos x="52" y="150"/>
                </a:cxn>
              </a:cxnLst>
              <a:rect l="0" t="0" r="r" b="b"/>
              <a:pathLst>
                <a:path w="223" h="479">
                  <a:moveTo>
                    <a:pt x="52" y="150"/>
                  </a:moveTo>
                  <a:lnTo>
                    <a:pt x="52" y="206"/>
                  </a:lnTo>
                  <a:lnTo>
                    <a:pt x="148" y="206"/>
                  </a:lnTo>
                  <a:lnTo>
                    <a:pt x="214" y="207"/>
                  </a:lnTo>
                  <a:lnTo>
                    <a:pt x="222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59"/>
                  </a:lnTo>
                  <a:lnTo>
                    <a:pt x="52" y="259"/>
                  </a:lnTo>
                  <a:lnTo>
                    <a:pt x="52" y="327"/>
                  </a:lnTo>
                  <a:lnTo>
                    <a:pt x="52" y="339"/>
                  </a:lnTo>
                  <a:lnTo>
                    <a:pt x="53" y="350"/>
                  </a:lnTo>
                  <a:lnTo>
                    <a:pt x="55" y="361"/>
                  </a:lnTo>
                  <a:lnTo>
                    <a:pt x="57" y="370"/>
                  </a:lnTo>
                  <a:lnTo>
                    <a:pt x="61" y="379"/>
                  </a:lnTo>
                  <a:lnTo>
                    <a:pt x="64" y="387"/>
                  </a:lnTo>
                  <a:lnTo>
                    <a:pt x="68" y="395"/>
                  </a:lnTo>
                  <a:lnTo>
                    <a:pt x="73" y="401"/>
                  </a:lnTo>
                  <a:lnTo>
                    <a:pt x="79" y="406"/>
                  </a:lnTo>
                  <a:lnTo>
                    <a:pt x="84" y="412"/>
                  </a:lnTo>
                  <a:lnTo>
                    <a:pt x="91" y="416"/>
                  </a:lnTo>
                  <a:lnTo>
                    <a:pt x="99" y="419"/>
                  </a:lnTo>
                  <a:lnTo>
                    <a:pt x="106" y="422"/>
                  </a:lnTo>
                  <a:lnTo>
                    <a:pt x="116" y="424"/>
                  </a:lnTo>
                  <a:lnTo>
                    <a:pt x="125" y="425"/>
                  </a:lnTo>
                  <a:lnTo>
                    <a:pt x="135" y="425"/>
                  </a:lnTo>
                  <a:lnTo>
                    <a:pt x="222" y="425"/>
                  </a:lnTo>
                  <a:lnTo>
                    <a:pt x="222" y="479"/>
                  </a:lnTo>
                  <a:lnTo>
                    <a:pt x="149" y="479"/>
                  </a:lnTo>
                  <a:lnTo>
                    <a:pt x="131" y="478"/>
                  </a:lnTo>
                  <a:lnTo>
                    <a:pt x="114" y="477"/>
                  </a:lnTo>
                  <a:lnTo>
                    <a:pt x="99" y="473"/>
                  </a:lnTo>
                  <a:lnTo>
                    <a:pt x="84" y="469"/>
                  </a:lnTo>
                  <a:lnTo>
                    <a:pt x="70" y="464"/>
                  </a:lnTo>
                  <a:lnTo>
                    <a:pt x="58" y="457"/>
                  </a:lnTo>
                  <a:lnTo>
                    <a:pt x="47" y="450"/>
                  </a:lnTo>
                  <a:lnTo>
                    <a:pt x="37" y="440"/>
                  </a:lnTo>
                  <a:lnTo>
                    <a:pt x="29" y="431"/>
                  </a:lnTo>
                  <a:lnTo>
                    <a:pt x="21" y="419"/>
                  </a:lnTo>
                  <a:lnTo>
                    <a:pt x="15" y="407"/>
                  </a:lnTo>
                  <a:lnTo>
                    <a:pt x="9" y="394"/>
                  </a:lnTo>
                  <a:lnTo>
                    <a:pt x="5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7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5" y="72"/>
                  </a:lnTo>
                  <a:lnTo>
                    <a:pt x="21" y="59"/>
                  </a:lnTo>
                  <a:lnTo>
                    <a:pt x="28" y="47"/>
                  </a:lnTo>
                  <a:lnTo>
                    <a:pt x="37" y="38"/>
                  </a:lnTo>
                  <a:lnTo>
                    <a:pt x="47" y="29"/>
                  </a:lnTo>
                  <a:lnTo>
                    <a:pt x="57" y="21"/>
                  </a:lnTo>
                  <a:lnTo>
                    <a:pt x="69" y="14"/>
                  </a:lnTo>
                  <a:lnTo>
                    <a:pt x="82" y="9"/>
                  </a:lnTo>
                  <a:lnTo>
                    <a:pt x="96" y="5"/>
                  </a:lnTo>
                  <a:lnTo>
                    <a:pt x="111" y="2"/>
                  </a:lnTo>
                  <a:lnTo>
                    <a:pt x="127" y="1"/>
                  </a:lnTo>
                  <a:lnTo>
                    <a:pt x="144" y="0"/>
                  </a:lnTo>
                  <a:lnTo>
                    <a:pt x="222" y="0"/>
                  </a:lnTo>
                  <a:lnTo>
                    <a:pt x="222" y="53"/>
                  </a:lnTo>
                  <a:lnTo>
                    <a:pt x="145" y="53"/>
                  </a:lnTo>
                  <a:lnTo>
                    <a:pt x="132" y="53"/>
                  </a:lnTo>
                  <a:lnTo>
                    <a:pt x="121" y="54"/>
                  </a:lnTo>
                  <a:lnTo>
                    <a:pt x="111" y="56"/>
                  </a:lnTo>
                  <a:lnTo>
                    <a:pt x="101" y="59"/>
                  </a:lnTo>
                  <a:lnTo>
                    <a:pt x="92" y="62"/>
                  </a:lnTo>
                  <a:lnTo>
                    <a:pt x="85" y="67"/>
                  </a:lnTo>
                  <a:lnTo>
                    <a:pt x="79" y="71"/>
                  </a:lnTo>
                  <a:lnTo>
                    <a:pt x="73" y="77"/>
                  </a:lnTo>
                  <a:lnTo>
                    <a:pt x="68" y="84"/>
                  </a:lnTo>
                  <a:lnTo>
                    <a:pt x="64" y="90"/>
                  </a:lnTo>
                  <a:lnTo>
                    <a:pt x="60" y="99"/>
                  </a:lnTo>
                  <a:lnTo>
                    <a:pt x="57" y="107"/>
                  </a:lnTo>
                  <a:lnTo>
                    <a:pt x="55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5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1131" y="1918"/>
              <a:ext cx="67" cy="12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206"/>
                </a:cxn>
                <a:cxn ang="0">
                  <a:pos x="214" y="206"/>
                </a:cxn>
                <a:cxn ang="0">
                  <a:pos x="214" y="0"/>
                </a:cxn>
                <a:cxn ang="0">
                  <a:pos x="267" y="0"/>
                </a:cxn>
                <a:cxn ang="0">
                  <a:pos x="267" y="479"/>
                </a:cxn>
                <a:cxn ang="0">
                  <a:pos x="214" y="479"/>
                </a:cxn>
                <a:cxn ang="0">
                  <a:pos x="214" y="259"/>
                </a:cxn>
                <a:cxn ang="0">
                  <a:pos x="52" y="259"/>
                </a:cxn>
                <a:cxn ang="0">
                  <a:pos x="52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67" h="479">
                  <a:moveTo>
                    <a:pt x="52" y="0"/>
                  </a:moveTo>
                  <a:lnTo>
                    <a:pt x="52" y="206"/>
                  </a:lnTo>
                  <a:lnTo>
                    <a:pt x="214" y="206"/>
                  </a:lnTo>
                  <a:lnTo>
                    <a:pt x="214" y="0"/>
                  </a:lnTo>
                  <a:lnTo>
                    <a:pt x="267" y="0"/>
                  </a:lnTo>
                  <a:lnTo>
                    <a:pt x="267" y="479"/>
                  </a:lnTo>
                  <a:lnTo>
                    <a:pt x="214" y="479"/>
                  </a:lnTo>
                  <a:lnTo>
                    <a:pt x="214" y="259"/>
                  </a:lnTo>
                  <a:lnTo>
                    <a:pt x="52" y="259"/>
                  </a:lnTo>
                  <a:lnTo>
                    <a:pt x="52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1285" y="1918"/>
              <a:ext cx="14" cy="120"/>
            </a:xfrm>
            <a:prstGeom prst="rect">
              <a:avLst/>
            </a:prstGeom>
            <a:solidFill>
              <a:srgbClr val="E66E24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1312" y="1918"/>
              <a:ext cx="71" cy="12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401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9"/>
                </a:cxn>
                <a:cxn ang="0">
                  <a:pos x="228" y="479"/>
                </a:cxn>
                <a:cxn ang="0">
                  <a:pos x="228" y="77"/>
                </a:cxn>
                <a:cxn ang="0">
                  <a:pos x="64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81" h="479">
                  <a:moveTo>
                    <a:pt x="52" y="0"/>
                  </a:moveTo>
                  <a:lnTo>
                    <a:pt x="52" y="401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9"/>
                  </a:lnTo>
                  <a:lnTo>
                    <a:pt x="228" y="479"/>
                  </a:lnTo>
                  <a:lnTo>
                    <a:pt x="228" y="77"/>
                  </a:lnTo>
                  <a:lnTo>
                    <a:pt x="64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" name="Freeform 64"/>
            <p:cNvSpPr>
              <a:spLocks/>
            </p:cNvSpPr>
            <p:nvPr/>
          </p:nvSpPr>
          <p:spPr bwMode="auto">
            <a:xfrm>
              <a:off x="1319" y="1886"/>
              <a:ext cx="53" cy="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8" y="0"/>
                </a:cxn>
                <a:cxn ang="0">
                  <a:pos x="54" y="14"/>
                </a:cxn>
                <a:cxn ang="0">
                  <a:pos x="61" y="19"/>
                </a:cxn>
                <a:cxn ang="0">
                  <a:pos x="70" y="24"/>
                </a:cxn>
                <a:cxn ang="0">
                  <a:pos x="77" y="29"/>
                </a:cxn>
                <a:cxn ang="0">
                  <a:pos x="81" y="31"/>
                </a:cxn>
                <a:cxn ang="0">
                  <a:pos x="85" y="32"/>
                </a:cxn>
                <a:cxn ang="0">
                  <a:pos x="89" y="33"/>
                </a:cxn>
                <a:cxn ang="0">
                  <a:pos x="93" y="34"/>
                </a:cxn>
                <a:cxn ang="0">
                  <a:pos x="96" y="35"/>
                </a:cxn>
                <a:cxn ang="0">
                  <a:pos x="101" y="35"/>
                </a:cxn>
                <a:cxn ang="0">
                  <a:pos x="105" y="35"/>
                </a:cxn>
                <a:cxn ang="0">
                  <a:pos x="110" y="34"/>
                </a:cxn>
                <a:cxn ang="0">
                  <a:pos x="115" y="34"/>
                </a:cxn>
                <a:cxn ang="0">
                  <a:pos x="119" y="33"/>
                </a:cxn>
                <a:cxn ang="0">
                  <a:pos x="123" y="31"/>
                </a:cxn>
                <a:cxn ang="0">
                  <a:pos x="128" y="30"/>
                </a:cxn>
                <a:cxn ang="0">
                  <a:pos x="133" y="28"/>
                </a:cxn>
                <a:cxn ang="0">
                  <a:pos x="137" y="26"/>
                </a:cxn>
                <a:cxn ang="0">
                  <a:pos x="145" y="20"/>
                </a:cxn>
                <a:cxn ang="0">
                  <a:pos x="153" y="15"/>
                </a:cxn>
                <a:cxn ang="0">
                  <a:pos x="161" y="7"/>
                </a:cxn>
                <a:cxn ang="0">
                  <a:pos x="170" y="0"/>
                </a:cxn>
                <a:cxn ang="0">
                  <a:pos x="207" y="36"/>
                </a:cxn>
                <a:cxn ang="0">
                  <a:pos x="194" y="48"/>
                </a:cxn>
                <a:cxn ang="0">
                  <a:pos x="182" y="59"/>
                </a:cxn>
                <a:cxn ang="0">
                  <a:pos x="169" y="67"/>
                </a:cxn>
                <a:cxn ang="0">
                  <a:pos x="156" y="75"/>
                </a:cxn>
                <a:cxn ang="0">
                  <a:pos x="150" y="77"/>
                </a:cxn>
                <a:cxn ang="0">
                  <a:pos x="143" y="80"/>
                </a:cxn>
                <a:cxn ang="0">
                  <a:pos x="137" y="82"/>
                </a:cxn>
                <a:cxn ang="0">
                  <a:pos x="131" y="84"/>
                </a:cxn>
                <a:cxn ang="0">
                  <a:pos x="123" y="85"/>
                </a:cxn>
                <a:cxn ang="0">
                  <a:pos x="117" y="86"/>
                </a:cxn>
                <a:cxn ang="0">
                  <a:pos x="110" y="87"/>
                </a:cxn>
                <a:cxn ang="0">
                  <a:pos x="103" y="87"/>
                </a:cxn>
                <a:cxn ang="0">
                  <a:pos x="95" y="87"/>
                </a:cxn>
                <a:cxn ang="0">
                  <a:pos x="88" y="86"/>
                </a:cxn>
                <a:cxn ang="0">
                  <a:pos x="82" y="85"/>
                </a:cxn>
                <a:cxn ang="0">
                  <a:pos x="75" y="84"/>
                </a:cxn>
                <a:cxn ang="0">
                  <a:pos x="68" y="82"/>
                </a:cxn>
                <a:cxn ang="0">
                  <a:pos x="61" y="79"/>
                </a:cxn>
                <a:cxn ang="0">
                  <a:pos x="55" y="77"/>
                </a:cxn>
                <a:cxn ang="0">
                  <a:pos x="49" y="73"/>
                </a:cxn>
                <a:cxn ang="0">
                  <a:pos x="37" y="66"/>
                </a:cxn>
                <a:cxn ang="0">
                  <a:pos x="24" y="57"/>
                </a:cxn>
                <a:cxn ang="0">
                  <a:pos x="12" y="47"/>
                </a:cxn>
                <a:cxn ang="0">
                  <a:pos x="0" y="36"/>
                </a:cxn>
              </a:cxnLst>
              <a:rect l="0" t="0" r="r" b="b"/>
              <a:pathLst>
                <a:path w="207" h="87">
                  <a:moveTo>
                    <a:pt x="0" y="36"/>
                  </a:moveTo>
                  <a:lnTo>
                    <a:pt x="38" y="0"/>
                  </a:lnTo>
                  <a:lnTo>
                    <a:pt x="54" y="14"/>
                  </a:lnTo>
                  <a:lnTo>
                    <a:pt x="61" y="19"/>
                  </a:lnTo>
                  <a:lnTo>
                    <a:pt x="70" y="24"/>
                  </a:lnTo>
                  <a:lnTo>
                    <a:pt x="77" y="29"/>
                  </a:lnTo>
                  <a:lnTo>
                    <a:pt x="81" y="31"/>
                  </a:lnTo>
                  <a:lnTo>
                    <a:pt x="85" y="32"/>
                  </a:lnTo>
                  <a:lnTo>
                    <a:pt x="89" y="33"/>
                  </a:lnTo>
                  <a:lnTo>
                    <a:pt x="93" y="34"/>
                  </a:lnTo>
                  <a:lnTo>
                    <a:pt x="96" y="35"/>
                  </a:lnTo>
                  <a:lnTo>
                    <a:pt x="101" y="35"/>
                  </a:lnTo>
                  <a:lnTo>
                    <a:pt x="105" y="35"/>
                  </a:lnTo>
                  <a:lnTo>
                    <a:pt x="110" y="34"/>
                  </a:lnTo>
                  <a:lnTo>
                    <a:pt x="115" y="34"/>
                  </a:lnTo>
                  <a:lnTo>
                    <a:pt x="119" y="33"/>
                  </a:lnTo>
                  <a:lnTo>
                    <a:pt x="123" y="31"/>
                  </a:lnTo>
                  <a:lnTo>
                    <a:pt x="128" y="30"/>
                  </a:lnTo>
                  <a:lnTo>
                    <a:pt x="133" y="28"/>
                  </a:lnTo>
                  <a:lnTo>
                    <a:pt x="137" y="26"/>
                  </a:lnTo>
                  <a:lnTo>
                    <a:pt x="145" y="20"/>
                  </a:lnTo>
                  <a:lnTo>
                    <a:pt x="153" y="15"/>
                  </a:lnTo>
                  <a:lnTo>
                    <a:pt x="161" y="7"/>
                  </a:lnTo>
                  <a:lnTo>
                    <a:pt x="170" y="0"/>
                  </a:lnTo>
                  <a:lnTo>
                    <a:pt x="207" y="36"/>
                  </a:lnTo>
                  <a:lnTo>
                    <a:pt x="194" y="48"/>
                  </a:lnTo>
                  <a:lnTo>
                    <a:pt x="182" y="59"/>
                  </a:lnTo>
                  <a:lnTo>
                    <a:pt x="169" y="67"/>
                  </a:lnTo>
                  <a:lnTo>
                    <a:pt x="156" y="75"/>
                  </a:lnTo>
                  <a:lnTo>
                    <a:pt x="150" y="77"/>
                  </a:lnTo>
                  <a:lnTo>
                    <a:pt x="143" y="80"/>
                  </a:lnTo>
                  <a:lnTo>
                    <a:pt x="137" y="82"/>
                  </a:lnTo>
                  <a:lnTo>
                    <a:pt x="131" y="84"/>
                  </a:lnTo>
                  <a:lnTo>
                    <a:pt x="123" y="85"/>
                  </a:lnTo>
                  <a:lnTo>
                    <a:pt x="117" y="86"/>
                  </a:lnTo>
                  <a:lnTo>
                    <a:pt x="110" y="87"/>
                  </a:lnTo>
                  <a:lnTo>
                    <a:pt x="103" y="87"/>
                  </a:lnTo>
                  <a:lnTo>
                    <a:pt x="95" y="87"/>
                  </a:lnTo>
                  <a:lnTo>
                    <a:pt x="88" y="86"/>
                  </a:lnTo>
                  <a:lnTo>
                    <a:pt x="82" y="85"/>
                  </a:lnTo>
                  <a:lnTo>
                    <a:pt x="75" y="84"/>
                  </a:lnTo>
                  <a:lnTo>
                    <a:pt x="68" y="82"/>
                  </a:lnTo>
                  <a:lnTo>
                    <a:pt x="61" y="79"/>
                  </a:lnTo>
                  <a:lnTo>
                    <a:pt x="55" y="77"/>
                  </a:lnTo>
                  <a:lnTo>
                    <a:pt x="49" y="73"/>
                  </a:lnTo>
                  <a:lnTo>
                    <a:pt x="37" y="66"/>
                  </a:lnTo>
                  <a:lnTo>
                    <a:pt x="24" y="57"/>
                  </a:lnTo>
                  <a:lnTo>
                    <a:pt x="12" y="47"/>
                  </a:lnTo>
                  <a:lnTo>
                    <a:pt x="0" y="36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603" y="1918"/>
              <a:ext cx="158" cy="134"/>
            </a:xfrm>
            <a:custGeom>
              <a:avLst/>
              <a:gdLst/>
              <a:ahLst/>
              <a:cxnLst>
                <a:cxn ang="0">
                  <a:pos x="559" y="430"/>
                </a:cxn>
                <a:cxn ang="0">
                  <a:pos x="623" y="536"/>
                </a:cxn>
                <a:cxn ang="0">
                  <a:pos x="569" y="479"/>
                </a:cxn>
                <a:cxn ang="0">
                  <a:pos x="267" y="536"/>
                </a:cxn>
                <a:cxn ang="0">
                  <a:pos x="214" y="479"/>
                </a:cxn>
                <a:cxn ang="0">
                  <a:pos x="131" y="478"/>
                </a:cxn>
                <a:cxn ang="0">
                  <a:pos x="99" y="473"/>
                </a:cxn>
                <a:cxn ang="0">
                  <a:pos x="70" y="464"/>
                </a:cxn>
                <a:cxn ang="0">
                  <a:pos x="47" y="450"/>
                </a:cxn>
                <a:cxn ang="0">
                  <a:pos x="29" y="431"/>
                </a:cxn>
                <a:cxn ang="0">
                  <a:pos x="15" y="407"/>
                </a:cxn>
                <a:cxn ang="0">
                  <a:pos x="5" y="379"/>
                </a:cxn>
                <a:cxn ang="0">
                  <a:pos x="1" y="346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10" y="85"/>
                </a:cxn>
                <a:cxn ang="0">
                  <a:pos x="21" y="59"/>
                </a:cxn>
                <a:cxn ang="0">
                  <a:pos x="37" y="38"/>
                </a:cxn>
                <a:cxn ang="0">
                  <a:pos x="58" y="21"/>
                </a:cxn>
                <a:cxn ang="0">
                  <a:pos x="82" y="9"/>
                </a:cxn>
                <a:cxn ang="0">
                  <a:pos x="112" y="2"/>
                </a:cxn>
                <a:cxn ang="0">
                  <a:pos x="145" y="0"/>
                </a:cxn>
                <a:cxn ang="0">
                  <a:pos x="223" y="53"/>
                </a:cxn>
                <a:cxn ang="0">
                  <a:pos x="132" y="53"/>
                </a:cxn>
                <a:cxn ang="0">
                  <a:pos x="111" y="56"/>
                </a:cxn>
                <a:cxn ang="0">
                  <a:pos x="93" y="62"/>
                </a:cxn>
                <a:cxn ang="0">
                  <a:pos x="79" y="71"/>
                </a:cxn>
                <a:cxn ang="0">
                  <a:pos x="68" y="84"/>
                </a:cxn>
                <a:cxn ang="0">
                  <a:pos x="60" y="99"/>
                </a:cxn>
                <a:cxn ang="0">
                  <a:pos x="56" y="117"/>
                </a:cxn>
                <a:cxn ang="0">
                  <a:pos x="52" y="138"/>
                </a:cxn>
                <a:cxn ang="0">
                  <a:pos x="52" y="206"/>
                </a:cxn>
                <a:cxn ang="0">
                  <a:pos x="223" y="259"/>
                </a:cxn>
                <a:cxn ang="0">
                  <a:pos x="52" y="327"/>
                </a:cxn>
                <a:cxn ang="0">
                  <a:pos x="53" y="350"/>
                </a:cxn>
                <a:cxn ang="0">
                  <a:pos x="58" y="370"/>
                </a:cxn>
                <a:cxn ang="0">
                  <a:pos x="64" y="387"/>
                </a:cxn>
                <a:cxn ang="0">
                  <a:pos x="74" y="401"/>
                </a:cxn>
                <a:cxn ang="0">
                  <a:pos x="84" y="412"/>
                </a:cxn>
                <a:cxn ang="0">
                  <a:pos x="99" y="419"/>
                </a:cxn>
                <a:cxn ang="0">
                  <a:pos x="116" y="424"/>
                </a:cxn>
                <a:cxn ang="0">
                  <a:pos x="135" y="425"/>
                </a:cxn>
                <a:cxn ang="0">
                  <a:pos x="253" y="424"/>
                </a:cxn>
                <a:cxn ang="0">
                  <a:pos x="267" y="413"/>
                </a:cxn>
                <a:cxn ang="0">
                  <a:pos x="277" y="401"/>
                </a:cxn>
                <a:cxn ang="0">
                  <a:pos x="283" y="388"/>
                </a:cxn>
                <a:cxn ang="0">
                  <a:pos x="289" y="374"/>
                </a:cxn>
                <a:cxn ang="0">
                  <a:pos x="291" y="359"/>
                </a:cxn>
                <a:cxn ang="0">
                  <a:pos x="293" y="303"/>
                </a:cxn>
                <a:cxn ang="0">
                  <a:pos x="294" y="132"/>
                </a:cxn>
                <a:cxn ang="0">
                  <a:pos x="298" y="99"/>
                </a:cxn>
                <a:cxn ang="0">
                  <a:pos x="308" y="71"/>
                </a:cxn>
                <a:cxn ang="0">
                  <a:pos x="322" y="47"/>
                </a:cxn>
                <a:cxn ang="0">
                  <a:pos x="340" y="28"/>
                </a:cxn>
                <a:cxn ang="0">
                  <a:pos x="362" y="14"/>
                </a:cxn>
                <a:cxn ang="0">
                  <a:pos x="388" y="5"/>
                </a:cxn>
                <a:cxn ang="0">
                  <a:pos x="416" y="1"/>
                </a:cxn>
                <a:cxn ang="0">
                  <a:pos x="559" y="0"/>
                </a:cxn>
              </a:cxnLst>
              <a:rect l="0" t="0" r="r" b="b"/>
              <a:pathLst>
                <a:path w="623" h="536">
                  <a:moveTo>
                    <a:pt x="559" y="0"/>
                  </a:moveTo>
                  <a:lnTo>
                    <a:pt x="559" y="430"/>
                  </a:lnTo>
                  <a:lnTo>
                    <a:pt x="623" y="430"/>
                  </a:lnTo>
                  <a:lnTo>
                    <a:pt x="623" y="536"/>
                  </a:lnTo>
                  <a:lnTo>
                    <a:pt x="569" y="536"/>
                  </a:lnTo>
                  <a:lnTo>
                    <a:pt x="569" y="479"/>
                  </a:lnTo>
                  <a:lnTo>
                    <a:pt x="267" y="479"/>
                  </a:lnTo>
                  <a:lnTo>
                    <a:pt x="267" y="536"/>
                  </a:lnTo>
                  <a:lnTo>
                    <a:pt x="214" y="536"/>
                  </a:lnTo>
                  <a:lnTo>
                    <a:pt x="214" y="479"/>
                  </a:lnTo>
                  <a:lnTo>
                    <a:pt x="149" y="479"/>
                  </a:lnTo>
                  <a:lnTo>
                    <a:pt x="131" y="478"/>
                  </a:lnTo>
                  <a:lnTo>
                    <a:pt x="114" y="477"/>
                  </a:lnTo>
                  <a:lnTo>
                    <a:pt x="99" y="473"/>
                  </a:lnTo>
                  <a:lnTo>
                    <a:pt x="84" y="469"/>
                  </a:lnTo>
                  <a:lnTo>
                    <a:pt x="70" y="464"/>
                  </a:lnTo>
                  <a:lnTo>
                    <a:pt x="59" y="457"/>
                  </a:lnTo>
                  <a:lnTo>
                    <a:pt x="47" y="450"/>
                  </a:lnTo>
                  <a:lnTo>
                    <a:pt x="37" y="440"/>
                  </a:lnTo>
                  <a:lnTo>
                    <a:pt x="29" y="431"/>
                  </a:lnTo>
                  <a:lnTo>
                    <a:pt x="21" y="419"/>
                  </a:lnTo>
                  <a:lnTo>
                    <a:pt x="15" y="407"/>
                  </a:lnTo>
                  <a:lnTo>
                    <a:pt x="10" y="394"/>
                  </a:lnTo>
                  <a:lnTo>
                    <a:pt x="5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7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1" y="59"/>
                  </a:lnTo>
                  <a:lnTo>
                    <a:pt x="29" y="47"/>
                  </a:lnTo>
                  <a:lnTo>
                    <a:pt x="37" y="38"/>
                  </a:lnTo>
                  <a:lnTo>
                    <a:pt x="47" y="29"/>
                  </a:lnTo>
                  <a:lnTo>
                    <a:pt x="58" y="21"/>
                  </a:lnTo>
                  <a:lnTo>
                    <a:pt x="69" y="14"/>
                  </a:lnTo>
                  <a:lnTo>
                    <a:pt x="82" y="9"/>
                  </a:lnTo>
                  <a:lnTo>
                    <a:pt x="96" y="5"/>
                  </a:lnTo>
                  <a:lnTo>
                    <a:pt x="112" y="2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223" y="0"/>
                  </a:lnTo>
                  <a:lnTo>
                    <a:pt x="223" y="53"/>
                  </a:lnTo>
                  <a:lnTo>
                    <a:pt x="145" y="53"/>
                  </a:lnTo>
                  <a:lnTo>
                    <a:pt x="132" y="53"/>
                  </a:lnTo>
                  <a:lnTo>
                    <a:pt x="121" y="54"/>
                  </a:lnTo>
                  <a:lnTo>
                    <a:pt x="111" y="56"/>
                  </a:lnTo>
                  <a:lnTo>
                    <a:pt x="101" y="59"/>
                  </a:lnTo>
                  <a:lnTo>
                    <a:pt x="93" y="62"/>
                  </a:lnTo>
                  <a:lnTo>
                    <a:pt x="85" y="67"/>
                  </a:lnTo>
                  <a:lnTo>
                    <a:pt x="79" y="71"/>
                  </a:lnTo>
                  <a:lnTo>
                    <a:pt x="74" y="77"/>
                  </a:lnTo>
                  <a:lnTo>
                    <a:pt x="68" y="84"/>
                  </a:lnTo>
                  <a:lnTo>
                    <a:pt x="64" y="90"/>
                  </a:lnTo>
                  <a:lnTo>
                    <a:pt x="60" y="99"/>
                  </a:lnTo>
                  <a:lnTo>
                    <a:pt x="58" y="107"/>
                  </a:lnTo>
                  <a:lnTo>
                    <a:pt x="56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50"/>
                  </a:lnTo>
                  <a:lnTo>
                    <a:pt x="52" y="206"/>
                  </a:lnTo>
                  <a:lnTo>
                    <a:pt x="223" y="206"/>
                  </a:lnTo>
                  <a:lnTo>
                    <a:pt x="223" y="259"/>
                  </a:lnTo>
                  <a:lnTo>
                    <a:pt x="52" y="259"/>
                  </a:lnTo>
                  <a:lnTo>
                    <a:pt x="52" y="327"/>
                  </a:lnTo>
                  <a:lnTo>
                    <a:pt x="52" y="339"/>
                  </a:lnTo>
                  <a:lnTo>
                    <a:pt x="53" y="350"/>
                  </a:lnTo>
                  <a:lnTo>
                    <a:pt x="56" y="361"/>
                  </a:lnTo>
                  <a:lnTo>
                    <a:pt x="58" y="370"/>
                  </a:lnTo>
                  <a:lnTo>
                    <a:pt x="61" y="379"/>
                  </a:lnTo>
                  <a:lnTo>
                    <a:pt x="64" y="387"/>
                  </a:lnTo>
                  <a:lnTo>
                    <a:pt x="68" y="395"/>
                  </a:lnTo>
                  <a:lnTo>
                    <a:pt x="74" y="401"/>
                  </a:lnTo>
                  <a:lnTo>
                    <a:pt x="79" y="406"/>
                  </a:lnTo>
                  <a:lnTo>
                    <a:pt x="84" y="412"/>
                  </a:lnTo>
                  <a:lnTo>
                    <a:pt x="92" y="416"/>
                  </a:lnTo>
                  <a:lnTo>
                    <a:pt x="99" y="419"/>
                  </a:lnTo>
                  <a:lnTo>
                    <a:pt x="107" y="422"/>
                  </a:lnTo>
                  <a:lnTo>
                    <a:pt x="116" y="424"/>
                  </a:lnTo>
                  <a:lnTo>
                    <a:pt x="126" y="425"/>
                  </a:lnTo>
                  <a:lnTo>
                    <a:pt x="135" y="425"/>
                  </a:lnTo>
                  <a:lnTo>
                    <a:pt x="223" y="425"/>
                  </a:lnTo>
                  <a:lnTo>
                    <a:pt x="253" y="424"/>
                  </a:lnTo>
                  <a:lnTo>
                    <a:pt x="261" y="419"/>
                  </a:lnTo>
                  <a:lnTo>
                    <a:pt x="267" y="413"/>
                  </a:lnTo>
                  <a:lnTo>
                    <a:pt x="273" y="407"/>
                  </a:lnTo>
                  <a:lnTo>
                    <a:pt x="277" y="401"/>
                  </a:lnTo>
                  <a:lnTo>
                    <a:pt x="280" y="395"/>
                  </a:lnTo>
                  <a:lnTo>
                    <a:pt x="283" y="388"/>
                  </a:lnTo>
                  <a:lnTo>
                    <a:pt x="286" y="382"/>
                  </a:lnTo>
                  <a:lnTo>
                    <a:pt x="289" y="374"/>
                  </a:lnTo>
                  <a:lnTo>
                    <a:pt x="290" y="367"/>
                  </a:lnTo>
                  <a:lnTo>
                    <a:pt x="291" y="359"/>
                  </a:lnTo>
                  <a:lnTo>
                    <a:pt x="293" y="342"/>
                  </a:lnTo>
                  <a:lnTo>
                    <a:pt x="293" y="303"/>
                  </a:lnTo>
                  <a:lnTo>
                    <a:pt x="293" y="150"/>
                  </a:lnTo>
                  <a:lnTo>
                    <a:pt x="294" y="132"/>
                  </a:lnTo>
                  <a:lnTo>
                    <a:pt x="295" y="115"/>
                  </a:lnTo>
                  <a:lnTo>
                    <a:pt x="298" y="99"/>
                  </a:lnTo>
                  <a:lnTo>
                    <a:pt x="302" y="84"/>
                  </a:lnTo>
                  <a:lnTo>
                    <a:pt x="308" y="71"/>
                  </a:lnTo>
                  <a:lnTo>
                    <a:pt x="314" y="58"/>
                  </a:lnTo>
                  <a:lnTo>
                    <a:pt x="322" y="47"/>
                  </a:lnTo>
                  <a:lnTo>
                    <a:pt x="330" y="37"/>
                  </a:lnTo>
                  <a:lnTo>
                    <a:pt x="340" y="28"/>
                  </a:lnTo>
                  <a:lnTo>
                    <a:pt x="350" y="21"/>
                  </a:lnTo>
                  <a:lnTo>
                    <a:pt x="362" y="14"/>
                  </a:lnTo>
                  <a:lnTo>
                    <a:pt x="374" y="9"/>
                  </a:lnTo>
                  <a:lnTo>
                    <a:pt x="388" y="5"/>
                  </a:lnTo>
                  <a:lnTo>
                    <a:pt x="401" y="2"/>
                  </a:lnTo>
                  <a:lnTo>
                    <a:pt x="416" y="1"/>
                  </a:lnTo>
                  <a:lnTo>
                    <a:pt x="432" y="0"/>
                  </a:lnTo>
                  <a:lnTo>
                    <a:pt x="559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685" y="1930"/>
              <a:ext cx="48" cy="96"/>
            </a:xfrm>
            <a:custGeom>
              <a:avLst/>
              <a:gdLst/>
              <a:ahLst/>
              <a:cxnLst>
                <a:cxn ang="0">
                  <a:pos x="189" y="377"/>
                </a:cxn>
                <a:cxn ang="0">
                  <a:pos x="189" y="0"/>
                </a:cxn>
                <a:cxn ang="0">
                  <a:pos x="110" y="0"/>
                </a:cxn>
                <a:cxn ang="0">
                  <a:pos x="99" y="0"/>
                </a:cxn>
                <a:cxn ang="0">
                  <a:pos x="90" y="1"/>
                </a:cxn>
                <a:cxn ang="0">
                  <a:pos x="80" y="3"/>
                </a:cxn>
                <a:cxn ang="0">
                  <a:pos x="73" y="6"/>
                </a:cxn>
                <a:cxn ang="0">
                  <a:pos x="65" y="9"/>
                </a:cxn>
                <a:cxn ang="0">
                  <a:pos x="58" y="14"/>
                </a:cxn>
                <a:cxn ang="0">
                  <a:pos x="52" y="19"/>
                </a:cxn>
                <a:cxn ang="0">
                  <a:pos x="47" y="24"/>
                </a:cxn>
                <a:cxn ang="0">
                  <a:pos x="43" y="31"/>
                </a:cxn>
                <a:cxn ang="0">
                  <a:pos x="39" y="38"/>
                </a:cxn>
                <a:cxn ang="0">
                  <a:pos x="35" y="47"/>
                </a:cxn>
                <a:cxn ang="0">
                  <a:pos x="32" y="55"/>
                </a:cxn>
                <a:cxn ang="0">
                  <a:pos x="30" y="65"/>
                </a:cxn>
                <a:cxn ang="0">
                  <a:pos x="29" y="74"/>
                </a:cxn>
                <a:cxn ang="0">
                  <a:pos x="28" y="85"/>
                </a:cxn>
                <a:cxn ang="0">
                  <a:pos x="28" y="97"/>
                </a:cxn>
                <a:cxn ang="0">
                  <a:pos x="28" y="245"/>
                </a:cxn>
                <a:cxn ang="0">
                  <a:pos x="28" y="263"/>
                </a:cxn>
                <a:cxn ang="0">
                  <a:pos x="27" y="281"/>
                </a:cxn>
                <a:cxn ang="0">
                  <a:pos x="25" y="299"/>
                </a:cxn>
                <a:cxn ang="0">
                  <a:pos x="23" y="317"/>
                </a:cxn>
                <a:cxn ang="0">
                  <a:pos x="18" y="333"/>
                </a:cxn>
                <a:cxn ang="0">
                  <a:pos x="14" y="349"/>
                </a:cxn>
                <a:cxn ang="0">
                  <a:pos x="11" y="356"/>
                </a:cxn>
                <a:cxn ang="0">
                  <a:pos x="8" y="364"/>
                </a:cxn>
                <a:cxn ang="0">
                  <a:pos x="5" y="370"/>
                </a:cxn>
                <a:cxn ang="0">
                  <a:pos x="0" y="377"/>
                </a:cxn>
                <a:cxn ang="0">
                  <a:pos x="189" y="377"/>
                </a:cxn>
              </a:cxnLst>
              <a:rect l="0" t="0" r="r" b="b"/>
              <a:pathLst>
                <a:path w="189" h="377">
                  <a:moveTo>
                    <a:pt x="189" y="377"/>
                  </a:moveTo>
                  <a:lnTo>
                    <a:pt x="189" y="0"/>
                  </a:lnTo>
                  <a:lnTo>
                    <a:pt x="110" y="0"/>
                  </a:lnTo>
                  <a:lnTo>
                    <a:pt x="99" y="0"/>
                  </a:lnTo>
                  <a:lnTo>
                    <a:pt x="90" y="1"/>
                  </a:lnTo>
                  <a:lnTo>
                    <a:pt x="80" y="3"/>
                  </a:lnTo>
                  <a:lnTo>
                    <a:pt x="73" y="6"/>
                  </a:lnTo>
                  <a:lnTo>
                    <a:pt x="65" y="9"/>
                  </a:lnTo>
                  <a:lnTo>
                    <a:pt x="58" y="14"/>
                  </a:lnTo>
                  <a:lnTo>
                    <a:pt x="52" y="19"/>
                  </a:lnTo>
                  <a:lnTo>
                    <a:pt x="47" y="24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5" y="47"/>
                  </a:lnTo>
                  <a:lnTo>
                    <a:pt x="32" y="55"/>
                  </a:lnTo>
                  <a:lnTo>
                    <a:pt x="30" y="65"/>
                  </a:lnTo>
                  <a:lnTo>
                    <a:pt x="29" y="74"/>
                  </a:lnTo>
                  <a:lnTo>
                    <a:pt x="28" y="85"/>
                  </a:lnTo>
                  <a:lnTo>
                    <a:pt x="28" y="97"/>
                  </a:lnTo>
                  <a:lnTo>
                    <a:pt x="28" y="245"/>
                  </a:lnTo>
                  <a:lnTo>
                    <a:pt x="28" y="263"/>
                  </a:lnTo>
                  <a:lnTo>
                    <a:pt x="27" y="281"/>
                  </a:lnTo>
                  <a:lnTo>
                    <a:pt x="25" y="299"/>
                  </a:lnTo>
                  <a:lnTo>
                    <a:pt x="23" y="317"/>
                  </a:lnTo>
                  <a:lnTo>
                    <a:pt x="18" y="333"/>
                  </a:lnTo>
                  <a:lnTo>
                    <a:pt x="14" y="349"/>
                  </a:lnTo>
                  <a:lnTo>
                    <a:pt x="11" y="356"/>
                  </a:lnTo>
                  <a:lnTo>
                    <a:pt x="8" y="364"/>
                  </a:lnTo>
                  <a:lnTo>
                    <a:pt x="5" y="370"/>
                  </a:lnTo>
                  <a:lnTo>
                    <a:pt x="0" y="377"/>
                  </a:lnTo>
                  <a:lnTo>
                    <a:pt x="189" y="377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4" name="Freeform 67"/>
            <p:cNvSpPr>
              <a:spLocks noEditPoints="1"/>
            </p:cNvSpPr>
            <p:nvPr/>
          </p:nvSpPr>
          <p:spPr bwMode="auto">
            <a:xfrm>
              <a:off x="525" y="2346"/>
              <a:ext cx="670" cy="505"/>
            </a:xfrm>
            <a:custGeom>
              <a:avLst/>
              <a:gdLst/>
              <a:ahLst/>
              <a:cxnLst>
                <a:cxn ang="0">
                  <a:pos x="1268" y="109"/>
                </a:cxn>
                <a:cxn ang="0">
                  <a:pos x="1114" y="226"/>
                </a:cxn>
                <a:cxn ang="0">
                  <a:pos x="1188" y="75"/>
                </a:cxn>
                <a:cxn ang="0">
                  <a:pos x="1494" y="15"/>
                </a:cxn>
                <a:cxn ang="0">
                  <a:pos x="1642" y="487"/>
                </a:cxn>
                <a:cxn ang="0">
                  <a:pos x="1542" y="53"/>
                </a:cxn>
                <a:cxn ang="0">
                  <a:pos x="945" y="7"/>
                </a:cxn>
                <a:cxn ang="0">
                  <a:pos x="775" y="335"/>
                </a:cxn>
                <a:cxn ang="0">
                  <a:pos x="807" y="477"/>
                </a:cxn>
                <a:cxn ang="0">
                  <a:pos x="780" y="29"/>
                </a:cxn>
                <a:cxn ang="0">
                  <a:pos x="1840" y="5"/>
                </a:cxn>
                <a:cxn ang="0">
                  <a:pos x="1968" y="133"/>
                </a:cxn>
                <a:cxn ang="0">
                  <a:pos x="1819" y="88"/>
                </a:cxn>
                <a:cxn ang="0">
                  <a:pos x="67" y="91"/>
                </a:cxn>
                <a:cxn ang="0">
                  <a:pos x="210" y="271"/>
                </a:cxn>
                <a:cxn ang="0">
                  <a:pos x="88" y="487"/>
                </a:cxn>
                <a:cxn ang="0">
                  <a:pos x="182" y="359"/>
                </a:cxn>
                <a:cxn ang="0">
                  <a:pos x="5" y="169"/>
                </a:cxn>
                <a:cxn ang="0">
                  <a:pos x="227" y="32"/>
                </a:cxn>
                <a:cxn ang="0">
                  <a:pos x="619" y="304"/>
                </a:cxn>
                <a:cxn ang="0">
                  <a:pos x="609" y="191"/>
                </a:cxn>
                <a:cxn ang="0">
                  <a:pos x="465" y="60"/>
                </a:cxn>
                <a:cxn ang="0">
                  <a:pos x="675" y="173"/>
                </a:cxn>
                <a:cxn ang="0">
                  <a:pos x="676" y="310"/>
                </a:cxn>
                <a:cxn ang="0">
                  <a:pos x="1839" y="1180"/>
                </a:cxn>
                <a:cxn ang="0">
                  <a:pos x="920" y="892"/>
                </a:cxn>
                <a:cxn ang="0">
                  <a:pos x="1089" y="1180"/>
                </a:cxn>
                <a:cxn ang="0">
                  <a:pos x="876" y="839"/>
                </a:cxn>
                <a:cxn ang="0">
                  <a:pos x="354" y="825"/>
                </a:cxn>
                <a:cxn ang="0">
                  <a:pos x="354" y="1161"/>
                </a:cxn>
                <a:cxn ang="0">
                  <a:pos x="279" y="1134"/>
                </a:cxn>
                <a:cxn ang="0">
                  <a:pos x="223" y="807"/>
                </a:cxn>
                <a:cxn ang="0">
                  <a:pos x="0" y="1233"/>
                </a:cxn>
                <a:cxn ang="0">
                  <a:pos x="1287" y="972"/>
                </a:cxn>
                <a:cxn ang="0">
                  <a:pos x="1317" y="815"/>
                </a:cxn>
                <a:cxn ang="0">
                  <a:pos x="1604" y="800"/>
                </a:cxn>
                <a:cxn ang="0">
                  <a:pos x="1201" y="1026"/>
                </a:cxn>
                <a:cxn ang="0">
                  <a:pos x="1410" y="931"/>
                </a:cxn>
                <a:cxn ang="0">
                  <a:pos x="1506" y="776"/>
                </a:cxn>
                <a:cxn ang="0">
                  <a:pos x="1726" y="899"/>
                </a:cxn>
                <a:cxn ang="0">
                  <a:pos x="768" y="911"/>
                </a:cxn>
                <a:cxn ang="0">
                  <a:pos x="740" y="761"/>
                </a:cxn>
                <a:cxn ang="0">
                  <a:pos x="754" y="1221"/>
                </a:cxn>
                <a:cxn ang="0">
                  <a:pos x="1624" y="1610"/>
                </a:cxn>
                <a:cxn ang="0">
                  <a:pos x="1241" y="1987"/>
                </a:cxn>
                <a:cxn ang="0">
                  <a:pos x="1114" y="1568"/>
                </a:cxn>
                <a:cxn ang="0">
                  <a:pos x="1157" y="1598"/>
                </a:cxn>
                <a:cxn ang="0">
                  <a:pos x="1192" y="1928"/>
                </a:cxn>
                <a:cxn ang="0">
                  <a:pos x="1573" y="1643"/>
                </a:cxn>
                <a:cxn ang="0">
                  <a:pos x="2500" y="1987"/>
                </a:cxn>
                <a:cxn ang="0">
                  <a:pos x="86" y="1930"/>
                </a:cxn>
                <a:cxn ang="0">
                  <a:pos x="268" y="1840"/>
                </a:cxn>
                <a:cxn ang="0">
                  <a:pos x="40" y="1965"/>
                </a:cxn>
                <a:cxn ang="0">
                  <a:pos x="376" y="1523"/>
                </a:cxn>
                <a:cxn ang="0">
                  <a:pos x="593" y="1987"/>
                </a:cxn>
                <a:cxn ang="0">
                  <a:pos x="405" y="1571"/>
                </a:cxn>
                <a:cxn ang="0">
                  <a:pos x="1082" y="1508"/>
                </a:cxn>
                <a:cxn ang="0">
                  <a:pos x="1709" y="1639"/>
                </a:cxn>
                <a:cxn ang="0">
                  <a:pos x="1902" y="1811"/>
                </a:cxn>
                <a:cxn ang="0">
                  <a:pos x="1687" y="1969"/>
                </a:cxn>
                <a:cxn ang="0">
                  <a:pos x="1850" y="1817"/>
                </a:cxn>
                <a:cxn ang="0">
                  <a:pos x="1658" y="1627"/>
                </a:cxn>
                <a:cxn ang="0">
                  <a:pos x="1952" y="1987"/>
                </a:cxn>
              </a:cxnLst>
              <a:rect l="0" t="0" r="r" b="b"/>
              <a:pathLst>
                <a:path w="2644" h="1995">
                  <a:moveTo>
                    <a:pt x="1369" y="7"/>
                  </a:moveTo>
                  <a:lnTo>
                    <a:pt x="1369" y="487"/>
                  </a:lnTo>
                  <a:lnTo>
                    <a:pt x="1253" y="487"/>
                  </a:lnTo>
                  <a:lnTo>
                    <a:pt x="1111" y="278"/>
                  </a:lnTo>
                  <a:lnTo>
                    <a:pt x="1056" y="278"/>
                  </a:lnTo>
                  <a:lnTo>
                    <a:pt x="1056" y="487"/>
                  </a:lnTo>
                  <a:lnTo>
                    <a:pt x="1004" y="487"/>
                  </a:lnTo>
                  <a:lnTo>
                    <a:pt x="1004" y="7"/>
                  </a:lnTo>
                  <a:lnTo>
                    <a:pt x="1114" y="7"/>
                  </a:lnTo>
                  <a:lnTo>
                    <a:pt x="1133" y="7"/>
                  </a:lnTo>
                  <a:lnTo>
                    <a:pt x="1150" y="10"/>
                  </a:lnTo>
                  <a:lnTo>
                    <a:pt x="1167" y="12"/>
                  </a:lnTo>
                  <a:lnTo>
                    <a:pt x="1182" y="16"/>
                  </a:lnTo>
                  <a:lnTo>
                    <a:pt x="1197" y="20"/>
                  </a:lnTo>
                  <a:lnTo>
                    <a:pt x="1209" y="26"/>
                  </a:lnTo>
                  <a:lnTo>
                    <a:pt x="1220" y="32"/>
                  </a:lnTo>
                  <a:lnTo>
                    <a:pt x="1231" y="41"/>
                  </a:lnTo>
                  <a:lnTo>
                    <a:pt x="1240" y="49"/>
                  </a:lnTo>
                  <a:lnTo>
                    <a:pt x="1248" y="59"/>
                  </a:lnTo>
                  <a:lnTo>
                    <a:pt x="1255" y="69"/>
                  </a:lnTo>
                  <a:lnTo>
                    <a:pt x="1260" y="82"/>
                  </a:lnTo>
                  <a:lnTo>
                    <a:pt x="1265" y="95"/>
                  </a:lnTo>
                  <a:lnTo>
                    <a:pt x="1268" y="109"/>
                  </a:lnTo>
                  <a:lnTo>
                    <a:pt x="1269" y="125"/>
                  </a:lnTo>
                  <a:lnTo>
                    <a:pt x="1270" y="141"/>
                  </a:lnTo>
                  <a:lnTo>
                    <a:pt x="1270" y="157"/>
                  </a:lnTo>
                  <a:lnTo>
                    <a:pt x="1268" y="170"/>
                  </a:lnTo>
                  <a:lnTo>
                    <a:pt x="1266" y="183"/>
                  </a:lnTo>
                  <a:lnTo>
                    <a:pt x="1263" y="195"/>
                  </a:lnTo>
                  <a:lnTo>
                    <a:pt x="1258" y="206"/>
                  </a:lnTo>
                  <a:lnTo>
                    <a:pt x="1253" y="215"/>
                  </a:lnTo>
                  <a:lnTo>
                    <a:pt x="1248" y="224"/>
                  </a:lnTo>
                  <a:lnTo>
                    <a:pt x="1241" y="232"/>
                  </a:lnTo>
                  <a:lnTo>
                    <a:pt x="1234" y="239"/>
                  </a:lnTo>
                  <a:lnTo>
                    <a:pt x="1226" y="245"/>
                  </a:lnTo>
                  <a:lnTo>
                    <a:pt x="1218" y="251"/>
                  </a:lnTo>
                  <a:lnTo>
                    <a:pt x="1209" y="256"/>
                  </a:lnTo>
                  <a:lnTo>
                    <a:pt x="1200" y="261"/>
                  </a:lnTo>
                  <a:lnTo>
                    <a:pt x="1190" y="264"/>
                  </a:lnTo>
                  <a:lnTo>
                    <a:pt x="1169" y="272"/>
                  </a:lnTo>
                  <a:lnTo>
                    <a:pt x="1316" y="484"/>
                  </a:lnTo>
                  <a:lnTo>
                    <a:pt x="1316" y="7"/>
                  </a:lnTo>
                  <a:lnTo>
                    <a:pt x="1369" y="7"/>
                  </a:lnTo>
                  <a:close/>
                  <a:moveTo>
                    <a:pt x="1056" y="60"/>
                  </a:moveTo>
                  <a:lnTo>
                    <a:pt x="1056" y="226"/>
                  </a:lnTo>
                  <a:lnTo>
                    <a:pt x="1114" y="226"/>
                  </a:lnTo>
                  <a:lnTo>
                    <a:pt x="1134" y="225"/>
                  </a:lnTo>
                  <a:lnTo>
                    <a:pt x="1143" y="225"/>
                  </a:lnTo>
                  <a:lnTo>
                    <a:pt x="1153" y="224"/>
                  </a:lnTo>
                  <a:lnTo>
                    <a:pt x="1161" y="222"/>
                  </a:lnTo>
                  <a:lnTo>
                    <a:pt x="1170" y="218"/>
                  </a:lnTo>
                  <a:lnTo>
                    <a:pt x="1178" y="215"/>
                  </a:lnTo>
                  <a:lnTo>
                    <a:pt x="1186" y="212"/>
                  </a:lnTo>
                  <a:lnTo>
                    <a:pt x="1192" y="207"/>
                  </a:lnTo>
                  <a:lnTo>
                    <a:pt x="1199" y="201"/>
                  </a:lnTo>
                  <a:lnTo>
                    <a:pt x="1204" y="194"/>
                  </a:lnTo>
                  <a:lnTo>
                    <a:pt x="1208" y="186"/>
                  </a:lnTo>
                  <a:lnTo>
                    <a:pt x="1211" y="177"/>
                  </a:lnTo>
                  <a:lnTo>
                    <a:pt x="1215" y="166"/>
                  </a:lnTo>
                  <a:lnTo>
                    <a:pt x="1216" y="154"/>
                  </a:lnTo>
                  <a:lnTo>
                    <a:pt x="1217" y="142"/>
                  </a:lnTo>
                  <a:lnTo>
                    <a:pt x="1217" y="129"/>
                  </a:lnTo>
                  <a:lnTo>
                    <a:pt x="1215" y="118"/>
                  </a:lnTo>
                  <a:lnTo>
                    <a:pt x="1212" y="109"/>
                  </a:lnTo>
                  <a:lnTo>
                    <a:pt x="1209" y="100"/>
                  </a:lnTo>
                  <a:lnTo>
                    <a:pt x="1205" y="92"/>
                  </a:lnTo>
                  <a:lnTo>
                    <a:pt x="1201" y="85"/>
                  </a:lnTo>
                  <a:lnTo>
                    <a:pt x="1194" y="80"/>
                  </a:lnTo>
                  <a:lnTo>
                    <a:pt x="1188" y="75"/>
                  </a:lnTo>
                  <a:lnTo>
                    <a:pt x="1182" y="70"/>
                  </a:lnTo>
                  <a:lnTo>
                    <a:pt x="1173" y="67"/>
                  </a:lnTo>
                  <a:lnTo>
                    <a:pt x="1165" y="65"/>
                  </a:lnTo>
                  <a:lnTo>
                    <a:pt x="1156" y="63"/>
                  </a:lnTo>
                  <a:lnTo>
                    <a:pt x="1145" y="62"/>
                  </a:lnTo>
                  <a:lnTo>
                    <a:pt x="1136" y="61"/>
                  </a:lnTo>
                  <a:lnTo>
                    <a:pt x="1114" y="60"/>
                  </a:lnTo>
                  <a:lnTo>
                    <a:pt x="1056" y="60"/>
                  </a:lnTo>
                  <a:close/>
                  <a:moveTo>
                    <a:pt x="1481" y="266"/>
                  </a:moveTo>
                  <a:lnTo>
                    <a:pt x="1481" y="487"/>
                  </a:lnTo>
                  <a:lnTo>
                    <a:pt x="1429" y="487"/>
                  </a:lnTo>
                  <a:lnTo>
                    <a:pt x="1429" y="151"/>
                  </a:lnTo>
                  <a:lnTo>
                    <a:pt x="1430" y="133"/>
                  </a:lnTo>
                  <a:lnTo>
                    <a:pt x="1431" y="116"/>
                  </a:lnTo>
                  <a:lnTo>
                    <a:pt x="1434" y="100"/>
                  </a:lnTo>
                  <a:lnTo>
                    <a:pt x="1438" y="85"/>
                  </a:lnTo>
                  <a:lnTo>
                    <a:pt x="1443" y="71"/>
                  </a:lnTo>
                  <a:lnTo>
                    <a:pt x="1450" y="60"/>
                  </a:lnTo>
                  <a:lnTo>
                    <a:pt x="1456" y="48"/>
                  </a:lnTo>
                  <a:lnTo>
                    <a:pt x="1465" y="38"/>
                  </a:lnTo>
                  <a:lnTo>
                    <a:pt x="1474" y="29"/>
                  </a:lnTo>
                  <a:lnTo>
                    <a:pt x="1484" y="21"/>
                  </a:lnTo>
                  <a:lnTo>
                    <a:pt x="1494" y="15"/>
                  </a:lnTo>
                  <a:lnTo>
                    <a:pt x="1506" y="10"/>
                  </a:lnTo>
                  <a:lnTo>
                    <a:pt x="1519" y="5"/>
                  </a:lnTo>
                  <a:lnTo>
                    <a:pt x="1533" y="2"/>
                  </a:lnTo>
                  <a:lnTo>
                    <a:pt x="1547" y="1"/>
                  </a:lnTo>
                  <a:lnTo>
                    <a:pt x="1562" y="0"/>
                  </a:lnTo>
                  <a:lnTo>
                    <a:pt x="1577" y="1"/>
                  </a:lnTo>
                  <a:lnTo>
                    <a:pt x="1591" y="2"/>
                  </a:lnTo>
                  <a:lnTo>
                    <a:pt x="1605" y="5"/>
                  </a:lnTo>
                  <a:lnTo>
                    <a:pt x="1618" y="10"/>
                  </a:lnTo>
                  <a:lnTo>
                    <a:pt x="1630" y="15"/>
                  </a:lnTo>
                  <a:lnTo>
                    <a:pt x="1641" y="21"/>
                  </a:lnTo>
                  <a:lnTo>
                    <a:pt x="1651" y="29"/>
                  </a:lnTo>
                  <a:lnTo>
                    <a:pt x="1660" y="37"/>
                  </a:lnTo>
                  <a:lnTo>
                    <a:pt x="1668" y="48"/>
                  </a:lnTo>
                  <a:lnTo>
                    <a:pt x="1675" y="59"/>
                  </a:lnTo>
                  <a:lnTo>
                    <a:pt x="1681" y="71"/>
                  </a:lnTo>
                  <a:lnTo>
                    <a:pt x="1686" y="85"/>
                  </a:lnTo>
                  <a:lnTo>
                    <a:pt x="1689" y="100"/>
                  </a:lnTo>
                  <a:lnTo>
                    <a:pt x="1692" y="116"/>
                  </a:lnTo>
                  <a:lnTo>
                    <a:pt x="1693" y="133"/>
                  </a:lnTo>
                  <a:lnTo>
                    <a:pt x="1695" y="151"/>
                  </a:lnTo>
                  <a:lnTo>
                    <a:pt x="1695" y="487"/>
                  </a:lnTo>
                  <a:lnTo>
                    <a:pt x="1642" y="487"/>
                  </a:lnTo>
                  <a:lnTo>
                    <a:pt x="1642" y="266"/>
                  </a:lnTo>
                  <a:lnTo>
                    <a:pt x="1481" y="266"/>
                  </a:lnTo>
                  <a:close/>
                  <a:moveTo>
                    <a:pt x="1481" y="213"/>
                  </a:moveTo>
                  <a:lnTo>
                    <a:pt x="1642" y="213"/>
                  </a:lnTo>
                  <a:lnTo>
                    <a:pt x="1642" y="151"/>
                  </a:lnTo>
                  <a:lnTo>
                    <a:pt x="1642" y="140"/>
                  </a:lnTo>
                  <a:lnTo>
                    <a:pt x="1641" y="129"/>
                  </a:lnTo>
                  <a:lnTo>
                    <a:pt x="1640" y="118"/>
                  </a:lnTo>
                  <a:lnTo>
                    <a:pt x="1638" y="109"/>
                  </a:lnTo>
                  <a:lnTo>
                    <a:pt x="1635" y="100"/>
                  </a:lnTo>
                  <a:lnTo>
                    <a:pt x="1632" y="92"/>
                  </a:lnTo>
                  <a:lnTo>
                    <a:pt x="1629" y="84"/>
                  </a:lnTo>
                  <a:lnTo>
                    <a:pt x="1624" y="78"/>
                  </a:lnTo>
                  <a:lnTo>
                    <a:pt x="1619" y="71"/>
                  </a:lnTo>
                  <a:lnTo>
                    <a:pt x="1613" y="67"/>
                  </a:lnTo>
                  <a:lnTo>
                    <a:pt x="1606" y="62"/>
                  </a:lnTo>
                  <a:lnTo>
                    <a:pt x="1599" y="59"/>
                  </a:lnTo>
                  <a:lnTo>
                    <a:pt x="1590" y="55"/>
                  </a:lnTo>
                  <a:lnTo>
                    <a:pt x="1582" y="54"/>
                  </a:lnTo>
                  <a:lnTo>
                    <a:pt x="1572" y="52"/>
                  </a:lnTo>
                  <a:lnTo>
                    <a:pt x="1562" y="52"/>
                  </a:lnTo>
                  <a:lnTo>
                    <a:pt x="1551" y="52"/>
                  </a:lnTo>
                  <a:lnTo>
                    <a:pt x="1542" y="53"/>
                  </a:lnTo>
                  <a:lnTo>
                    <a:pt x="1533" y="55"/>
                  </a:lnTo>
                  <a:lnTo>
                    <a:pt x="1525" y="59"/>
                  </a:lnTo>
                  <a:lnTo>
                    <a:pt x="1518" y="62"/>
                  </a:lnTo>
                  <a:lnTo>
                    <a:pt x="1512" y="66"/>
                  </a:lnTo>
                  <a:lnTo>
                    <a:pt x="1505" y="71"/>
                  </a:lnTo>
                  <a:lnTo>
                    <a:pt x="1500" y="78"/>
                  </a:lnTo>
                  <a:lnTo>
                    <a:pt x="1496" y="84"/>
                  </a:lnTo>
                  <a:lnTo>
                    <a:pt x="1491" y="92"/>
                  </a:lnTo>
                  <a:lnTo>
                    <a:pt x="1488" y="99"/>
                  </a:lnTo>
                  <a:lnTo>
                    <a:pt x="1485" y="109"/>
                  </a:lnTo>
                  <a:lnTo>
                    <a:pt x="1483" y="118"/>
                  </a:lnTo>
                  <a:lnTo>
                    <a:pt x="1482" y="128"/>
                  </a:lnTo>
                  <a:lnTo>
                    <a:pt x="1481" y="140"/>
                  </a:lnTo>
                  <a:lnTo>
                    <a:pt x="1481" y="151"/>
                  </a:lnTo>
                  <a:lnTo>
                    <a:pt x="1481" y="213"/>
                  </a:lnTo>
                  <a:close/>
                  <a:moveTo>
                    <a:pt x="287" y="7"/>
                  </a:moveTo>
                  <a:lnTo>
                    <a:pt x="340" y="7"/>
                  </a:lnTo>
                  <a:lnTo>
                    <a:pt x="340" y="487"/>
                  </a:lnTo>
                  <a:lnTo>
                    <a:pt x="287" y="487"/>
                  </a:lnTo>
                  <a:lnTo>
                    <a:pt x="287" y="7"/>
                  </a:lnTo>
                  <a:close/>
                  <a:moveTo>
                    <a:pt x="340" y="7"/>
                  </a:moveTo>
                  <a:lnTo>
                    <a:pt x="340" y="7"/>
                  </a:lnTo>
                  <a:close/>
                  <a:moveTo>
                    <a:pt x="945" y="7"/>
                  </a:moveTo>
                  <a:lnTo>
                    <a:pt x="945" y="60"/>
                  </a:lnTo>
                  <a:lnTo>
                    <a:pt x="868" y="60"/>
                  </a:lnTo>
                  <a:lnTo>
                    <a:pt x="855" y="60"/>
                  </a:lnTo>
                  <a:lnTo>
                    <a:pt x="844" y="61"/>
                  </a:lnTo>
                  <a:lnTo>
                    <a:pt x="834" y="63"/>
                  </a:lnTo>
                  <a:lnTo>
                    <a:pt x="824" y="66"/>
                  </a:lnTo>
                  <a:lnTo>
                    <a:pt x="816" y="69"/>
                  </a:lnTo>
                  <a:lnTo>
                    <a:pt x="808" y="74"/>
                  </a:lnTo>
                  <a:lnTo>
                    <a:pt x="802" y="78"/>
                  </a:lnTo>
                  <a:lnTo>
                    <a:pt x="796" y="84"/>
                  </a:lnTo>
                  <a:lnTo>
                    <a:pt x="791" y="91"/>
                  </a:lnTo>
                  <a:lnTo>
                    <a:pt x="787" y="97"/>
                  </a:lnTo>
                  <a:lnTo>
                    <a:pt x="783" y="105"/>
                  </a:lnTo>
                  <a:lnTo>
                    <a:pt x="780" y="114"/>
                  </a:lnTo>
                  <a:lnTo>
                    <a:pt x="778" y="124"/>
                  </a:lnTo>
                  <a:lnTo>
                    <a:pt x="776" y="134"/>
                  </a:lnTo>
                  <a:lnTo>
                    <a:pt x="775" y="145"/>
                  </a:lnTo>
                  <a:lnTo>
                    <a:pt x="775" y="157"/>
                  </a:lnTo>
                  <a:lnTo>
                    <a:pt x="775" y="213"/>
                  </a:lnTo>
                  <a:lnTo>
                    <a:pt x="945" y="213"/>
                  </a:lnTo>
                  <a:lnTo>
                    <a:pt x="945" y="266"/>
                  </a:lnTo>
                  <a:lnTo>
                    <a:pt x="775" y="266"/>
                  </a:lnTo>
                  <a:lnTo>
                    <a:pt x="775" y="335"/>
                  </a:lnTo>
                  <a:lnTo>
                    <a:pt x="775" y="347"/>
                  </a:lnTo>
                  <a:lnTo>
                    <a:pt x="776" y="359"/>
                  </a:lnTo>
                  <a:lnTo>
                    <a:pt x="778" y="368"/>
                  </a:lnTo>
                  <a:lnTo>
                    <a:pt x="780" y="378"/>
                  </a:lnTo>
                  <a:lnTo>
                    <a:pt x="784" y="388"/>
                  </a:lnTo>
                  <a:lnTo>
                    <a:pt x="787" y="395"/>
                  </a:lnTo>
                  <a:lnTo>
                    <a:pt x="791" y="403"/>
                  </a:lnTo>
                  <a:lnTo>
                    <a:pt x="796" y="409"/>
                  </a:lnTo>
                  <a:lnTo>
                    <a:pt x="802" y="415"/>
                  </a:lnTo>
                  <a:lnTo>
                    <a:pt x="807" y="421"/>
                  </a:lnTo>
                  <a:lnTo>
                    <a:pt x="815" y="425"/>
                  </a:lnTo>
                  <a:lnTo>
                    <a:pt x="822" y="428"/>
                  </a:lnTo>
                  <a:lnTo>
                    <a:pt x="829" y="431"/>
                  </a:lnTo>
                  <a:lnTo>
                    <a:pt x="839" y="433"/>
                  </a:lnTo>
                  <a:lnTo>
                    <a:pt x="849" y="435"/>
                  </a:lnTo>
                  <a:lnTo>
                    <a:pt x="858" y="435"/>
                  </a:lnTo>
                  <a:lnTo>
                    <a:pt x="945" y="435"/>
                  </a:lnTo>
                  <a:lnTo>
                    <a:pt x="945" y="487"/>
                  </a:lnTo>
                  <a:lnTo>
                    <a:pt x="872" y="487"/>
                  </a:lnTo>
                  <a:lnTo>
                    <a:pt x="854" y="486"/>
                  </a:lnTo>
                  <a:lnTo>
                    <a:pt x="837" y="485"/>
                  </a:lnTo>
                  <a:lnTo>
                    <a:pt x="822" y="481"/>
                  </a:lnTo>
                  <a:lnTo>
                    <a:pt x="807" y="477"/>
                  </a:lnTo>
                  <a:lnTo>
                    <a:pt x="793" y="472"/>
                  </a:lnTo>
                  <a:lnTo>
                    <a:pt x="782" y="465"/>
                  </a:lnTo>
                  <a:lnTo>
                    <a:pt x="770" y="458"/>
                  </a:lnTo>
                  <a:lnTo>
                    <a:pt x="760" y="448"/>
                  </a:lnTo>
                  <a:lnTo>
                    <a:pt x="752" y="439"/>
                  </a:lnTo>
                  <a:lnTo>
                    <a:pt x="744" y="427"/>
                  </a:lnTo>
                  <a:lnTo>
                    <a:pt x="738" y="415"/>
                  </a:lnTo>
                  <a:lnTo>
                    <a:pt x="733" y="402"/>
                  </a:lnTo>
                  <a:lnTo>
                    <a:pt x="728" y="387"/>
                  </a:lnTo>
                  <a:lnTo>
                    <a:pt x="725" y="371"/>
                  </a:lnTo>
                  <a:lnTo>
                    <a:pt x="724" y="354"/>
                  </a:lnTo>
                  <a:lnTo>
                    <a:pt x="723" y="335"/>
                  </a:lnTo>
                  <a:lnTo>
                    <a:pt x="723" y="157"/>
                  </a:lnTo>
                  <a:lnTo>
                    <a:pt x="724" y="138"/>
                  </a:lnTo>
                  <a:lnTo>
                    <a:pt x="725" y="123"/>
                  </a:lnTo>
                  <a:lnTo>
                    <a:pt x="728" y="107"/>
                  </a:lnTo>
                  <a:lnTo>
                    <a:pt x="733" y="92"/>
                  </a:lnTo>
                  <a:lnTo>
                    <a:pt x="738" y="79"/>
                  </a:lnTo>
                  <a:lnTo>
                    <a:pt x="744" y="66"/>
                  </a:lnTo>
                  <a:lnTo>
                    <a:pt x="752" y="55"/>
                  </a:lnTo>
                  <a:lnTo>
                    <a:pt x="760" y="46"/>
                  </a:lnTo>
                  <a:lnTo>
                    <a:pt x="770" y="36"/>
                  </a:lnTo>
                  <a:lnTo>
                    <a:pt x="780" y="29"/>
                  </a:lnTo>
                  <a:lnTo>
                    <a:pt x="792" y="22"/>
                  </a:lnTo>
                  <a:lnTo>
                    <a:pt x="805" y="17"/>
                  </a:lnTo>
                  <a:lnTo>
                    <a:pt x="819" y="13"/>
                  </a:lnTo>
                  <a:lnTo>
                    <a:pt x="835" y="10"/>
                  </a:lnTo>
                  <a:lnTo>
                    <a:pt x="851" y="9"/>
                  </a:lnTo>
                  <a:lnTo>
                    <a:pt x="868" y="7"/>
                  </a:lnTo>
                  <a:lnTo>
                    <a:pt x="945" y="7"/>
                  </a:lnTo>
                  <a:close/>
                  <a:moveTo>
                    <a:pt x="1807" y="487"/>
                  </a:moveTo>
                  <a:lnTo>
                    <a:pt x="1754" y="487"/>
                  </a:lnTo>
                  <a:lnTo>
                    <a:pt x="1754" y="154"/>
                  </a:lnTo>
                  <a:lnTo>
                    <a:pt x="1754" y="136"/>
                  </a:lnTo>
                  <a:lnTo>
                    <a:pt x="1756" y="118"/>
                  </a:lnTo>
                  <a:lnTo>
                    <a:pt x="1758" y="102"/>
                  </a:lnTo>
                  <a:lnTo>
                    <a:pt x="1762" y="87"/>
                  </a:lnTo>
                  <a:lnTo>
                    <a:pt x="1766" y="74"/>
                  </a:lnTo>
                  <a:lnTo>
                    <a:pt x="1771" y="61"/>
                  </a:lnTo>
                  <a:lnTo>
                    <a:pt x="1778" y="49"/>
                  </a:lnTo>
                  <a:lnTo>
                    <a:pt x="1785" y="39"/>
                  </a:lnTo>
                  <a:lnTo>
                    <a:pt x="1794" y="30"/>
                  </a:lnTo>
                  <a:lnTo>
                    <a:pt x="1803" y="22"/>
                  </a:lnTo>
                  <a:lnTo>
                    <a:pt x="1814" y="15"/>
                  </a:lnTo>
                  <a:lnTo>
                    <a:pt x="1826" y="10"/>
                  </a:lnTo>
                  <a:lnTo>
                    <a:pt x="1840" y="5"/>
                  </a:lnTo>
                  <a:lnTo>
                    <a:pt x="1854" y="2"/>
                  </a:lnTo>
                  <a:lnTo>
                    <a:pt x="1871" y="1"/>
                  </a:lnTo>
                  <a:lnTo>
                    <a:pt x="1888" y="0"/>
                  </a:lnTo>
                  <a:lnTo>
                    <a:pt x="1906" y="1"/>
                  </a:lnTo>
                  <a:lnTo>
                    <a:pt x="1922" y="2"/>
                  </a:lnTo>
                  <a:lnTo>
                    <a:pt x="1937" y="5"/>
                  </a:lnTo>
                  <a:lnTo>
                    <a:pt x="1950" y="10"/>
                  </a:lnTo>
                  <a:lnTo>
                    <a:pt x="1963" y="15"/>
                  </a:lnTo>
                  <a:lnTo>
                    <a:pt x="1973" y="21"/>
                  </a:lnTo>
                  <a:lnTo>
                    <a:pt x="1983" y="30"/>
                  </a:lnTo>
                  <a:lnTo>
                    <a:pt x="1991" y="38"/>
                  </a:lnTo>
                  <a:lnTo>
                    <a:pt x="1999" y="49"/>
                  </a:lnTo>
                  <a:lnTo>
                    <a:pt x="2005" y="60"/>
                  </a:lnTo>
                  <a:lnTo>
                    <a:pt x="2011" y="72"/>
                  </a:lnTo>
                  <a:lnTo>
                    <a:pt x="2014" y="86"/>
                  </a:lnTo>
                  <a:lnTo>
                    <a:pt x="2017" y="102"/>
                  </a:lnTo>
                  <a:lnTo>
                    <a:pt x="2019" y="118"/>
                  </a:lnTo>
                  <a:lnTo>
                    <a:pt x="2021" y="135"/>
                  </a:lnTo>
                  <a:lnTo>
                    <a:pt x="2021" y="154"/>
                  </a:lnTo>
                  <a:lnTo>
                    <a:pt x="2021" y="487"/>
                  </a:lnTo>
                  <a:lnTo>
                    <a:pt x="1969" y="487"/>
                  </a:lnTo>
                  <a:lnTo>
                    <a:pt x="1969" y="154"/>
                  </a:lnTo>
                  <a:lnTo>
                    <a:pt x="1968" y="133"/>
                  </a:lnTo>
                  <a:lnTo>
                    <a:pt x="1968" y="124"/>
                  </a:lnTo>
                  <a:lnTo>
                    <a:pt x="1966" y="114"/>
                  </a:lnTo>
                  <a:lnTo>
                    <a:pt x="1965" y="105"/>
                  </a:lnTo>
                  <a:lnTo>
                    <a:pt x="1962" y="97"/>
                  </a:lnTo>
                  <a:lnTo>
                    <a:pt x="1958" y="89"/>
                  </a:lnTo>
                  <a:lnTo>
                    <a:pt x="1955" y="82"/>
                  </a:lnTo>
                  <a:lnTo>
                    <a:pt x="1950" y="76"/>
                  </a:lnTo>
                  <a:lnTo>
                    <a:pt x="1945" y="69"/>
                  </a:lnTo>
                  <a:lnTo>
                    <a:pt x="1938" y="64"/>
                  </a:lnTo>
                  <a:lnTo>
                    <a:pt x="1931" y="60"/>
                  </a:lnTo>
                  <a:lnTo>
                    <a:pt x="1922" y="56"/>
                  </a:lnTo>
                  <a:lnTo>
                    <a:pt x="1912" y="54"/>
                  </a:lnTo>
                  <a:lnTo>
                    <a:pt x="1901" y="52"/>
                  </a:lnTo>
                  <a:lnTo>
                    <a:pt x="1888" y="52"/>
                  </a:lnTo>
                  <a:lnTo>
                    <a:pt x="1877" y="52"/>
                  </a:lnTo>
                  <a:lnTo>
                    <a:pt x="1866" y="54"/>
                  </a:lnTo>
                  <a:lnTo>
                    <a:pt x="1856" y="56"/>
                  </a:lnTo>
                  <a:lnTo>
                    <a:pt x="1848" y="60"/>
                  </a:lnTo>
                  <a:lnTo>
                    <a:pt x="1839" y="64"/>
                  </a:lnTo>
                  <a:lnTo>
                    <a:pt x="1833" y="69"/>
                  </a:lnTo>
                  <a:lnTo>
                    <a:pt x="1828" y="75"/>
                  </a:lnTo>
                  <a:lnTo>
                    <a:pt x="1822" y="81"/>
                  </a:lnTo>
                  <a:lnTo>
                    <a:pt x="1819" y="88"/>
                  </a:lnTo>
                  <a:lnTo>
                    <a:pt x="1815" y="96"/>
                  </a:lnTo>
                  <a:lnTo>
                    <a:pt x="1813" y="104"/>
                  </a:lnTo>
                  <a:lnTo>
                    <a:pt x="1811" y="113"/>
                  </a:lnTo>
                  <a:lnTo>
                    <a:pt x="1809" y="123"/>
                  </a:lnTo>
                  <a:lnTo>
                    <a:pt x="1808" y="133"/>
                  </a:lnTo>
                  <a:lnTo>
                    <a:pt x="1807" y="154"/>
                  </a:lnTo>
                  <a:lnTo>
                    <a:pt x="1807" y="487"/>
                  </a:lnTo>
                  <a:close/>
                  <a:moveTo>
                    <a:pt x="227" y="32"/>
                  </a:moveTo>
                  <a:lnTo>
                    <a:pt x="209" y="81"/>
                  </a:lnTo>
                  <a:lnTo>
                    <a:pt x="179" y="70"/>
                  </a:lnTo>
                  <a:lnTo>
                    <a:pt x="159" y="64"/>
                  </a:lnTo>
                  <a:lnTo>
                    <a:pt x="149" y="62"/>
                  </a:lnTo>
                  <a:lnTo>
                    <a:pt x="140" y="60"/>
                  </a:lnTo>
                  <a:lnTo>
                    <a:pt x="130" y="59"/>
                  </a:lnTo>
                  <a:lnTo>
                    <a:pt x="122" y="59"/>
                  </a:lnTo>
                  <a:lnTo>
                    <a:pt x="113" y="59"/>
                  </a:lnTo>
                  <a:lnTo>
                    <a:pt x="106" y="61"/>
                  </a:lnTo>
                  <a:lnTo>
                    <a:pt x="98" y="63"/>
                  </a:lnTo>
                  <a:lnTo>
                    <a:pt x="92" y="66"/>
                  </a:lnTo>
                  <a:lnTo>
                    <a:pt x="85" y="70"/>
                  </a:lnTo>
                  <a:lnTo>
                    <a:pt x="79" y="76"/>
                  </a:lnTo>
                  <a:lnTo>
                    <a:pt x="73" y="83"/>
                  </a:lnTo>
                  <a:lnTo>
                    <a:pt x="67" y="91"/>
                  </a:lnTo>
                  <a:lnTo>
                    <a:pt x="63" y="99"/>
                  </a:lnTo>
                  <a:lnTo>
                    <a:pt x="59" y="110"/>
                  </a:lnTo>
                  <a:lnTo>
                    <a:pt x="56" y="121"/>
                  </a:lnTo>
                  <a:lnTo>
                    <a:pt x="54" y="132"/>
                  </a:lnTo>
                  <a:lnTo>
                    <a:pt x="53" y="143"/>
                  </a:lnTo>
                  <a:lnTo>
                    <a:pt x="53" y="151"/>
                  </a:lnTo>
                  <a:lnTo>
                    <a:pt x="55" y="160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61" y="175"/>
                  </a:lnTo>
                  <a:lnTo>
                    <a:pt x="66" y="181"/>
                  </a:lnTo>
                  <a:lnTo>
                    <a:pt x="73" y="186"/>
                  </a:lnTo>
                  <a:lnTo>
                    <a:pt x="79" y="192"/>
                  </a:lnTo>
                  <a:lnTo>
                    <a:pt x="88" y="197"/>
                  </a:lnTo>
                  <a:lnTo>
                    <a:pt x="96" y="201"/>
                  </a:lnTo>
                  <a:lnTo>
                    <a:pt x="115" y="210"/>
                  </a:lnTo>
                  <a:lnTo>
                    <a:pt x="137" y="218"/>
                  </a:lnTo>
                  <a:lnTo>
                    <a:pt x="153" y="225"/>
                  </a:lnTo>
                  <a:lnTo>
                    <a:pt x="166" y="232"/>
                  </a:lnTo>
                  <a:lnTo>
                    <a:pt x="179" y="241"/>
                  </a:lnTo>
                  <a:lnTo>
                    <a:pt x="191" y="249"/>
                  </a:lnTo>
                  <a:lnTo>
                    <a:pt x="201" y="260"/>
                  </a:lnTo>
                  <a:lnTo>
                    <a:pt x="210" y="271"/>
                  </a:lnTo>
                  <a:lnTo>
                    <a:pt x="218" y="281"/>
                  </a:lnTo>
                  <a:lnTo>
                    <a:pt x="224" y="293"/>
                  </a:lnTo>
                  <a:lnTo>
                    <a:pt x="228" y="306"/>
                  </a:lnTo>
                  <a:lnTo>
                    <a:pt x="232" y="318"/>
                  </a:lnTo>
                  <a:lnTo>
                    <a:pt x="235" y="332"/>
                  </a:lnTo>
                  <a:lnTo>
                    <a:pt x="235" y="345"/>
                  </a:lnTo>
                  <a:lnTo>
                    <a:pt x="235" y="359"/>
                  </a:lnTo>
                  <a:lnTo>
                    <a:pt x="232" y="374"/>
                  </a:lnTo>
                  <a:lnTo>
                    <a:pt x="229" y="388"/>
                  </a:lnTo>
                  <a:lnTo>
                    <a:pt x="225" y="403"/>
                  </a:lnTo>
                  <a:lnTo>
                    <a:pt x="219" y="417"/>
                  </a:lnTo>
                  <a:lnTo>
                    <a:pt x="211" y="431"/>
                  </a:lnTo>
                  <a:lnTo>
                    <a:pt x="204" y="443"/>
                  </a:lnTo>
                  <a:lnTo>
                    <a:pt x="194" y="454"/>
                  </a:lnTo>
                  <a:lnTo>
                    <a:pt x="185" y="462"/>
                  </a:lnTo>
                  <a:lnTo>
                    <a:pt x="175" y="470"/>
                  </a:lnTo>
                  <a:lnTo>
                    <a:pt x="163" y="476"/>
                  </a:lnTo>
                  <a:lnTo>
                    <a:pt x="153" y="481"/>
                  </a:lnTo>
                  <a:lnTo>
                    <a:pt x="140" y="485"/>
                  </a:lnTo>
                  <a:lnTo>
                    <a:pt x="127" y="487"/>
                  </a:lnTo>
                  <a:lnTo>
                    <a:pt x="114" y="488"/>
                  </a:lnTo>
                  <a:lnTo>
                    <a:pt x="102" y="488"/>
                  </a:lnTo>
                  <a:lnTo>
                    <a:pt x="88" y="487"/>
                  </a:lnTo>
                  <a:lnTo>
                    <a:pt x="74" y="485"/>
                  </a:lnTo>
                  <a:lnTo>
                    <a:pt x="59" y="480"/>
                  </a:lnTo>
                  <a:lnTo>
                    <a:pt x="45" y="476"/>
                  </a:lnTo>
                  <a:lnTo>
                    <a:pt x="8" y="462"/>
                  </a:lnTo>
                  <a:lnTo>
                    <a:pt x="25" y="412"/>
                  </a:lnTo>
                  <a:lnTo>
                    <a:pt x="56" y="424"/>
                  </a:lnTo>
                  <a:lnTo>
                    <a:pt x="76" y="430"/>
                  </a:lnTo>
                  <a:lnTo>
                    <a:pt x="86" y="432"/>
                  </a:lnTo>
                  <a:lnTo>
                    <a:pt x="95" y="435"/>
                  </a:lnTo>
                  <a:lnTo>
                    <a:pt x="105" y="436"/>
                  </a:lnTo>
                  <a:lnTo>
                    <a:pt x="113" y="436"/>
                  </a:lnTo>
                  <a:lnTo>
                    <a:pt x="122" y="435"/>
                  </a:lnTo>
                  <a:lnTo>
                    <a:pt x="129" y="433"/>
                  </a:lnTo>
                  <a:lnTo>
                    <a:pt x="137" y="431"/>
                  </a:lnTo>
                  <a:lnTo>
                    <a:pt x="143" y="427"/>
                  </a:lnTo>
                  <a:lnTo>
                    <a:pt x="150" y="423"/>
                  </a:lnTo>
                  <a:lnTo>
                    <a:pt x="156" y="417"/>
                  </a:lnTo>
                  <a:lnTo>
                    <a:pt x="162" y="410"/>
                  </a:lnTo>
                  <a:lnTo>
                    <a:pt x="168" y="403"/>
                  </a:lnTo>
                  <a:lnTo>
                    <a:pt x="172" y="393"/>
                  </a:lnTo>
                  <a:lnTo>
                    <a:pt x="176" y="382"/>
                  </a:lnTo>
                  <a:lnTo>
                    <a:pt x="180" y="370"/>
                  </a:lnTo>
                  <a:lnTo>
                    <a:pt x="182" y="359"/>
                  </a:lnTo>
                  <a:lnTo>
                    <a:pt x="183" y="348"/>
                  </a:lnTo>
                  <a:lnTo>
                    <a:pt x="183" y="338"/>
                  </a:lnTo>
                  <a:lnTo>
                    <a:pt x="182" y="329"/>
                  </a:lnTo>
                  <a:lnTo>
                    <a:pt x="180" y="321"/>
                  </a:lnTo>
                  <a:lnTo>
                    <a:pt x="176" y="312"/>
                  </a:lnTo>
                  <a:lnTo>
                    <a:pt x="172" y="305"/>
                  </a:lnTo>
                  <a:lnTo>
                    <a:pt x="165" y="298"/>
                  </a:lnTo>
                  <a:lnTo>
                    <a:pt x="159" y="292"/>
                  </a:lnTo>
                  <a:lnTo>
                    <a:pt x="152" y="287"/>
                  </a:lnTo>
                  <a:lnTo>
                    <a:pt x="143" y="281"/>
                  </a:lnTo>
                  <a:lnTo>
                    <a:pt x="133" y="276"/>
                  </a:lnTo>
                  <a:lnTo>
                    <a:pt x="124" y="271"/>
                  </a:lnTo>
                  <a:lnTo>
                    <a:pt x="102" y="262"/>
                  </a:lnTo>
                  <a:lnTo>
                    <a:pt x="87" y="256"/>
                  </a:lnTo>
                  <a:lnTo>
                    <a:pt x="72" y="248"/>
                  </a:lnTo>
                  <a:lnTo>
                    <a:pt x="59" y="241"/>
                  </a:lnTo>
                  <a:lnTo>
                    <a:pt x="47" y="232"/>
                  </a:lnTo>
                  <a:lnTo>
                    <a:pt x="37" y="223"/>
                  </a:lnTo>
                  <a:lnTo>
                    <a:pt x="28" y="213"/>
                  </a:lnTo>
                  <a:lnTo>
                    <a:pt x="20" y="203"/>
                  </a:lnTo>
                  <a:lnTo>
                    <a:pt x="13" y="192"/>
                  </a:lnTo>
                  <a:lnTo>
                    <a:pt x="8" y="181"/>
                  </a:lnTo>
                  <a:lnTo>
                    <a:pt x="5" y="169"/>
                  </a:lnTo>
                  <a:lnTo>
                    <a:pt x="2" y="157"/>
                  </a:lnTo>
                  <a:lnTo>
                    <a:pt x="0" y="144"/>
                  </a:lnTo>
                  <a:lnTo>
                    <a:pt x="0" y="131"/>
                  </a:lnTo>
                  <a:lnTo>
                    <a:pt x="3" y="117"/>
                  </a:lnTo>
                  <a:lnTo>
                    <a:pt x="6" y="103"/>
                  </a:lnTo>
                  <a:lnTo>
                    <a:pt x="10" y="89"/>
                  </a:lnTo>
                  <a:lnTo>
                    <a:pt x="15" y="77"/>
                  </a:lnTo>
                  <a:lnTo>
                    <a:pt x="22" y="65"/>
                  </a:lnTo>
                  <a:lnTo>
                    <a:pt x="29" y="53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6" y="28"/>
                  </a:lnTo>
                  <a:lnTo>
                    <a:pt x="66" y="20"/>
                  </a:lnTo>
                  <a:lnTo>
                    <a:pt x="78" y="15"/>
                  </a:lnTo>
                  <a:lnTo>
                    <a:pt x="90" y="11"/>
                  </a:lnTo>
                  <a:lnTo>
                    <a:pt x="103" y="9"/>
                  </a:lnTo>
                  <a:lnTo>
                    <a:pt x="115" y="6"/>
                  </a:lnTo>
                  <a:lnTo>
                    <a:pt x="129" y="5"/>
                  </a:lnTo>
                  <a:lnTo>
                    <a:pt x="143" y="6"/>
                  </a:lnTo>
                  <a:lnTo>
                    <a:pt x="158" y="9"/>
                  </a:lnTo>
                  <a:lnTo>
                    <a:pt x="173" y="12"/>
                  </a:lnTo>
                  <a:lnTo>
                    <a:pt x="189" y="17"/>
                  </a:lnTo>
                  <a:lnTo>
                    <a:pt x="227" y="32"/>
                  </a:lnTo>
                  <a:close/>
                  <a:moveTo>
                    <a:pt x="465" y="266"/>
                  </a:moveTo>
                  <a:lnTo>
                    <a:pt x="465" y="435"/>
                  </a:lnTo>
                  <a:lnTo>
                    <a:pt x="529" y="435"/>
                  </a:lnTo>
                  <a:lnTo>
                    <a:pt x="550" y="433"/>
                  </a:lnTo>
                  <a:lnTo>
                    <a:pt x="559" y="432"/>
                  </a:lnTo>
                  <a:lnTo>
                    <a:pt x="568" y="431"/>
                  </a:lnTo>
                  <a:lnTo>
                    <a:pt x="577" y="429"/>
                  </a:lnTo>
                  <a:lnTo>
                    <a:pt x="585" y="426"/>
                  </a:lnTo>
                  <a:lnTo>
                    <a:pt x="592" y="423"/>
                  </a:lnTo>
                  <a:lnTo>
                    <a:pt x="600" y="419"/>
                  </a:lnTo>
                  <a:lnTo>
                    <a:pt x="606" y="413"/>
                  </a:lnTo>
                  <a:lnTo>
                    <a:pt x="611" y="408"/>
                  </a:lnTo>
                  <a:lnTo>
                    <a:pt x="617" y="400"/>
                  </a:lnTo>
                  <a:lnTo>
                    <a:pt x="621" y="393"/>
                  </a:lnTo>
                  <a:lnTo>
                    <a:pt x="624" y="383"/>
                  </a:lnTo>
                  <a:lnTo>
                    <a:pt x="626" y="374"/>
                  </a:lnTo>
                  <a:lnTo>
                    <a:pt x="628" y="362"/>
                  </a:lnTo>
                  <a:lnTo>
                    <a:pt x="628" y="349"/>
                  </a:lnTo>
                  <a:lnTo>
                    <a:pt x="628" y="339"/>
                  </a:lnTo>
                  <a:lnTo>
                    <a:pt x="626" y="328"/>
                  </a:lnTo>
                  <a:lnTo>
                    <a:pt x="625" y="320"/>
                  </a:lnTo>
                  <a:lnTo>
                    <a:pt x="622" y="311"/>
                  </a:lnTo>
                  <a:lnTo>
                    <a:pt x="619" y="304"/>
                  </a:lnTo>
                  <a:lnTo>
                    <a:pt x="613" y="296"/>
                  </a:lnTo>
                  <a:lnTo>
                    <a:pt x="609" y="291"/>
                  </a:lnTo>
                  <a:lnTo>
                    <a:pt x="603" y="285"/>
                  </a:lnTo>
                  <a:lnTo>
                    <a:pt x="596" y="280"/>
                  </a:lnTo>
                  <a:lnTo>
                    <a:pt x="589" y="277"/>
                  </a:lnTo>
                  <a:lnTo>
                    <a:pt x="580" y="274"/>
                  </a:lnTo>
                  <a:lnTo>
                    <a:pt x="572" y="271"/>
                  </a:lnTo>
                  <a:lnTo>
                    <a:pt x="562" y="268"/>
                  </a:lnTo>
                  <a:lnTo>
                    <a:pt x="552" y="267"/>
                  </a:lnTo>
                  <a:lnTo>
                    <a:pt x="541" y="266"/>
                  </a:lnTo>
                  <a:lnTo>
                    <a:pt x="529" y="266"/>
                  </a:lnTo>
                  <a:lnTo>
                    <a:pt x="465" y="266"/>
                  </a:lnTo>
                  <a:close/>
                  <a:moveTo>
                    <a:pt x="465" y="60"/>
                  </a:moveTo>
                  <a:lnTo>
                    <a:pt x="465" y="213"/>
                  </a:lnTo>
                  <a:lnTo>
                    <a:pt x="529" y="213"/>
                  </a:lnTo>
                  <a:lnTo>
                    <a:pt x="552" y="212"/>
                  </a:lnTo>
                  <a:lnTo>
                    <a:pt x="562" y="211"/>
                  </a:lnTo>
                  <a:lnTo>
                    <a:pt x="572" y="209"/>
                  </a:lnTo>
                  <a:lnTo>
                    <a:pt x="580" y="207"/>
                  </a:lnTo>
                  <a:lnTo>
                    <a:pt x="589" y="203"/>
                  </a:lnTo>
                  <a:lnTo>
                    <a:pt x="596" y="199"/>
                  </a:lnTo>
                  <a:lnTo>
                    <a:pt x="603" y="195"/>
                  </a:lnTo>
                  <a:lnTo>
                    <a:pt x="609" y="191"/>
                  </a:lnTo>
                  <a:lnTo>
                    <a:pt x="613" y="184"/>
                  </a:lnTo>
                  <a:lnTo>
                    <a:pt x="619" y="178"/>
                  </a:lnTo>
                  <a:lnTo>
                    <a:pt x="622" y="170"/>
                  </a:lnTo>
                  <a:lnTo>
                    <a:pt x="625" y="163"/>
                  </a:lnTo>
                  <a:lnTo>
                    <a:pt x="626" y="154"/>
                  </a:lnTo>
                  <a:lnTo>
                    <a:pt x="628" y="145"/>
                  </a:lnTo>
                  <a:lnTo>
                    <a:pt x="628" y="134"/>
                  </a:lnTo>
                  <a:lnTo>
                    <a:pt x="628" y="125"/>
                  </a:lnTo>
                  <a:lnTo>
                    <a:pt x="626" y="115"/>
                  </a:lnTo>
                  <a:lnTo>
                    <a:pt x="624" y="108"/>
                  </a:lnTo>
                  <a:lnTo>
                    <a:pt x="622" y="100"/>
                  </a:lnTo>
                  <a:lnTo>
                    <a:pt x="618" y="93"/>
                  </a:lnTo>
                  <a:lnTo>
                    <a:pt x="613" y="86"/>
                  </a:lnTo>
                  <a:lnTo>
                    <a:pt x="608" y="81"/>
                  </a:lnTo>
                  <a:lnTo>
                    <a:pt x="603" y="77"/>
                  </a:lnTo>
                  <a:lnTo>
                    <a:pt x="595" y="72"/>
                  </a:lnTo>
                  <a:lnTo>
                    <a:pt x="588" y="69"/>
                  </a:lnTo>
                  <a:lnTo>
                    <a:pt x="580" y="66"/>
                  </a:lnTo>
                  <a:lnTo>
                    <a:pt x="571" y="64"/>
                  </a:lnTo>
                  <a:lnTo>
                    <a:pt x="561" y="62"/>
                  </a:lnTo>
                  <a:lnTo>
                    <a:pt x="552" y="61"/>
                  </a:lnTo>
                  <a:lnTo>
                    <a:pt x="529" y="60"/>
                  </a:lnTo>
                  <a:lnTo>
                    <a:pt x="465" y="60"/>
                  </a:lnTo>
                  <a:close/>
                  <a:moveTo>
                    <a:pt x="413" y="487"/>
                  </a:moveTo>
                  <a:lnTo>
                    <a:pt x="413" y="7"/>
                  </a:lnTo>
                  <a:lnTo>
                    <a:pt x="529" y="7"/>
                  </a:lnTo>
                  <a:lnTo>
                    <a:pt x="547" y="7"/>
                  </a:lnTo>
                  <a:lnTo>
                    <a:pt x="564" y="10"/>
                  </a:lnTo>
                  <a:lnTo>
                    <a:pt x="580" y="12"/>
                  </a:lnTo>
                  <a:lnTo>
                    <a:pt x="595" y="16"/>
                  </a:lnTo>
                  <a:lnTo>
                    <a:pt x="609" y="20"/>
                  </a:lnTo>
                  <a:lnTo>
                    <a:pt x="622" y="26"/>
                  </a:lnTo>
                  <a:lnTo>
                    <a:pt x="633" y="33"/>
                  </a:lnTo>
                  <a:lnTo>
                    <a:pt x="643" y="41"/>
                  </a:lnTo>
                  <a:lnTo>
                    <a:pt x="652" y="49"/>
                  </a:lnTo>
                  <a:lnTo>
                    <a:pt x="659" y="59"/>
                  </a:lnTo>
                  <a:lnTo>
                    <a:pt x="666" y="68"/>
                  </a:lnTo>
                  <a:lnTo>
                    <a:pt x="671" y="80"/>
                  </a:lnTo>
                  <a:lnTo>
                    <a:pt x="675" y="92"/>
                  </a:lnTo>
                  <a:lnTo>
                    <a:pt x="678" y="105"/>
                  </a:lnTo>
                  <a:lnTo>
                    <a:pt x="679" y="119"/>
                  </a:lnTo>
                  <a:lnTo>
                    <a:pt x="680" y="134"/>
                  </a:lnTo>
                  <a:lnTo>
                    <a:pt x="680" y="145"/>
                  </a:lnTo>
                  <a:lnTo>
                    <a:pt x="679" y="154"/>
                  </a:lnTo>
                  <a:lnTo>
                    <a:pt x="677" y="164"/>
                  </a:lnTo>
                  <a:lnTo>
                    <a:pt x="675" y="173"/>
                  </a:lnTo>
                  <a:lnTo>
                    <a:pt x="673" y="181"/>
                  </a:lnTo>
                  <a:lnTo>
                    <a:pt x="670" y="189"/>
                  </a:lnTo>
                  <a:lnTo>
                    <a:pt x="666" y="196"/>
                  </a:lnTo>
                  <a:lnTo>
                    <a:pt x="661" y="202"/>
                  </a:lnTo>
                  <a:lnTo>
                    <a:pt x="656" y="209"/>
                  </a:lnTo>
                  <a:lnTo>
                    <a:pt x="651" y="214"/>
                  </a:lnTo>
                  <a:lnTo>
                    <a:pt x="644" y="219"/>
                  </a:lnTo>
                  <a:lnTo>
                    <a:pt x="638" y="225"/>
                  </a:lnTo>
                  <a:lnTo>
                    <a:pt x="631" y="229"/>
                  </a:lnTo>
                  <a:lnTo>
                    <a:pt x="624" y="233"/>
                  </a:lnTo>
                  <a:lnTo>
                    <a:pt x="608" y="241"/>
                  </a:lnTo>
                  <a:lnTo>
                    <a:pt x="617" y="244"/>
                  </a:lnTo>
                  <a:lnTo>
                    <a:pt x="625" y="248"/>
                  </a:lnTo>
                  <a:lnTo>
                    <a:pt x="633" y="252"/>
                  </a:lnTo>
                  <a:lnTo>
                    <a:pt x="640" y="257"/>
                  </a:lnTo>
                  <a:lnTo>
                    <a:pt x="646" y="261"/>
                  </a:lnTo>
                  <a:lnTo>
                    <a:pt x="652" y="267"/>
                  </a:lnTo>
                  <a:lnTo>
                    <a:pt x="657" y="273"/>
                  </a:lnTo>
                  <a:lnTo>
                    <a:pt x="662" y="279"/>
                  </a:lnTo>
                  <a:lnTo>
                    <a:pt x="667" y="285"/>
                  </a:lnTo>
                  <a:lnTo>
                    <a:pt x="670" y="293"/>
                  </a:lnTo>
                  <a:lnTo>
                    <a:pt x="673" y="301"/>
                  </a:lnTo>
                  <a:lnTo>
                    <a:pt x="676" y="310"/>
                  </a:lnTo>
                  <a:lnTo>
                    <a:pt x="678" y="318"/>
                  </a:lnTo>
                  <a:lnTo>
                    <a:pt x="679" y="328"/>
                  </a:lnTo>
                  <a:lnTo>
                    <a:pt x="680" y="339"/>
                  </a:lnTo>
                  <a:lnTo>
                    <a:pt x="680" y="349"/>
                  </a:lnTo>
                  <a:lnTo>
                    <a:pt x="679" y="366"/>
                  </a:lnTo>
                  <a:lnTo>
                    <a:pt x="678" y="382"/>
                  </a:lnTo>
                  <a:lnTo>
                    <a:pt x="675" y="397"/>
                  </a:lnTo>
                  <a:lnTo>
                    <a:pt x="671" y="410"/>
                  </a:lnTo>
                  <a:lnTo>
                    <a:pt x="666" y="423"/>
                  </a:lnTo>
                  <a:lnTo>
                    <a:pt x="659" y="433"/>
                  </a:lnTo>
                  <a:lnTo>
                    <a:pt x="652" y="444"/>
                  </a:lnTo>
                  <a:lnTo>
                    <a:pt x="642" y="454"/>
                  </a:lnTo>
                  <a:lnTo>
                    <a:pt x="633" y="461"/>
                  </a:lnTo>
                  <a:lnTo>
                    <a:pt x="621" y="468"/>
                  </a:lnTo>
                  <a:lnTo>
                    <a:pt x="609" y="474"/>
                  </a:lnTo>
                  <a:lnTo>
                    <a:pt x="595" y="478"/>
                  </a:lnTo>
                  <a:lnTo>
                    <a:pt x="580" y="482"/>
                  </a:lnTo>
                  <a:lnTo>
                    <a:pt x="564" y="485"/>
                  </a:lnTo>
                  <a:lnTo>
                    <a:pt x="547" y="487"/>
                  </a:lnTo>
                  <a:lnTo>
                    <a:pt x="529" y="487"/>
                  </a:lnTo>
                  <a:lnTo>
                    <a:pt x="413" y="487"/>
                  </a:lnTo>
                  <a:close/>
                  <a:moveTo>
                    <a:pt x="1839" y="754"/>
                  </a:moveTo>
                  <a:lnTo>
                    <a:pt x="1839" y="1180"/>
                  </a:lnTo>
                  <a:lnTo>
                    <a:pt x="2021" y="1180"/>
                  </a:lnTo>
                  <a:lnTo>
                    <a:pt x="2021" y="1233"/>
                  </a:lnTo>
                  <a:lnTo>
                    <a:pt x="1786" y="1233"/>
                  </a:lnTo>
                  <a:lnTo>
                    <a:pt x="1786" y="754"/>
                  </a:lnTo>
                  <a:lnTo>
                    <a:pt x="1839" y="754"/>
                  </a:lnTo>
                  <a:close/>
                  <a:moveTo>
                    <a:pt x="1089" y="754"/>
                  </a:moveTo>
                  <a:lnTo>
                    <a:pt x="1089" y="807"/>
                  </a:lnTo>
                  <a:lnTo>
                    <a:pt x="1012" y="807"/>
                  </a:lnTo>
                  <a:lnTo>
                    <a:pt x="1000" y="807"/>
                  </a:lnTo>
                  <a:lnTo>
                    <a:pt x="989" y="808"/>
                  </a:lnTo>
                  <a:lnTo>
                    <a:pt x="978" y="810"/>
                  </a:lnTo>
                  <a:lnTo>
                    <a:pt x="969" y="814"/>
                  </a:lnTo>
                  <a:lnTo>
                    <a:pt x="960" y="817"/>
                  </a:lnTo>
                  <a:lnTo>
                    <a:pt x="953" y="821"/>
                  </a:lnTo>
                  <a:lnTo>
                    <a:pt x="946" y="825"/>
                  </a:lnTo>
                  <a:lnTo>
                    <a:pt x="941" y="832"/>
                  </a:lnTo>
                  <a:lnTo>
                    <a:pt x="936" y="838"/>
                  </a:lnTo>
                  <a:lnTo>
                    <a:pt x="932" y="845"/>
                  </a:lnTo>
                  <a:lnTo>
                    <a:pt x="927" y="853"/>
                  </a:lnTo>
                  <a:lnTo>
                    <a:pt x="925" y="862"/>
                  </a:lnTo>
                  <a:lnTo>
                    <a:pt x="923" y="871"/>
                  </a:lnTo>
                  <a:lnTo>
                    <a:pt x="921" y="882"/>
                  </a:lnTo>
                  <a:lnTo>
                    <a:pt x="920" y="892"/>
                  </a:lnTo>
                  <a:lnTo>
                    <a:pt x="920" y="904"/>
                  </a:lnTo>
                  <a:lnTo>
                    <a:pt x="920" y="961"/>
                  </a:lnTo>
                  <a:lnTo>
                    <a:pt x="1089" y="961"/>
                  </a:lnTo>
                  <a:lnTo>
                    <a:pt x="1089" y="1014"/>
                  </a:lnTo>
                  <a:lnTo>
                    <a:pt x="920" y="1014"/>
                  </a:lnTo>
                  <a:lnTo>
                    <a:pt x="920" y="1083"/>
                  </a:lnTo>
                  <a:lnTo>
                    <a:pt x="920" y="1095"/>
                  </a:lnTo>
                  <a:lnTo>
                    <a:pt x="921" y="1105"/>
                  </a:lnTo>
                  <a:lnTo>
                    <a:pt x="923" y="1116"/>
                  </a:lnTo>
                  <a:lnTo>
                    <a:pt x="925" y="1126"/>
                  </a:lnTo>
                  <a:lnTo>
                    <a:pt x="928" y="1134"/>
                  </a:lnTo>
                  <a:lnTo>
                    <a:pt x="932" y="1142"/>
                  </a:lnTo>
                  <a:lnTo>
                    <a:pt x="936" y="1149"/>
                  </a:lnTo>
                  <a:lnTo>
                    <a:pt x="941" y="1155"/>
                  </a:lnTo>
                  <a:lnTo>
                    <a:pt x="946" y="1161"/>
                  </a:lnTo>
                  <a:lnTo>
                    <a:pt x="952" y="1166"/>
                  </a:lnTo>
                  <a:lnTo>
                    <a:pt x="959" y="1170"/>
                  </a:lnTo>
                  <a:lnTo>
                    <a:pt x="967" y="1174"/>
                  </a:lnTo>
                  <a:lnTo>
                    <a:pt x="974" y="1177"/>
                  </a:lnTo>
                  <a:lnTo>
                    <a:pt x="984" y="1179"/>
                  </a:lnTo>
                  <a:lnTo>
                    <a:pt x="993" y="1180"/>
                  </a:lnTo>
                  <a:lnTo>
                    <a:pt x="1003" y="1180"/>
                  </a:lnTo>
                  <a:lnTo>
                    <a:pt x="1089" y="1180"/>
                  </a:lnTo>
                  <a:lnTo>
                    <a:pt x="1089" y="1233"/>
                  </a:lnTo>
                  <a:lnTo>
                    <a:pt x="1017" y="1233"/>
                  </a:lnTo>
                  <a:lnTo>
                    <a:pt x="999" y="1232"/>
                  </a:lnTo>
                  <a:lnTo>
                    <a:pt x="982" y="1231"/>
                  </a:lnTo>
                  <a:lnTo>
                    <a:pt x="966" y="1228"/>
                  </a:lnTo>
                  <a:lnTo>
                    <a:pt x="952" y="1224"/>
                  </a:lnTo>
                  <a:lnTo>
                    <a:pt x="938" y="1218"/>
                  </a:lnTo>
                  <a:lnTo>
                    <a:pt x="926" y="1212"/>
                  </a:lnTo>
                  <a:lnTo>
                    <a:pt x="915" y="1204"/>
                  </a:lnTo>
                  <a:lnTo>
                    <a:pt x="905" y="1195"/>
                  </a:lnTo>
                  <a:lnTo>
                    <a:pt x="895" y="1185"/>
                  </a:lnTo>
                  <a:lnTo>
                    <a:pt x="888" y="1174"/>
                  </a:lnTo>
                  <a:lnTo>
                    <a:pt x="882" y="1162"/>
                  </a:lnTo>
                  <a:lnTo>
                    <a:pt x="876" y="1148"/>
                  </a:lnTo>
                  <a:lnTo>
                    <a:pt x="872" y="1134"/>
                  </a:lnTo>
                  <a:lnTo>
                    <a:pt x="869" y="1118"/>
                  </a:lnTo>
                  <a:lnTo>
                    <a:pt x="868" y="1101"/>
                  </a:lnTo>
                  <a:lnTo>
                    <a:pt x="867" y="1083"/>
                  </a:lnTo>
                  <a:lnTo>
                    <a:pt x="867" y="904"/>
                  </a:lnTo>
                  <a:lnTo>
                    <a:pt x="868" y="886"/>
                  </a:lnTo>
                  <a:lnTo>
                    <a:pt x="869" y="870"/>
                  </a:lnTo>
                  <a:lnTo>
                    <a:pt x="872" y="854"/>
                  </a:lnTo>
                  <a:lnTo>
                    <a:pt x="876" y="839"/>
                  </a:lnTo>
                  <a:lnTo>
                    <a:pt x="882" y="826"/>
                  </a:lnTo>
                  <a:lnTo>
                    <a:pt x="888" y="814"/>
                  </a:lnTo>
                  <a:lnTo>
                    <a:pt x="895" y="802"/>
                  </a:lnTo>
                  <a:lnTo>
                    <a:pt x="904" y="792"/>
                  </a:lnTo>
                  <a:lnTo>
                    <a:pt x="913" y="784"/>
                  </a:lnTo>
                  <a:lnTo>
                    <a:pt x="924" y="775"/>
                  </a:lnTo>
                  <a:lnTo>
                    <a:pt x="936" y="769"/>
                  </a:lnTo>
                  <a:lnTo>
                    <a:pt x="950" y="764"/>
                  </a:lnTo>
                  <a:lnTo>
                    <a:pt x="963" y="759"/>
                  </a:lnTo>
                  <a:lnTo>
                    <a:pt x="978" y="756"/>
                  </a:lnTo>
                  <a:lnTo>
                    <a:pt x="994" y="755"/>
                  </a:lnTo>
                  <a:lnTo>
                    <a:pt x="1011" y="754"/>
                  </a:lnTo>
                  <a:lnTo>
                    <a:pt x="1089" y="754"/>
                  </a:lnTo>
                  <a:close/>
                  <a:moveTo>
                    <a:pt x="497" y="754"/>
                  </a:moveTo>
                  <a:lnTo>
                    <a:pt x="497" y="807"/>
                  </a:lnTo>
                  <a:lnTo>
                    <a:pt x="420" y="807"/>
                  </a:lnTo>
                  <a:lnTo>
                    <a:pt x="407" y="807"/>
                  </a:lnTo>
                  <a:lnTo>
                    <a:pt x="396" y="808"/>
                  </a:lnTo>
                  <a:lnTo>
                    <a:pt x="386" y="810"/>
                  </a:lnTo>
                  <a:lnTo>
                    <a:pt x="376" y="814"/>
                  </a:lnTo>
                  <a:lnTo>
                    <a:pt x="368" y="817"/>
                  </a:lnTo>
                  <a:lnTo>
                    <a:pt x="360" y="821"/>
                  </a:lnTo>
                  <a:lnTo>
                    <a:pt x="354" y="825"/>
                  </a:lnTo>
                  <a:lnTo>
                    <a:pt x="348" y="832"/>
                  </a:lnTo>
                  <a:lnTo>
                    <a:pt x="343" y="838"/>
                  </a:lnTo>
                  <a:lnTo>
                    <a:pt x="339" y="845"/>
                  </a:lnTo>
                  <a:lnTo>
                    <a:pt x="335" y="853"/>
                  </a:lnTo>
                  <a:lnTo>
                    <a:pt x="332" y="862"/>
                  </a:lnTo>
                  <a:lnTo>
                    <a:pt x="330" y="871"/>
                  </a:lnTo>
                  <a:lnTo>
                    <a:pt x="328" y="882"/>
                  </a:lnTo>
                  <a:lnTo>
                    <a:pt x="327" y="892"/>
                  </a:lnTo>
                  <a:lnTo>
                    <a:pt x="327" y="904"/>
                  </a:lnTo>
                  <a:lnTo>
                    <a:pt x="327" y="961"/>
                  </a:lnTo>
                  <a:lnTo>
                    <a:pt x="497" y="961"/>
                  </a:lnTo>
                  <a:lnTo>
                    <a:pt x="497" y="1014"/>
                  </a:lnTo>
                  <a:lnTo>
                    <a:pt x="327" y="1014"/>
                  </a:lnTo>
                  <a:lnTo>
                    <a:pt x="327" y="1083"/>
                  </a:lnTo>
                  <a:lnTo>
                    <a:pt x="327" y="1095"/>
                  </a:lnTo>
                  <a:lnTo>
                    <a:pt x="328" y="1105"/>
                  </a:lnTo>
                  <a:lnTo>
                    <a:pt x="330" y="1116"/>
                  </a:lnTo>
                  <a:lnTo>
                    <a:pt x="332" y="1126"/>
                  </a:lnTo>
                  <a:lnTo>
                    <a:pt x="336" y="1134"/>
                  </a:lnTo>
                  <a:lnTo>
                    <a:pt x="339" y="1142"/>
                  </a:lnTo>
                  <a:lnTo>
                    <a:pt x="343" y="1149"/>
                  </a:lnTo>
                  <a:lnTo>
                    <a:pt x="348" y="1155"/>
                  </a:lnTo>
                  <a:lnTo>
                    <a:pt x="354" y="1161"/>
                  </a:lnTo>
                  <a:lnTo>
                    <a:pt x="359" y="1166"/>
                  </a:lnTo>
                  <a:lnTo>
                    <a:pt x="367" y="1170"/>
                  </a:lnTo>
                  <a:lnTo>
                    <a:pt x="374" y="1174"/>
                  </a:lnTo>
                  <a:lnTo>
                    <a:pt x="381" y="1177"/>
                  </a:lnTo>
                  <a:lnTo>
                    <a:pt x="391" y="1179"/>
                  </a:lnTo>
                  <a:lnTo>
                    <a:pt x="401" y="1180"/>
                  </a:lnTo>
                  <a:lnTo>
                    <a:pt x="410" y="1180"/>
                  </a:lnTo>
                  <a:lnTo>
                    <a:pt x="497" y="1180"/>
                  </a:lnTo>
                  <a:lnTo>
                    <a:pt x="497" y="1233"/>
                  </a:lnTo>
                  <a:lnTo>
                    <a:pt x="424" y="1233"/>
                  </a:lnTo>
                  <a:lnTo>
                    <a:pt x="406" y="1232"/>
                  </a:lnTo>
                  <a:lnTo>
                    <a:pt x="389" y="1231"/>
                  </a:lnTo>
                  <a:lnTo>
                    <a:pt x="373" y="1228"/>
                  </a:lnTo>
                  <a:lnTo>
                    <a:pt x="359" y="1224"/>
                  </a:lnTo>
                  <a:lnTo>
                    <a:pt x="345" y="1218"/>
                  </a:lnTo>
                  <a:lnTo>
                    <a:pt x="334" y="1212"/>
                  </a:lnTo>
                  <a:lnTo>
                    <a:pt x="322" y="1204"/>
                  </a:lnTo>
                  <a:lnTo>
                    <a:pt x="312" y="1195"/>
                  </a:lnTo>
                  <a:lnTo>
                    <a:pt x="303" y="1185"/>
                  </a:lnTo>
                  <a:lnTo>
                    <a:pt x="295" y="1174"/>
                  </a:lnTo>
                  <a:lnTo>
                    <a:pt x="289" y="1162"/>
                  </a:lnTo>
                  <a:lnTo>
                    <a:pt x="284" y="1148"/>
                  </a:lnTo>
                  <a:lnTo>
                    <a:pt x="279" y="1134"/>
                  </a:lnTo>
                  <a:lnTo>
                    <a:pt x="276" y="1118"/>
                  </a:lnTo>
                  <a:lnTo>
                    <a:pt x="275" y="1101"/>
                  </a:lnTo>
                  <a:lnTo>
                    <a:pt x="274" y="1083"/>
                  </a:lnTo>
                  <a:lnTo>
                    <a:pt x="274" y="904"/>
                  </a:lnTo>
                  <a:lnTo>
                    <a:pt x="275" y="886"/>
                  </a:lnTo>
                  <a:lnTo>
                    <a:pt x="276" y="870"/>
                  </a:lnTo>
                  <a:lnTo>
                    <a:pt x="279" y="854"/>
                  </a:lnTo>
                  <a:lnTo>
                    <a:pt x="284" y="839"/>
                  </a:lnTo>
                  <a:lnTo>
                    <a:pt x="289" y="826"/>
                  </a:lnTo>
                  <a:lnTo>
                    <a:pt x="295" y="814"/>
                  </a:lnTo>
                  <a:lnTo>
                    <a:pt x="303" y="802"/>
                  </a:lnTo>
                  <a:lnTo>
                    <a:pt x="311" y="792"/>
                  </a:lnTo>
                  <a:lnTo>
                    <a:pt x="321" y="784"/>
                  </a:lnTo>
                  <a:lnTo>
                    <a:pt x="331" y="775"/>
                  </a:lnTo>
                  <a:lnTo>
                    <a:pt x="343" y="769"/>
                  </a:lnTo>
                  <a:lnTo>
                    <a:pt x="357" y="764"/>
                  </a:lnTo>
                  <a:lnTo>
                    <a:pt x="371" y="759"/>
                  </a:lnTo>
                  <a:lnTo>
                    <a:pt x="386" y="756"/>
                  </a:lnTo>
                  <a:lnTo>
                    <a:pt x="402" y="755"/>
                  </a:lnTo>
                  <a:lnTo>
                    <a:pt x="419" y="754"/>
                  </a:lnTo>
                  <a:lnTo>
                    <a:pt x="497" y="754"/>
                  </a:lnTo>
                  <a:close/>
                  <a:moveTo>
                    <a:pt x="223" y="754"/>
                  </a:moveTo>
                  <a:lnTo>
                    <a:pt x="223" y="807"/>
                  </a:lnTo>
                  <a:lnTo>
                    <a:pt x="137" y="807"/>
                  </a:lnTo>
                  <a:lnTo>
                    <a:pt x="126" y="807"/>
                  </a:lnTo>
                  <a:lnTo>
                    <a:pt x="116" y="808"/>
                  </a:lnTo>
                  <a:lnTo>
                    <a:pt x="107" y="810"/>
                  </a:lnTo>
                  <a:lnTo>
                    <a:pt x="99" y="813"/>
                  </a:lnTo>
                  <a:lnTo>
                    <a:pt x="92" y="816"/>
                  </a:lnTo>
                  <a:lnTo>
                    <a:pt x="85" y="820"/>
                  </a:lnTo>
                  <a:lnTo>
                    <a:pt x="78" y="824"/>
                  </a:lnTo>
                  <a:lnTo>
                    <a:pt x="73" y="830"/>
                  </a:lnTo>
                  <a:lnTo>
                    <a:pt x="69" y="836"/>
                  </a:lnTo>
                  <a:lnTo>
                    <a:pt x="64" y="843"/>
                  </a:lnTo>
                  <a:lnTo>
                    <a:pt x="61" y="851"/>
                  </a:lnTo>
                  <a:lnTo>
                    <a:pt x="58" y="859"/>
                  </a:lnTo>
                  <a:lnTo>
                    <a:pt x="56" y="869"/>
                  </a:lnTo>
                  <a:lnTo>
                    <a:pt x="55" y="880"/>
                  </a:lnTo>
                  <a:lnTo>
                    <a:pt x="54" y="891"/>
                  </a:lnTo>
                  <a:lnTo>
                    <a:pt x="54" y="904"/>
                  </a:lnTo>
                  <a:lnTo>
                    <a:pt x="54" y="961"/>
                  </a:lnTo>
                  <a:lnTo>
                    <a:pt x="223" y="961"/>
                  </a:lnTo>
                  <a:lnTo>
                    <a:pt x="223" y="1014"/>
                  </a:lnTo>
                  <a:lnTo>
                    <a:pt x="54" y="1014"/>
                  </a:lnTo>
                  <a:lnTo>
                    <a:pt x="54" y="1233"/>
                  </a:lnTo>
                  <a:lnTo>
                    <a:pt x="0" y="1233"/>
                  </a:lnTo>
                  <a:lnTo>
                    <a:pt x="0" y="904"/>
                  </a:lnTo>
                  <a:lnTo>
                    <a:pt x="2" y="886"/>
                  </a:lnTo>
                  <a:lnTo>
                    <a:pt x="3" y="869"/>
                  </a:lnTo>
                  <a:lnTo>
                    <a:pt x="6" y="853"/>
                  </a:lnTo>
                  <a:lnTo>
                    <a:pt x="10" y="838"/>
                  </a:lnTo>
                  <a:lnTo>
                    <a:pt x="15" y="824"/>
                  </a:lnTo>
                  <a:lnTo>
                    <a:pt x="22" y="813"/>
                  </a:lnTo>
                  <a:lnTo>
                    <a:pt x="29" y="801"/>
                  </a:lnTo>
                  <a:lnTo>
                    <a:pt x="38" y="791"/>
                  </a:lnTo>
                  <a:lnTo>
                    <a:pt x="47" y="783"/>
                  </a:lnTo>
                  <a:lnTo>
                    <a:pt x="59" y="775"/>
                  </a:lnTo>
                  <a:lnTo>
                    <a:pt x="71" y="769"/>
                  </a:lnTo>
                  <a:lnTo>
                    <a:pt x="85" y="764"/>
                  </a:lnTo>
                  <a:lnTo>
                    <a:pt x="99" y="759"/>
                  </a:lnTo>
                  <a:lnTo>
                    <a:pt x="114" y="756"/>
                  </a:lnTo>
                  <a:lnTo>
                    <a:pt x="131" y="755"/>
                  </a:lnTo>
                  <a:lnTo>
                    <a:pt x="149" y="754"/>
                  </a:lnTo>
                  <a:lnTo>
                    <a:pt x="223" y="754"/>
                  </a:lnTo>
                  <a:close/>
                  <a:moveTo>
                    <a:pt x="1201" y="807"/>
                  </a:moveTo>
                  <a:lnTo>
                    <a:pt x="1201" y="973"/>
                  </a:lnTo>
                  <a:lnTo>
                    <a:pt x="1257" y="973"/>
                  </a:lnTo>
                  <a:lnTo>
                    <a:pt x="1277" y="972"/>
                  </a:lnTo>
                  <a:lnTo>
                    <a:pt x="1287" y="972"/>
                  </a:lnTo>
                  <a:lnTo>
                    <a:pt x="1297" y="971"/>
                  </a:lnTo>
                  <a:lnTo>
                    <a:pt x="1305" y="969"/>
                  </a:lnTo>
                  <a:lnTo>
                    <a:pt x="1314" y="966"/>
                  </a:lnTo>
                  <a:lnTo>
                    <a:pt x="1322" y="963"/>
                  </a:lnTo>
                  <a:lnTo>
                    <a:pt x="1330" y="960"/>
                  </a:lnTo>
                  <a:lnTo>
                    <a:pt x="1337" y="954"/>
                  </a:lnTo>
                  <a:lnTo>
                    <a:pt x="1342" y="949"/>
                  </a:lnTo>
                  <a:lnTo>
                    <a:pt x="1349" y="941"/>
                  </a:lnTo>
                  <a:lnTo>
                    <a:pt x="1353" y="934"/>
                  </a:lnTo>
                  <a:lnTo>
                    <a:pt x="1356" y="924"/>
                  </a:lnTo>
                  <a:lnTo>
                    <a:pt x="1359" y="914"/>
                  </a:lnTo>
                  <a:lnTo>
                    <a:pt x="1360" y="902"/>
                  </a:lnTo>
                  <a:lnTo>
                    <a:pt x="1361" y="889"/>
                  </a:lnTo>
                  <a:lnTo>
                    <a:pt x="1361" y="876"/>
                  </a:lnTo>
                  <a:lnTo>
                    <a:pt x="1359" y="866"/>
                  </a:lnTo>
                  <a:lnTo>
                    <a:pt x="1357" y="856"/>
                  </a:lnTo>
                  <a:lnTo>
                    <a:pt x="1354" y="848"/>
                  </a:lnTo>
                  <a:lnTo>
                    <a:pt x="1350" y="839"/>
                  </a:lnTo>
                  <a:lnTo>
                    <a:pt x="1344" y="833"/>
                  </a:lnTo>
                  <a:lnTo>
                    <a:pt x="1339" y="827"/>
                  </a:lnTo>
                  <a:lnTo>
                    <a:pt x="1333" y="822"/>
                  </a:lnTo>
                  <a:lnTo>
                    <a:pt x="1325" y="818"/>
                  </a:lnTo>
                  <a:lnTo>
                    <a:pt x="1317" y="815"/>
                  </a:lnTo>
                  <a:lnTo>
                    <a:pt x="1308" y="813"/>
                  </a:lnTo>
                  <a:lnTo>
                    <a:pt x="1300" y="810"/>
                  </a:lnTo>
                  <a:lnTo>
                    <a:pt x="1290" y="809"/>
                  </a:lnTo>
                  <a:lnTo>
                    <a:pt x="1280" y="808"/>
                  </a:lnTo>
                  <a:lnTo>
                    <a:pt x="1257" y="807"/>
                  </a:lnTo>
                  <a:lnTo>
                    <a:pt x="1201" y="807"/>
                  </a:lnTo>
                  <a:close/>
                  <a:moveTo>
                    <a:pt x="1513" y="961"/>
                  </a:moveTo>
                  <a:lnTo>
                    <a:pt x="1673" y="961"/>
                  </a:lnTo>
                  <a:lnTo>
                    <a:pt x="1673" y="899"/>
                  </a:lnTo>
                  <a:lnTo>
                    <a:pt x="1672" y="876"/>
                  </a:lnTo>
                  <a:lnTo>
                    <a:pt x="1671" y="866"/>
                  </a:lnTo>
                  <a:lnTo>
                    <a:pt x="1669" y="856"/>
                  </a:lnTo>
                  <a:lnTo>
                    <a:pt x="1667" y="848"/>
                  </a:lnTo>
                  <a:lnTo>
                    <a:pt x="1664" y="839"/>
                  </a:lnTo>
                  <a:lnTo>
                    <a:pt x="1659" y="832"/>
                  </a:lnTo>
                  <a:lnTo>
                    <a:pt x="1655" y="825"/>
                  </a:lnTo>
                  <a:lnTo>
                    <a:pt x="1650" y="819"/>
                  </a:lnTo>
                  <a:lnTo>
                    <a:pt x="1645" y="815"/>
                  </a:lnTo>
                  <a:lnTo>
                    <a:pt x="1638" y="809"/>
                  </a:lnTo>
                  <a:lnTo>
                    <a:pt x="1631" y="806"/>
                  </a:lnTo>
                  <a:lnTo>
                    <a:pt x="1622" y="803"/>
                  </a:lnTo>
                  <a:lnTo>
                    <a:pt x="1614" y="802"/>
                  </a:lnTo>
                  <a:lnTo>
                    <a:pt x="1604" y="800"/>
                  </a:lnTo>
                  <a:lnTo>
                    <a:pt x="1593" y="800"/>
                  </a:lnTo>
                  <a:lnTo>
                    <a:pt x="1583" y="800"/>
                  </a:lnTo>
                  <a:lnTo>
                    <a:pt x="1573" y="801"/>
                  </a:lnTo>
                  <a:lnTo>
                    <a:pt x="1565" y="803"/>
                  </a:lnTo>
                  <a:lnTo>
                    <a:pt x="1556" y="806"/>
                  </a:lnTo>
                  <a:lnTo>
                    <a:pt x="1549" y="809"/>
                  </a:lnTo>
                  <a:lnTo>
                    <a:pt x="1542" y="814"/>
                  </a:lnTo>
                  <a:lnTo>
                    <a:pt x="1537" y="819"/>
                  </a:lnTo>
                  <a:lnTo>
                    <a:pt x="1532" y="825"/>
                  </a:lnTo>
                  <a:lnTo>
                    <a:pt x="1526" y="832"/>
                  </a:lnTo>
                  <a:lnTo>
                    <a:pt x="1523" y="839"/>
                  </a:lnTo>
                  <a:lnTo>
                    <a:pt x="1520" y="847"/>
                  </a:lnTo>
                  <a:lnTo>
                    <a:pt x="1517" y="856"/>
                  </a:lnTo>
                  <a:lnTo>
                    <a:pt x="1515" y="866"/>
                  </a:lnTo>
                  <a:lnTo>
                    <a:pt x="1514" y="875"/>
                  </a:lnTo>
                  <a:lnTo>
                    <a:pt x="1513" y="887"/>
                  </a:lnTo>
                  <a:lnTo>
                    <a:pt x="1513" y="899"/>
                  </a:lnTo>
                  <a:lnTo>
                    <a:pt x="1513" y="961"/>
                  </a:lnTo>
                  <a:close/>
                  <a:moveTo>
                    <a:pt x="1513" y="1014"/>
                  </a:moveTo>
                  <a:lnTo>
                    <a:pt x="1513" y="1233"/>
                  </a:lnTo>
                  <a:lnTo>
                    <a:pt x="1398" y="1233"/>
                  </a:lnTo>
                  <a:lnTo>
                    <a:pt x="1256" y="1026"/>
                  </a:lnTo>
                  <a:lnTo>
                    <a:pt x="1201" y="1026"/>
                  </a:lnTo>
                  <a:lnTo>
                    <a:pt x="1201" y="1233"/>
                  </a:lnTo>
                  <a:lnTo>
                    <a:pt x="1148" y="1233"/>
                  </a:lnTo>
                  <a:lnTo>
                    <a:pt x="1148" y="754"/>
                  </a:lnTo>
                  <a:lnTo>
                    <a:pt x="1257" y="754"/>
                  </a:lnTo>
                  <a:lnTo>
                    <a:pt x="1276" y="754"/>
                  </a:lnTo>
                  <a:lnTo>
                    <a:pt x="1294" y="756"/>
                  </a:lnTo>
                  <a:lnTo>
                    <a:pt x="1310" y="758"/>
                  </a:lnTo>
                  <a:lnTo>
                    <a:pt x="1326" y="763"/>
                  </a:lnTo>
                  <a:lnTo>
                    <a:pt x="1340" y="767"/>
                  </a:lnTo>
                  <a:lnTo>
                    <a:pt x="1353" y="772"/>
                  </a:lnTo>
                  <a:lnTo>
                    <a:pt x="1365" y="780"/>
                  </a:lnTo>
                  <a:lnTo>
                    <a:pt x="1375" y="787"/>
                  </a:lnTo>
                  <a:lnTo>
                    <a:pt x="1385" y="796"/>
                  </a:lnTo>
                  <a:lnTo>
                    <a:pt x="1392" y="806"/>
                  </a:lnTo>
                  <a:lnTo>
                    <a:pt x="1400" y="817"/>
                  </a:lnTo>
                  <a:lnTo>
                    <a:pt x="1405" y="829"/>
                  </a:lnTo>
                  <a:lnTo>
                    <a:pt x="1409" y="842"/>
                  </a:lnTo>
                  <a:lnTo>
                    <a:pt x="1413" y="856"/>
                  </a:lnTo>
                  <a:lnTo>
                    <a:pt x="1414" y="872"/>
                  </a:lnTo>
                  <a:lnTo>
                    <a:pt x="1415" y="888"/>
                  </a:lnTo>
                  <a:lnTo>
                    <a:pt x="1415" y="904"/>
                  </a:lnTo>
                  <a:lnTo>
                    <a:pt x="1413" y="918"/>
                  </a:lnTo>
                  <a:lnTo>
                    <a:pt x="1410" y="931"/>
                  </a:lnTo>
                  <a:lnTo>
                    <a:pt x="1407" y="942"/>
                  </a:lnTo>
                  <a:lnTo>
                    <a:pt x="1403" y="953"/>
                  </a:lnTo>
                  <a:lnTo>
                    <a:pt x="1398" y="963"/>
                  </a:lnTo>
                  <a:lnTo>
                    <a:pt x="1392" y="971"/>
                  </a:lnTo>
                  <a:lnTo>
                    <a:pt x="1386" y="980"/>
                  </a:lnTo>
                  <a:lnTo>
                    <a:pt x="1378" y="986"/>
                  </a:lnTo>
                  <a:lnTo>
                    <a:pt x="1371" y="993"/>
                  </a:lnTo>
                  <a:lnTo>
                    <a:pt x="1363" y="998"/>
                  </a:lnTo>
                  <a:lnTo>
                    <a:pt x="1353" y="1003"/>
                  </a:lnTo>
                  <a:lnTo>
                    <a:pt x="1343" y="1007"/>
                  </a:lnTo>
                  <a:lnTo>
                    <a:pt x="1334" y="1012"/>
                  </a:lnTo>
                  <a:lnTo>
                    <a:pt x="1313" y="1019"/>
                  </a:lnTo>
                  <a:lnTo>
                    <a:pt x="1460" y="1229"/>
                  </a:lnTo>
                  <a:lnTo>
                    <a:pt x="1460" y="899"/>
                  </a:lnTo>
                  <a:lnTo>
                    <a:pt x="1461" y="881"/>
                  </a:lnTo>
                  <a:lnTo>
                    <a:pt x="1463" y="864"/>
                  </a:lnTo>
                  <a:lnTo>
                    <a:pt x="1466" y="848"/>
                  </a:lnTo>
                  <a:lnTo>
                    <a:pt x="1470" y="833"/>
                  </a:lnTo>
                  <a:lnTo>
                    <a:pt x="1475" y="819"/>
                  </a:lnTo>
                  <a:lnTo>
                    <a:pt x="1482" y="807"/>
                  </a:lnTo>
                  <a:lnTo>
                    <a:pt x="1488" y="796"/>
                  </a:lnTo>
                  <a:lnTo>
                    <a:pt x="1497" y="786"/>
                  </a:lnTo>
                  <a:lnTo>
                    <a:pt x="1506" y="776"/>
                  </a:lnTo>
                  <a:lnTo>
                    <a:pt x="1516" y="769"/>
                  </a:lnTo>
                  <a:lnTo>
                    <a:pt x="1526" y="763"/>
                  </a:lnTo>
                  <a:lnTo>
                    <a:pt x="1538" y="757"/>
                  </a:lnTo>
                  <a:lnTo>
                    <a:pt x="1551" y="753"/>
                  </a:lnTo>
                  <a:lnTo>
                    <a:pt x="1565" y="750"/>
                  </a:lnTo>
                  <a:lnTo>
                    <a:pt x="1579" y="749"/>
                  </a:lnTo>
                  <a:lnTo>
                    <a:pt x="1593" y="748"/>
                  </a:lnTo>
                  <a:lnTo>
                    <a:pt x="1609" y="749"/>
                  </a:lnTo>
                  <a:lnTo>
                    <a:pt x="1623" y="750"/>
                  </a:lnTo>
                  <a:lnTo>
                    <a:pt x="1637" y="753"/>
                  </a:lnTo>
                  <a:lnTo>
                    <a:pt x="1650" y="757"/>
                  </a:lnTo>
                  <a:lnTo>
                    <a:pt x="1662" y="763"/>
                  </a:lnTo>
                  <a:lnTo>
                    <a:pt x="1673" y="769"/>
                  </a:lnTo>
                  <a:lnTo>
                    <a:pt x="1683" y="776"/>
                  </a:lnTo>
                  <a:lnTo>
                    <a:pt x="1692" y="785"/>
                  </a:lnTo>
                  <a:lnTo>
                    <a:pt x="1700" y="796"/>
                  </a:lnTo>
                  <a:lnTo>
                    <a:pt x="1707" y="806"/>
                  </a:lnTo>
                  <a:lnTo>
                    <a:pt x="1713" y="819"/>
                  </a:lnTo>
                  <a:lnTo>
                    <a:pt x="1718" y="833"/>
                  </a:lnTo>
                  <a:lnTo>
                    <a:pt x="1721" y="848"/>
                  </a:lnTo>
                  <a:lnTo>
                    <a:pt x="1724" y="864"/>
                  </a:lnTo>
                  <a:lnTo>
                    <a:pt x="1725" y="881"/>
                  </a:lnTo>
                  <a:lnTo>
                    <a:pt x="1726" y="899"/>
                  </a:lnTo>
                  <a:lnTo>
                    <a:pt x="1726" y="1233"/>
                  </a:lnTo>
                  <a:lnTo>
                    <a:pt x="1673" y="1233"/>
                  </a:lnTo>
                  <a:lnTo>
                    <a:pt x="1673" y="1014"/>
                  </a:lnTo>
                  <a:lnTo>
                    <a:pt x="1513" y="1014"/>
                  </a:lnTo>
                  <a:close/>
                  <a:moveTo>
                    <a:pt x="608" y="807"/>
                  </a:moveTo>
                  <a:lnTo>
                    <a:pt x="608" y="1180"/>
                  </a:lnTo>
                  <a:lnTo>
                    <a:pt x="678" y="1180"/>
                  </a:lnTo>
                  <a:lnTo>
                    <a:pt x="691" y="1180"/>
                  </a:lnTo>
                  <a:lnTo>
                    <a:pt x="703" y="1179"/>
                  </a:lnTo>
                  <a:lnTo>
                    <a:pt x="713" y="1177"/>
                  </a:lnTo>
                  <a:lnTo>
                    <a:pt x="723" y="1174"/>
                  </a:lnTo>
                  <a:lnTo>
                    <a:pt x="732" y="1170"/>
                  </a:lnTo>
                  <a:lnTo>
                    <a:pt x="738" y="1166"/>
                  </a:lnTo>
                  <a:lnTo>
                    <a:pt x="744" y="1162"/>
                  </a:lnTo>
                  <a:lnTo>
                    <a:pt x="751" y="1155"/>
                  </a:lnTo>
                  <a:lnTo>
                    <a:pt x="755" y="1149"/>
                  </a:lnTo>
                  <a:lnTo>
                    <a:pt x="758" y="1142"/>
                  </a:lnTo>
                  <a:lnTo>
                    <a:pt x="761" y="1133"/>
                  </a:lnTo>
                  <a:lnTo>
                    <a:pt x="763" y="1124"/>
                  </a:lnTo>
                  <a:lnTo>
                    <a:pt x="766" y="1113"/>
                  </a:lnTo>
                  <a:lnTo>
                    <a:pt x="767" y="1102"/>
                  </a:lnTo>
                  <a:lnTo>
                    <a:pt x="768" y="1077"/>
                  </a:lnTo>
                  <a:lnTo>
                    <a:pt x="768" y="911"/>
                  </a:lnTo>
                  <a:lnTo>
                    <a:pt x="767" y="884"/>
                  </a:lnTo>
                  <a:lnTo>
                    <a:pt x="766" y="872"/>
                  </a:lnTo>
                  <a:lnTo>
                    <a:pt x="763" y="862"/>
                  </a:lnTo>
                  <a:lnTo>
                    <a:pt x="761" y="853"/>
                  </a:lnTo>
                  <a:lnTo>
                    <a:pt x="758" y="845"/>
                  </a:lnTo>
                  <a:lnTo>
                    <a:pt x="754" y="837"/>
                  </a:lnTo>
                  <a:lnTo>
                    <a:pt x="749" y="831"/>
                  </a:lnTo>
                  <a:lnTo>
                    <a:pt x="743" y="824"/>
                  </a:lnTo>
                  <a:lnTo>
                    <a:pt x="737" y="820"/>
                  </a:lnTo>
                  <a:lnTo>
                    <a:pt x="729" y="816"/>
                  </a:lnTo>
                  <a:lnTo>
                    <a:pt x="722" y="813"/>
                  </a:lnTo>
                  <a:lnTo>
                    <a:pt x="712" y="810"/>
                  </a:lnTo>
                  <a:lnTo>
                    <a:pt x="702" y="808"/>
                  </a:lnTo>
                  <a:lnTo>
                    <a:pt x="691" y="807"/>
                  </a:lnTo>
                  <a:lnTo>
                    <a:pt x="678" y="807"/>
                  </a:lnTo>
                  <a:lnTo>
                    <a:pt x="608" y="807"/>
                  </a:lnTo>
                  <a:close/>
                  <a:moveTo>
                    <a:pt x="555" y="1233"/>
                  </a:moveTo>
                  <a:lnTo>
                    <a:pt x="555" y="754"/>
                  </a:lnTo>
                  <a:lnTo>
                    <a:pt x="672" y="754"/>
                  </a:lnTo>
                  <a:lnTo>
                    <a:pt x="691" y="754"/>
                  </a:lnTo>
                  <a:lnTo>
                    <a:pt x="709" y="756"/>
                  </a:lnTo>
                  <a:lnTo>
                    <a:pt x="725" y="758"/>
                  </a:lnTo>
                  <a:lnTo>
                    <a:pt x="740" y="761"/>
                  </a:lnTo>
                  <a:lnTo>
                    <a:pt x="754" y="767"/>
                  </a:lnTo>
                  <a:lnTo>
                    <a:pt x="767" y="772"/>
                  </a:lnTo>
                  <a:lnTo>
                    <a:pt x="777" y="780"/>
                  </a:lnTo>
                  <a:lnTo>
                    <a:pt x="787" y="788"/>
                  </a:lnTo>
                  <a:lnTo>
                    <a:pt x="795" y="799"/>
                  </a:lnTo>
                  <a:lnTo>
                    <a:pt x="802" y="810"/>
                  </a:lnTo>
                  <a:lnTo>
                    <a:pt x="808" y="823"/>
                  </a:lnTo>
                  <a:lnTo>
                    <a:pt x="812" y="839"/>
                  </a:lnTo>
                  <a:lnTo>
                    <a:pt x="817" y="856"/>
                  </a:lnTo>
                  <a:lnTo>
                    <a:pt x="819" y="875"/>
                  </a:lnTo>
                  <a:lnTo>
                    <a:pt x="821" y="896"/>
                  </a:lnTo>
                  <a:lnTo>
                    <a:pt x="821" y="919"/>
                  </a:lnTo>
                  <a:lnTo>
                    <a:pt x="821" y="1068"/>
                  </a:lnTo>
                  <a:lnTo>
                    <a:pt x="819" y="1113"/>
                  </a:lnTo>
                  <a:lnTo>
                    <a:pt x="817" y="1132"/>
                  </a:lnTo>
                  <a:lnTo>
                    <a:pt x="812" y="1149"/>
                  </a:lnTo>
                  <a:lnTo>
                    <a:pt x="808" y="1164"/>
                  </a:lnTo>
                  <a:lnTo>
                    <a:pt x="802" y="1178"/>
                  </a:lnTo>
                  <a:lnTo>
                    <a:pt x="795" y="1190"/>
                  </a:lnTo>
                  <a:lnTo>
                    <a:pt x="787" y="1199"/>
                  </a:lnTo>
                  <a:lnTo>
                    <a:pt x="777" y="1208"/>
                  </a:lnTo>
                  <a:lnTo>
                    <a:pt x="767" y="1215"/>
                  </a:lnTo>
                  <a:lnTo>
                    <a:pt x="754" y="1221"/>
                  </a:lnTo>
                  <a:lnTo>
                    <a:pt x="740" y="1226"/>
                  </a:lnTo>
                  <a:lnTo>
                    <a:pt x="725" y="1229"/>
                  </a:lnTo>
                  <a:lnTo>
                    <a:pt x="709" y="1231"/>
                  </a:lnTo>
                  <a:lnTo>
                    <a:pt x="691" y="1233"/>
                  </a:lnTo>
                  <a:lnTo>
                    <a:pt x="672" y="1233"/>
                  </a:lnTo>
                  <a:lnTo>
                    <a:pt x="555" y="1233"/>
                  </a:lnTo>
                  <a:close/>
                  <a:moveTo>
                    <a:pt x="1359" y="1934"/>
                  </a:moveTo>
                  <a:lnTo>
                    <a:pt x="1359" y="1508"/>
                  </a:lnTo>
                  <a:lnTo>
                    <a:pt x="1469" y="1508"/>
                  </a:lnTo>
                  <a:lnTo>
                    <a:pt x="1488" y="1508"/>
                  </a:lnTo>
                  <a:lnTo>
                    <a:pt x="1506" y="1510"/>
                  </a:lnTo>
                  <a:lnTo>
                    <a:pt x="1522" y="1512"/>
                  </a:lnTo>
                  <a:lnTo>
                    <a:pt x="1538" y="1516"/>
                  </a:lnTo>
                  <a:lnTo>
                    <a:pt x="1552" y="1521"/>
                  </a:lnTo>
                  <a:lnTo>
                    <a:pt x="1565" y="1526"/>
                  </a:lnTo>
                  <a:lnTo>
                    <a:pt x="1576" y="1534"/>
                  </a:lnTo>
                  <a:lnTo>
                    <a:pt x="1587" y="1541"/>
                  </a:lnTo>
                  <a:lnTo>
                    <a:pt x="1597" y="1549"/>
                  </a:lnTo>
                  <a:lnTo>
                    <a:pt x="1604" y="1560"/>
                  </a:lnTo>
                  <a:lnTo>
                    <a:pt x="1612" y="1571"/>
                  </a:lnTo>
                  <a:lnTo>
                    <a:pt x="1617" y="1583"/>
                  </a:lnTo>
                  <a:lnTo>
                    <a:pt x="1621" y="1596"/>
                  </a:lnTo>
                  <a:lnTo>
                    <a:pt x="1624" y="1610"/>
                  </a:lnTo>
                  <a:lnTo>
                    <a:pt x="1625" y="1626"/>
                  </a:lnTo>
                  <a:lnTo>
                    <a:pt x="1626" y="1642"/>
                  </a:lnTo>
                  <a:lnTo>
                    <a:pt x="1626" y="1657"/>
                  </a:lnTo>
                  <a:lnTo>
                    <a:pt x="1624" y="1672"/>
                  </a:lnTo>
                  <a:lnTo>
                    <a:pt x="1622" y="1685"/>
                  </a:lnTo>
                  <a:lnTo>
                    <a:pt x="1619" y="1696"/>
                  </a:lnTo>
                  <a:lnTo>
                    <a:pt x="1615" y="1707"/>
                  </a:lnTo>
                  <a:lnTo>
                    <a:pt x="1609" y="1717"/>
                  </a:lnTo>
                  <a:lnTo>
                    <a:pt x="1604" y="1725"/>
                  </a:lnTo>
                  <a:lnTo>
                    <a:pt x="1598" y="1733"/>
                  </a:lnTo>
                  <a:lnTo>
                    <a:pt x="1590" y="1740"/>
                  </a:lnTo>
                  <a:lnTo>
                    <a:pt x="1583" y="1745"/>
                  </a:lnTo>
                  <a:lnTo>
                    <a:pt x="1574" y="1752"/>
                  </a:lnTo>
                  <a:lnTo>
                    <a:pt x="1565" y="1756"/>
                  </a:lnTo>
                  <a:lnTo>
                    <a:pt x="1555" y="1761"/>
                  </a:lnTo>
                  <a:lnTo>
                    <a:pt x="1546" y="1765"/>
                  </a:lnTo>
                  <a:lnTo>
                    <a:pt x="1524" y="1772"/>
                  </a:lnTo>
                  <a:lnTo>
                    <a:pt x="1653" y="1987"/>
                  </a:lnTo>
                  <a:lnTo>
                    <a:pt x="1587" y="1987"/>
                  </a:lnTo>
                  <a:lnTo>
                    <a:pt x="1468" y="1780"/>
                  </a:lnTo>
                  <a:lnTo>
                    <a:pt x="1413" y="1780"/>
                  </a:lnTo>
                  <a:lnTo>
                    <a:pt x="1413" y="1987"/>
                  </a:lnTo>
                  <a:lnTo>
                    <a:pt x="1241" y="1987"/>
                  </a:lnTo>
                  <a:lnTo>
                    <a:pt x="1223" y="1986"/>
                  </a:lnTo>
                  <a:lnTo>
                    <a:pt x="1206" y="1985"/>
                  </a:lnTo>
                  <a:lnTo>
                    <a:pt x="1191" y="1982"/>
                  </a:lnTo>
                  <a:lnTo>
                    <a:pt x="1176" y="1978"/>
                  </a:lnTo>
                  <a:lnTo>
                    <a:pt x="1162" y="1972"/>
                  </a:lnTo>
                  <a:lnTo>
                    <a:pt x="1151" y="1966"/>
                  </a:lnTo>
                  <a:lnTo>
                    <a:pt x="1139" y="1958"/>
                  </a:lnTo>
                  <a:lnTo>
                    <a:pt x="1129" y="1949"/>
                  </a:lnTo>
                  <a:lnTo>
                    <a:pt x="1121" y="1939"/>
                  </a:lnTo>
                  <a:lnTo>
                    <a:pt x="1114" y="1928"/>
                  </a:lnTo>
                  <a:lnTo>
                    <a:pt x="1107" y="1916"/>
                  </a:lnTo>
                  <a:lnTo>
                    <a:pt x="1102" y="1902"/>
                  </a:lnTo>
                  <a:lnTo>
                    <a:pt x="1098" y="1888"/>
                  </a:lnTo>
                  <a:lnTo>
                    <a:pt x="1094" y="1872"/>
                  </a:lnTo>
                  <a:lnTo>
                    <a:pt x="1093" y="1855"/>
                  </a:lnTo>
                  <a:lnTo>
                    <a:pt x="1092" y="1837"/>
                  </a:lnTo>
                  <a:lnTo>
                    <a:pt x="1092" y="1658"/>
                  </a:lnTo>
                  <a:lnTo>
                    <a:pt x="1093" y="1640"/>
                  </a:lnTo>
                  <a:lnTo>
                    <a:pt x="1094" y="1624"/>
                  </a:lnTo>
                  <a:lnTo>
                    <a:pt x="1098" y="1608"/>
                  </a:lnTo>
                  <a:lnTo>
                    <a:pt x="1102" y="1593"/>
                  </a:lnTo>
                  <a:lnTo>
                    <a:pt x="1107" y="1580"/>
                  </a:lnTo>
                  <a:lnTo>
                    <a:pt x="1114" y="1568"/>
                  </a:lnTo>
                  <a:lnTo>
                    <a:pt x="1121" y="1556"/>
                  </a:lnTo>
                  <a:lnTo>
                    <a:pt x="1129" y="1546"/>
                  </a:lnTo>
                  <a:lnTo>
                    <a:pt x="1139" y="1538"/>
                  </a:lnTo>
                  <a:lnTo>
                    <a:pt x="1150" y="1529"/>
                  </a:lnTo>
                  <a:lnTo>
                    <a:pt x="1161" y="1523"/>
                  </a:lnTo>
                  <a:lnTo>
                    <a:pt x="1174" y="1518"/>
                  </a:lnTo>
                  <a:lnTo>
                    <a:pt x="1188" y="1513"/>
                  </a:lnTo>
                  <a:lnTo>
                    <a:pt x="1204" y="1510"/>
                  </a:lnTo>
                  <a:lnTo>
                    <a:pt x="1220" y="1509"/>
                  </a:lnTo>
                  <a:lnTo>
                    <a:pt x="1237" y="1508"/>
                  </a:lnTo>
                  <a:lnTo>
                    <a:pt x="1315" y="1508"/>
                  </a:lnTo>
                  <a:lnTo>
                    <a:pt x="1315" y="1561"/>
                  </a:lnTo>
                  <a:lnTo>
                    <a:pt x="1238" y="1561"/>
                  </a:lnTo>
                  <a:lnTo>
                    <a:pt x="1225" y="1561"/>
                  </a:lnTo>
                  <a:lnTo>
                    <a:pt x="1215" y="1562"/>
                  </a:lnTo>
                  <a:lnTo>
                    <a:pt x="1204" y="1564"/>
                  </a:lnTo>
                  <a:lnTo>
                    <a:pt x="1194" y="1568"/>
                  </a:lnTo>
                  <a:lnTo>
                    <a:pt x="1186" y="1571"/>
                  </a:lnTo>
                  <a:lnTo>
                    <a:pt x="1178" y="1575"/>
                  </a:lnTo>
                  <a:lnTo>
                    <a:pt x="1172" y="1579"/>
                  </a:lnTo>
                  <a:lnTo>
                    <a:pt x="1167" y="1586"/>
                  </a:lnTo>
                  <a:lnTo>
                    <a:pt x="1161" y="1592"/>
                  </a:lnTo>
                  <a:lnTo>
                    <a:pt x="1157" y="1598"/>
                  </a:lnTo>
                  <a:lnTo>
                    <a:pt x="1153" y="1607"/>
                  </a:lnTo>
                  <a:lnTo>
                    <a:pt x="1151" y="1616"/>
                  </a:lnTo>
                  <a:lnTo>
                    <a:pt x="1149" y="1625"/>
                  </a:lnTo>
                  <a:lnTo>
                    <a:pt x="1147" y="1636"/>
                  </a:lnTo>
                  <a:lnTo>
                    <a:pt x="1145" y="1646"/>
                  </a:lnTo>
                  <a:lnTo>
                    <a:pt x="1145" y="1658"/>
                  </a:lnTo>
                  <a:lnTo>
                    <a:pt x="1145" y="1715"/>
                  </a:lnTo>
                  <a:lnTo>
                    <a:pt x="1315" y="1715"/>
                  </a:lnTo>
                  <a:lnTo>
                    <a:pt x="1315" y="1768"/>
                  </a:lnTo>
                  <a:lnTo>
                    <a:pt x="1145" y="1768"/>
                  </a:lnTo>
                  <a:lnTo>
                    <a:pt x="1145" y="1837"/>
                  </a:lnTo>
                  <a:lnTo>
                    <a:pt x="1145" y="1849"/>
                  </a:lnTo>
                  <a:lnTo>
                    <a:pt x="1147" y="1859"/>
                  </a:lnTo>
                  <a:lnTo>
                    <a:pt x="1149" y="1870"/>
                  </a:lnTo>
                  <a:lnTo>
                    <a:pt x="1151" y="1880"/>
                  </a:lnTo>
                  <a:lnTo>
                    <a:pt x="1154" y="1888"/>
                  </a:lnTo>
                  <a:lnTo>
                    <a:pt x="1157" y="1896"/>
                  </a:lnTo>
                  <a:lnTo>
                    <a:pt x="1161" y="1903"/>
                  </a:lnTo>
                  <a:lnTo>
                    <a:pt x="1167" y="1909"/>
                  </a:lnTo>
                  <a:lnTo>
                    <a:pt x="1172" y="1915"/>
                  </a:lnTo>
                  <a:lnTo>
                    <a:pt x="1177" y="1920"/>
                  </a:lnTo>
                  <a:lnTo>
                    <a:pt x="1185" y="1924"/>
                  </a:lnTo>
                  <a:lnTo>
                    <a:pt x="1192" y="1928"/>
                  </a:lnTo>
                  <a:lnTo>
                    <a:pt x="1200" y="1931"/>
                  </a:lnTo>
                  <a:lnTo>
                    <a:pt x="1209" y="1933"/>
                  </a:lnTo>
                  <a:lnTo>
                    <a:pt x="1219" y="1934"/>
                  </a:lnTo>
                  <a:lnTo>
                    <a:pt x="1228" y="1934"/>
                  </a:lnTo>
                  <a:lnTo>
                    <a:pt x="1359" y="1934"/>
                  </a:lnTo>
                  <a:close/>
                  <a:moveTo>
                    <a:pt x="1413" y="1561"/>
                  </a:moveTo>
                  <a:lnTo>
                    <a:pt x="1413" y="1727"/>
                  </a:lnTo>
                  <a:lnTo>
                    <a:pt x="1469" y="1727"/>
                  </a:lnTo>
                  <a:lnTo>
                    <a:pt x="1489" y="1726"/>
                  </a:lnTo>
                  <a:lnTo>
                    <a:pt x="1499" y="1726"/>
                  </a:lnTo>
                  <a:lnTo>
                    <a:pt x="1508" y="1725"/>
                  </a:lnTo>
                  <a:lnTo>
                    <a:pt x="1517" y="1723"/>
                  </a:lnTo>
                  <a:lnTo>
                    <a:pt x="1525" y="1720"/>
                  </a:lnTo>
                  <a:lnTo>
                    <a:pt x="1534" y="1717"/>
                  </a:lnTo>
                  <a:lnTo>
                    <a:pt x="1541" y="1713"/>
                  </a:lnTo>
                  <a:lnTo>
                    <a:pt x="1549" y="1708"/>
                  </a:lnTo>
                  <a:lnTo>
                    <a:pt x="1554" y="1703"/>
                  </a:lnTo>
                  <a:lnTo>
                    <a:pt x="1560" y="1695"/>
                  </a:lnTo>
                  <a:lnTo>
                    <a:pt x="1565" y="1688"/>
                  </a:lnTo>
                  <a:lnTo>
                    <a:pt x="1568" y="1678"/>
                  </a:lnTo>
                  <a:lnTo>
                    <a:pt x="1571" y="1668"/>
                  </a:lnTo>
                  <a:lnTo>
                    <a:pt x="1572" y="1656"/>
                  </a:lnTo>
                  <a:lnTo>
                    <a:pt x="1573" y="1643"/>
                  </a:lnTo>
                  <a:lnTo>
                    <a:pt x="1573" y="1630"/>
                  </a:lnTo>
                  <a:lnTo>
                    <a:pt x="1571" y="1620"/>
                  </a:lnTo>
                  <a:lnTo>
                    <a:pt x="1569" y="1610"/>
                  </a:lnTo>
                  <a:lnTo>
                    <a:pt x="1566" y="1602"/>
                  </a:lnTo>
                  <a:lnTo>
                    <a:pt x="1562" y="1593"/>
                  </a:lnTo>
                  <a:lnTo>
                    <a:pt x="1556" y="1587"/>
                  </a:lnTo>
                  <a:lnTo>
                    <a:pt x="1551" y="1581"/>
                  </a:lnTo>
                  <a:lnTo>
                    <a:pt x="1545" y="1576"/>
                  </a:lnTo>
                  <a:lnTo>
                    <a:pt x="1537" y="1572"/>
                  </a:lnTo>
                  <a:lnTo>
                    <a:pt x="1529" y="1569"/>
                  </a:lnTo>
                  <a:lnTo>
                    <a:pt x="1520" y="1567"/>
                  </a:lnTo>
                  <a:lnTo>
                    <a:pt x="1512" y="1564"/>
                  </a:lnTo>
                  <a:lnTo>
                    <a:pt x="1502" y="1563"/>
                  </a:lnTo>
                  <a:lnTo>
                    <a:pt x="1491" y="1562"/>
                  </a:lnTo>
                  <a:lnTo>
                    <a:pt x="1469" y="1561"/>
                  </a:lnTo>
                  <a:lnTo>
                    <a:pt x="1413" y="1561"/>
                  </a:lnTo>
                  <a:close/>
                  <a:moveTo>
                    <a:pt x="2304" y="1508"/>
                  </a:moveTo>
                  <a:lnTo>
                    <a:pt x="2368" y="1508"/>
                  </a:lnTo>
                  <a:lnTo>
                    <a:pt x="2476" y="1718"/>
                  </a:lnTo>
                  <a:lnTo>
                    <a:pt x="2585" y="1508"/>
                  </a:lnTo>
                  <a:lnTo>
                    <a:pt x="2644" y="1508"/>
                  </a:lnTo>
                  <a:lnTo>
                    <a:pt x="2500" y="1769"/>
                  </a:lnTo>
                  <a:lnTo>
                    <a:pt x="2500" y="1987"/>
                  </a:lnTo>
                  <a:lnTo>
                    <a:pt x="2447" y="1987"/>
                  </a:lnTo>
                  <a:lnTo>
                    <a:pt x="2447" y="1769"/>
                  </a:lnTo>
                  <a:lnTo>
                    <a:pt x="2333" y="1561"/>
                  </a:lnTo>
                  <a:lnTo>
                    <a:pt x="2217" y="1561"/>
                  </a:lnTo>
                  <a:lnTo>
                    <a:pt x="2217" y="1987"/>
                  </a:lnTo>
                  <a:lnTo>
                    <a:pt x="2164" y="1987"/>
                  </a:lnTo>
                  <a:lnTo>
                    <a:pt x="2164" y="1561"/>
                  </a:lnTo>
                  <a:lnTo>
                    <a:pt x="2028" y="1563"/>
                  </a:lnTo>
                  <a:lnTo>
                    <a:pt x="2028" y="1511"/>
                  </a:lnTo>
                  <a:lnTo>
                    <a:pt x="2304" y="1508"/>
                  </a:lnTo>
                  <a:close/>
                  <a:moveTo>
                    <a:pt x="0" y="1508"/>
                  </a:moveTo>
                  <a:lnTo>
                    <a:pt x="54" y="1508"/>
                  </a:lnTo>
                  <a:lnTo>
                    <a:pt x="54" y="1840"/>
                  </a:lnTo>
                  <a:lnTo>
                    <a:pt x="55" y="1862"/>
                  </a:lnTo>
                  <a:lnTo>
                    <a:pt x="55" y="1871"/>
                  </a:lnTo>
                  <a:lnTo>
                    <a:pt x="57" y="1881"/>
                  </a:lnTo>
                  <a:lnTo>
                    <a:pt x="59" y="1889"/>
                  </a:lnTo>
                  <a:lnTo>
                    <a:pt x="61" y="1898"/>
                  </a:lnTo>
                  <a:lnTo>
                    <a:pt x="64" y="1905"/>
                  </a:lnTo>
                  <a:lnTo>
                    <a:pt x="69" y="1913"/>
                  </a:lnTo>
                  <a:lnTo>
                    <a:pt x="73" y="1919"/>
                  </a:lnTo>
                  <a:lnTo>
                    <a:pt x="78" y="1924"/>
                  </a:lnTo>
                  <a:lnTo>
                    <a:pt x="86" y="1930"/>
                  </a:lnTo>
                  <a:lnTo>
                    <a:pt x="93" y="1934"/>
                  </a:lnTo>
                  <a:lnTo>
                    <a:pt x="102" y="1937"/>
                  </a:lnTo>
                  <a:lnTo>
                    <a:pt x="111" y="1939"/>
                  </a:lnTo>
                  <a:lnTo>
                    <a:pt x="122" y="1941"/>
                  </a:lnTo>
                  <a:lnTo>
                    <a:pt x="135" y="1941"/>
                  </a:lnTo>
                  <a:lnTo>
                    <a:pt x="146" y="1941"/>
                  </a:lnTo>
                  <a:lnTo>
                    <a:pt x="157" y="1939"/>
                  </a:lnTo>
                  <a:lnTo>
                    <a:pt x="166" y="1937"/>
                  </a:lnTo>
                  <a:lnTo>
                    <a:pt x="174" y="1934"/>
                  </a:lnTo>
                  <a:lnTo>
                    <a:pt x="181" y="1930"/>
                  </a:lnTo>
                  <a:lnTo>
                    <a:pt x="189" y="1925"/>
                  </a:lnTo>
                  <a:lnTo>
                    <a:pt x="194" y="1919"/>
                  </a:lnTo>
                  <a:lnTo>
                    <a:pt x="198" y="1914"/>
                  </a:lnTo>
                  <a:lnTo>
                    <a:pt x="203" y="1906"/>
                  </a:lnTo>
                  <a:lnTo>
                    <a:pt x="206" y="1899"/>
                  </a:lnTo>
                  <a:lnTo>
                    <a:pt x="209" y="1890"/>
                  </a:lnTo>
                  <a:lnTo>
                    <a:pt x="211" y="1881"/>
                  </a:lnTo>
                  <a:lnTo>
                    <a:pt x="212" y="1872"/>
                  </a:lnTo>
                  <a:lnTo>
                    <a:pt x="213" y="1862"/>
                  </a:lnTo>
                  <a:lnTo>
                    <a:pt x="214" y="1840"/>
                  </a:lnTo>
                  <a:lnTo>
                    <a:pt x="214" y="1508"/>
                  </a:lnTo>
                  <a:lnTo>
                    <a:pt x="268" y="1508"/>
                  </a:lnTo>
                  <a:lnTo>
                    <a:pt x="268" y="1840"/>
                  </a:lnTo>
                  <a:lnTo>
                    <a:pt x="268" y="1858"/>
                  </a:lnTo>
                  <a:lnTo>
                    <a:pt x="265" y="1876"/>
                  </a:lnTo>
                  <a:lnTo>
                    <a:pt x="263" y="1892"/>
                  </a:lnTo>
                  <a:lnTo>
                    <a:pt x="260" y="1907"/>
                  </a:lnTo>
                  <a:lnTo>
                    <a:pt x="256" y="1921"/>
                  </a:lnTo>
                  <a:lnTo>
                    <a:pt x="249" y="1934"/>
                  </a:lnTo>
                  <a:lnTo>
                    <a:pt x="243" y="1946"/>
                  </a:lnTo>
                  <a:lnTo>
                    <a:pt x="236" y="1956"/>
                  </a:lnTo>
                  <a:lnTo>
                    <a:pt x="227" y="1965"/>
                  </a:lnTo>
                  <a:lnTo>
                    <a:pt x="218" y="1972"/>
                  </a:lnTo>
                  <a:lnTo>
                    <a:pt x="207" y="1980"/>
                  </a:lnTo>
                  <a:lnTo>
                    <a:pt x="194" y="1985"/>
                  </a:lnTo>
                  <a:lnTo>
                    <a:pt x="181" y="1989"/>
                  </a:lnTo>
                  <a:lnTo>
                    <a:pt x="166" y="1992"/>
                  </a:lnTo>
                  <a:lnTo>
                    <a:pt x="152" y="1994"/>
                  </a:lnTo>
                  <a:lnTo>
                    <a:pt x="135" y="1995"/>
                  </a:lnTo>
                  <a:lnTo>
                    <a:pt x="118" y="1994"/>
                  </a:lnTo>
                  <a:lnTo>
                    <a:pt x="100" y="1992"/>
                  </a:lnTo>
                  <a:lnTo>
                    <a:pt x="87" y="1989"/>
                  </a:lnTo>
                  <a:lnTo>
                    <a:pt x="73" y="1985"/>
                  </a:lnTo>
                  <a:lnTo>
                    <a:pt x="60" y="1980"/>
                  </a:lnTo>
                  <a:lnTo>
                    <a:pt x="49" y="1972"/>
                  </a:lnTo>
                  <a:lnTo>
                    <a:pt x="40" y="1965"/>
                  </a:lnTo>
                  <a:lnTo>
                    <a:pt x="31" y="1956"/>
                  </a:lnTo>
                  <a:lnTo>
                    <a:pt x="24" y="1946"/>
                  </a:lnTo>
                  <a:lnTo>
                    <a:pt x="17" y="1934"/>
                  </a:lnTo>
                  <a:lnTo>
                    <a:pt x="12" y="1921"/>
                  </a:lnTo>
                  <a:lnTo>
                    <a:pt x="8" y="1907"/>
                  </a:lnTo>
                  <a:lnTo>
                    <a:pt x="5" y="1892"/>
                  </a:lnTo>
                  <a:lnTo>
                    <a:pt x="3" y="1876"/>
                  </a:lnTo>
                  <a:lnTo>
                    <a:pt x="0" y="1858"/>
                  </a:lnTo>
                  <a:lnTo>
                    <a:pt x="0" y="1840"/>
                  </a:lnTo>
                  <a:lnTo>
                    <a:pt x="0" y="1508"/>
                  </a:lnTo>
                  <a:close/>
                  <a:moveTo>
                    <a:pt x="379" y="1987"/>
                  </a:moveTo>
                  <a:lnTo>
                    <a:pt x="327" y="1987"/>
                  </a:lnTo>
                  <a:lnTo>
                    <a:pt x="327" y="1656"/>
                  </a:lnTo>
                  <a:lnTo>
                    <a:pt x="327" y="1638"/>
                  </a:lnTo>
                  <a:lnTo>
                    <a:pt x="329" y="1620"/>
                  </a:lnTo>
                  <a:lnTo>
                    <a:pt x="331" y="1604"/>
                  </a:lnTo>
                  <a:lnTo>
                    <a:pt x="335" y="1589"/>
                  </a:lnTo>
                  <a:lnTo>
                    <a:pt x="339" y="1575"/>
                  </a:lnTo>
                  <a:lnTo>
                    <a:pt x="344" y="1562"/>
                  </a:lnTo>
                  <a:lnTo>
                    <a:pt x="351" y="1551"/>
                  </a:lnTo>
                  <a:lnTo>
                    <a:pt x="358" y="1540"/>
                  </a:lnTo>
                  <a:lnTo>
                    <a:pt x="367" y="1530"/>
                  </a:lnTo>
                  <a:lnTo>
                    <a:pt x="376" y="1523"/>
                  </a:lnTo>
                  <a:lnTo>
                    <a:pt x="387" y="1516"/>
                  </a:lnTo>
                  <a:lnTo>
                    <a:pt x="399" y="1510"/>
                  </a:lnTo>
                  <a:lnTo>
                    <a:pt x="412" y="1506"/>
                  </a:lnTo>
                  <a:lnTo>
                    <a:pt x="427" y="1503"/>
                  </a:lnTo>
                  <a:lnTo>
                    <a:pt x="443" y="1502"/>
                  </a:lnTo>
                  <a:lnTo>
                    <a:pt x="460" y="1501"/>
                  </a:lnTo>
                  <a:lnTo>
                    <a:pt x="477" y="1502"/>
                  </a:lnTo>
                  <a:lnTo>
                    <a:pt x="493" y="1503"/>
                  </a:lnTo>
                  <a:lnTo>
                    <a:pt x="508" y="1506"/>
                  </a:lnTo>
                  <a:lnTo>
                    <a:pt x="522" y="1510"/>
                  </a:lnTo>
                  <a:lnTo>
                    <a:pt x="534" y="1515"/>
                  </a:lnTo>
                  <a:lnTo>
                    <a:pt x="545" y="1523"/>
                  </a:lnTo>
                  <a:lnTo>
                    <a:pt x="555" y="1530"/>
                  </a:lnTo>
                  <a:lnTo>
                    <a:pt x="563" y="1540"/>
                  </a:lnTo>
                  <a:lnTo>
                    <a:pt x="571" y="1549"/>
                  </a:lnTo>
                  <a:lnTo>
                    <a:pt x="576" y="1561"/>
                  </a:lnTo>
                  <a:lnTo>
                    <a:pt x="581" y="1574"/>
                  </a:lnTo>
                  <a:lnTo>
                    <a:pt x="586" y="1588"/>
                  </a:lnTo>
                  <a:lnTo>
                    <a:pt x="589" y="1604"/>
                  </a:lnTo>
                  <a:lnTo>
                    <a:pt x="591" y="1620"/>
                  </a:lnTo>
                  <a:lnTo>
                    <a:pt x="593" y="1637"/>
                  </a:lnTo>
                  <a:lnTo>
                    <a:pt x="593" y="1656"/>
                  </a:lnTo>
                  <a:lnTo>
                    <a:pt x="593" y="1987"/>
                  </a:lnTo>
                  <a:lnTo>
                    <a:pt x="540" y="1987"/>
                  </a:lnTo>
                  <a:lnTo>
                    <a:pt x="540" y="1656"/>
                  </a:lnTo>
                  <a:lnTo>
                    <a:pt x="539" y="1635"/>
                  </a:lnTo>
                  <a:lnTo>
                    <a:pt x="539" y="1625"/>
                  </a:lnTo>
                  <a:lnTo>
                    <a:pt x="537" y="1616"/>
                  </a:lnTo>
                  <a:lnTo>
                    <a:pt x="536" y="1607"/>
                  </a:lnTo>
                  <a:lnTo>
                    <a:pt x="533" y="1598"/>
                  </a:lnTo>
                  <a:lnTo>
                    <a:pt x="529" y="1591"/>
                  </a:lnTo>
                  <a:lnTo>
                    <a:pt x="526" y="1584"/>
                  </a:lnTo>
                  <a:lnTo>
                    <a:pt x="521" y="1577"/>
                  </a:lnTo>
                  <a:lnTo>
                    <a:pt x="515" y="1571"/>
                  </a:lnTo>
                  <a:lnTo>
                    <a:pt x="509" y="1565"/>
                  </a:lnTo>
                  <a:lnTo>
                    <a:pt x="502" y="1561"/>
                  </a:lnTo>
                  <a:lnTo>
                    <a:pt x="493" y="1558"/>
                  </a:lnTo>
                  <a:lnTo>
                    <a:pt x="484" y="1556"/>
                  </a:lnTo>
                  <a:lnTo>
                    <a:pt x="473" y="1554"/>
                  </a:lnTo>
                  <a:lnTo>
                    <a:pt x="460" y="1554"/>
                  </a:lnTo>
                  <a:lnTo>
                    <a:pt x="448" y="1554"/>
                  </a:lnTo>
                  <a:lnTo>
                    <a:pt x="438" y="1556"/>
                  </a:lnTo>
                  <a:lnTo>
                    <a:pt x="428" y="1558"/>
                  </a:lnTo>
                  <a:lnTo>
                    <a:pt x="420" y="1561"/>
                  </a:lnTo>
                  <a:lnTo>
                    <a:pt x="411" y="1565"/>
                  </a:lnTo>
                  <a:lnTo>
                    <a:pt x="405" y="1571"/>
                  </a:lnTo>
                  <a:lnTo>
                    <a:pt x="399" y="1576"/>
                  </a:lnTo>
                  <a:lnTo>
                    <a:pt x="394" y="1583"/>
                  </a:lnTo>
                  <a:lnTo>
                    <a:pt x="391" y="1590"/>
                  </a:lnTo>
                  <a:lnTo>
                    <a:pt x="387" y="1597"/>
                  </a:lnTo>
                  <a:lnTo>
                    <a:pt x="385" y="1606"/>
                  </a:lnTo>
                  <a:lnTo>
                    <a:pt x="382" y="1614"/>
                  </a:lnTo>
                  <a:lnTo>
                    <a:pt x="381" y="1624"/>
                  </a:lnTo>
                  <a:lnTo>
                    <a:pt x="380" y="1635"/>
                  </a:lnTo>
                  <a:lnTo>
                    <a:pt x="379" y="1656"/>
                  </a:lnTo>
                  <a:lnTo>
                    <a:pt x="379" y="1987"/>
                  </a:lnTo>
                  <a:close/>
                  <a:moveTo>
                    <a:pt x="667" y="1508"/>
                  </a:moveTo>
                  <a:lnTo>
                    <a:pt x="719" y="1508"/>
                  </a:lnTo>
                  <a:lnTo>
                    <a:pt x="719" y="1987"/>
                  </a:lnTo>
                  <a:lnTo>
                    <a:pt x="667" y="1987"/>
                  </a:lnTo>
                  <a:lnTo>
                    <a:pt x="667" y="1508"/>
                  </a:lnTo>
                  <a:close/>
                  <a:moveTo>
                    <a:pt x="719" y="1508"/>
                  </a:moveTo>
                  <a:lnTo>
                    <a:pt x="719" y="1508"/>
                  </a:lnTo>
                  <a:close/>
                  <a:moveTo>
                    <a:pt x="743" y="1508"/>
                  </a:moveTo>
                  <a:lnTo>
                    <a:pt x="800" y="1508"/>
                  </a:lnTo>
                  <a:lnTo>
                    <a:pt x="910" y="1918"/>
                  </a:lnTo>
                  <a:lnTo>
                    <a:pt x="922" y="1918"/>
                  </a:lnTo>
                  <a:lnTo>
                    <a:pt x="1025" y="1508"/>
                  </a:lnTo>
                  <a:lnTo>
                    <a:pt x="1082" y="1508"/>
                  </a:lnTo>
                  <a:lnTo>
                    <a:pt x="953" y="1987"/>
                  </a:lnTo>
                  <a:lnTo>
                    <a:pt x="872" y="1987"/>
                  </a:lnTo>
                  <a:lnTo>
                    <a:pt x="743" y="1508"/>
                  </a:lnTo>
                  <a:close/>
                  <a:moveTo>
                    <a:pt x="1878" y="1526"/>
                  </a:moveTo>
                  <a:lnTo>
                    <a:pt x="1864" y="1577"/>
                  </a:lnTo>
                  <a:lnTo>
                    <a:pt x="1831" y="1568"/>
                  </a:lnTo>
                  <a:lnTo>
                    <a:pt x="1809" y="1562"/>
                  </a:lnTo>
                  <a:lnTo>
                    <a:pt x="1800" y="1561"/>
                  </a:lnTo>
                  <a:lnTo>
                    <a:pt x="1790" y="1560"/>
                  </a:lnTo>
                  <a:lnTo>
                    <a:pt x="1782" y="1559"/>
                  </a:lnTo>
                  <a:lnTo>
                    <a:pt x="1773" y="1560"/>
                  </a:lnTo>
                  <a:lnTo>
                    <a:pt x="1765" y="1561"/>
                  </a:lnTo>
                  <a:lnTo>
                    <a:pt x="1757" y="1563"/>
                  </a:lnTo>
                  <a:lnTo>
                    <a:pt x="1750" y="1565"/>
                  </a:lnTo>
                  <a:lnTo>
                    <a:pt x="1743" y="1570"/>
                  </a:lnTo>
                  <a:lnTo>
                    <a:pt x="1737" y="1574"/>
                  </a:lnTo>
                  <a:lnTo>
                    <a:pt x="1732" y="1580"/>
                  </a:lnTo>
                  <a:lnTo>
                    <a:pt x="1726" y="1587"/>
                  </a:lnTo>
                  <a:lnTo>
                    <a:pt x="1721" y="1595"/>
                  </a:lnTo>
                  <a:lnTo>
                    <a:pt x="1717" y="1605"/>
                  </a:lnTo>
                  <a:lnTo>
                    <a:pt x="1714" y="1616"/>
                  </a:lnTo>
                  <a:lnTo>
                    <a:pt x="1711" y="1627"/>
                  </a:lnTo>
                  <a:lnTo>
                    <a:pt x="1709" y="1639"/>
                  </a:lnTo>
                  <a:lnTo>
                    <a:pt x="1709" y="1649"/>
                  </a:lnTo>
                  <a:lnTo>
                    <a:pt x="1711" y="1657"/>
                  </a:lnTo>
                  <a:lnTo>
                    <a:pt x="1713" y="1666"/>
                  </a:lnTo>
                  <a:lnTo>
                    <a:pt x="1715" y="1670"/>
                  </a:lnTo>
                  <a:lnTo>
                    <a:pt x="1716" y="1673"/>
                  </a:lnTo>
                  <a:lnTo>
                    <a:pt x="1721" y="1679"/>
                  </a:lnTo>
                  <a:lnTo>
                    <a:pt x="1726" y="1686"/>
                  </a:lnTo>
                  <a:lnTo>
                    <a:pt x="1733" y="1691"/>
                  </a:lnTo>
                  <a:lnTo>
                    <a:pt x="1740" y="1695"/>
                  </a:lnTo>
                  <a:lnTo>
                    <a:pt x="1749" y="1701"/>
                  </a:lnTo>
                  <a:lnTo>
                    <a:pt x="1757" y="1705"/>
                  </a:lnTo>
                  <a:lnTo>
                    <a:pt x="1778" y="1712"/>
                  </a:lnTo>
                  <a:lnTo>
                    <a:pt x="1800" y="1719"/>
                  </a:lnTo>
                  <a:lnTo>
                    <a:pt x="1816" y="1724"/>
                  </a:lnTo>
                  <a:lnTo>
                    <a:pt x="1831" y="1731"/>
                  </a:lnTo>
                  <a:lnTo>
                    <a:pt x="1845" y="1738"/>
                  </a:lnTo>
                  <a:lnTo>
                    <a:pt x="1856" y="1746"/>
                  </a:lnTo>
                  <a:lnTo>
                    <a:pt x="1867" y="1755"/>
                  </a:lnTo>
                  <a:lnTo>
                    <a:pt x="1878" y="1766"/>
                  </a:lnTo>
                  <a:lnTo>
                    <a:pt x="1885" y="1776"/>
                  </a:lnTo>
                  <a:lnTo>
                    <a:pt x="1892" y="1787"/>
                  </a:lnTo>
                  <a:lnTo>
                    <a:pt x="1898" y="1800"/>
                  </a:lnTo>
                  <a:lnTo>
                    <a:pt x="1902" y="1811"/>
                  </a:lnTo>
                  <a:lnTo>
                    <a:pt x="1905" y="1825"/>
                  </a:lnTo>
                  <a:lnTo>
                    <a:pt x="1907" y="1838"/>
                  </a:lnTo>
                  <a:lnTo>
                    <a:pt x="1907" y="1852"/>
                  </a:lnTo>
                  <a:lnTo>
                    <a:pt x="1906" y="1867"/>
                  </a:lnTo>
                  <a:lnTo>
                    <a:pt x="1904" y="1881"/>
                  </a:lnTo>
                  <a:lnTo>
                    <a:pt x="1901" y="1896"/>
                  </a:lnTo>
                  <a:lnTo>
                    <a:pt x="1896" y="1910"/>
                  </a:lnTo>
                  <a:lnTo>
                    <a:pt x="1889" y="1925"/>
                  </a:lnTo>
                  <a:lnTo>
                    <a:pt x="1883" y="1937"/>
                  </a:lnTo>
                  <a:lnTo>
                    <a:pt x="1874" y="1949"/>
                  </a:lnTo>
                  <a:lnTo>
                    <a:pt x="1865" y="1958"/>
                  </a:lnTo>
                  <a:lnTo>
                    <a:pt x="1855" y="1966"/>
                  </a:lnTo>
                  <a:lnTo>
                    <a:pt x="1845" y="1973"/>
                  </a:lnTo>
                  <a:lnTo>
                    <a:pt x="1834" y="1979"/>
                  </a:lnTo>
                  <a:lnTo>
                    <a:pt x="1821" y="1983"/>
                  </a:lnTo>
                  <a:lnTo>
                    <a:pt x="1809" y="1986"/>
                  </a:lnTo>
                  <a:lnTo>
                    <a:pt x="1796" y="1988"/>
                  </a:lnTo>
                  <a:lnTo>
                    <a:pt x="1783" y="1989"/>
                  </a:lnTo>
                  <a:lnTo>
                    <a:pt x="1769" y="1988"/>
                  </a:lnTo>
                  <a:lnTo>
                    <a:pt x="1754" y="1987"/>
                  </a:lnTo>
                  <a:lnTo>
                    <a:pt x="1740" y="1984"/>
                  </a:lnTo>
                  <a:lnTo>
                    <a:pt x="1725" y="1981"/>
                  </a:lnTo>
                  <a:lnTo>
                    <a:pt x="1687" y="1969"/>
                  </a:lnTo>
                  <a:lnTo>
                    <a:pt x="1702" y="1919"/>
                  </a:lnTo>
                  <a:lnTo>
                    <a:pt x="1733" y="1928"/>
                  </a:lnTo>
                  <a:lnTo>
                    <a:pt x="1754" y="1933"/>
                  </a:lnTo>
                  <a:lnTo>
                    <a:pt x="1764" y="1935"/>
                  </a:lnTo>
                  <a:lnTo>
                    <a:pt x="1773" y="1936"/>
                  </a:lnTo>
                  <a:lnTo>
                    <a:pt x="1782" y="1936"/>
                  </a:lnTo>
                  <a:lnTo>
                    <a:pt x="1790" y="1936"/>
                  </a:lnTo>
                  <a:lnTo>
                    <a:pt x="1799" y="1935"/>
                  </a:lnTo>
                  <a:lnTo>
                    <a:pt x="1806" y="1933"/>
                  </a:lnTo>
                  <a:lnTo>
                    <a:pt x="1814" y="1930"/>
                  </a:lnTo>
                  <a:lnTo>
                    <a:pt x="1821" y="1926"/>
                  </a:lnTo>
                  <a:lnTo>
                    <a:pt x="1828" y="1921"/>
                  </a:lnTo>
                  <a:lnTo>
                    <a:pt x="1833" y="1915"/>
                  </a:lnTo>
                  <a:lnTo>
                    <a:pt x="1838" y="1908"/>
                  </a:lnTo>
                  <a:lnTo>
                    <a:pt x="1844" y="1900"/>
                  </a:lnTo>
                  <a:lnTo>
                    <a:pt x="1848" y="1890"/>
                  </a:lnTo>
                  <a:lnTo>
                    <a:pt x="1851" y="1880"/>
                  </a:lnTo>
                  <a:lnTo>
                    <a:pt x="1854" y="1867"/>
                  </a:lnTo>
                  <a:lnTo>
                    <a:pt x="1856" y="1855"/>
                  </a:lnTo>
                  <a:lnTo>
                    <a:pt x="1856" y="1844"/>
                  </a:lnTo>
                  <a:lnTo>
                    <a:pt x="1855" y="1835"/>
                  </a:lnTo>
                  <a:lnTo>
                    <a:pt x="1853" y="1825"/>
                  </a:lnTo>
                  <a:lnTo>
                    <a:pt x="1850" y="1817"/>
                  </a:lnTo>
                  <a:lnTo>
                    <a:pt x="1846" y="1809"/>
                  </a:lnTo>
                  <a:lnTo>
                    <a:pt x="1840" y="1803"/>
                  </a:lnTo>
                  <a:lnTo>
                    <a:pt x="1834" y="1797"/>
                  </a:lnTo>
                  <a:lnTo>
                    <a:pt x="1826" y="1790"/>
                  </a:lnTo>
                  <a:lnTo>
                    <a:pt x="1819" y="1785"/>
                  </a:lnTo>
                  <a:lnTo>
                    <a:pt x="1809" y="1781"/>
                  </a:lnTo>
                  <a:lnTo>
                    <a:pt x="1800" y="1776"/>
                  </a:lnTo>
                  <a:lnTo>
                    <a:pt x="1789" y="1772"/>
                  </a:lnTo>
                  <a:lnTo>
                    <a:pt x="1767" y="1765"/>
                  </a:lnTo>
                  <a:lnTo>
                    <a:pt x="1751" y="1759"/>
                  </a:lnTo>
                  <a:lnTo>
                    <a:pt x="1736" y="1753"/>
                  </a:lnTo>
                  <a:lnTo>
                    <a:pt x="1723" y="1746"/>
                  </a:lnTo>
                  <a:lnTo>
                    <a:pt x="1711" y="1739"/>
                  </a:lnTo>
                  <a:lnTo>
                    <a:pt x="1700" y="1731"/>
                  </a:lnTo>
                  <a:lnTo>
                    <a:pt x="1690" y="1721"/>
                  </a:lnTo>
                  <a:lnTo>
                    <a:pt x="1682" y="1711"/>
                  </a:lnTo>
                  <a:lnTo>
                    <a:pt x="1674" y="1701"/>
                  </a:lnTo>
                  <a:lnTo>
                    <a:pt x="1669" y="1690"/>
                  </a:lnTo>
                  <a:lnTo>
                    <a:pt x="1664" y="1678"/>
                  </a:lnTo>
                  <a:lnTo>
                    <a:pt x="1660" y="1667"/>
                  </a:lnTo>
                  <a:lnTo>
                    <a:pt x="1658" y="1654"/>
                  </a:lnTo>
                  <a:lnTo>
                    <a:pt x="1657" y="1640"/>
                  </a:lnTo>
                  <a:lnTo>
                    <a:pt x="1658" y="1627"/>
                  </a:lnTo>
                  <a:lnTo>
                    <a:pt x="1660" y="1613"/>
                  </a:lnTo>
                  <a:lnTo>
                    <a:pt x="1664" y="1598"/>
                  </a:lnTo>
                  <a:lnTo>
                    <a:pt x="1668" y="1586"/>
                  </a:lnTo>
                  <a:lnTo>
                    <a:pt x="1673" y="1573"/>
                  </a:lnTo>
                  <a:lnTo>
                    <a:pt x="1681" y="1561"/>
                  </a:lnTo>
                  <a:lnTo>
                    <a:pt x="1688" y="1552"/>
                  </a:lnTo>
                  <a:lnTo>
                    <a:pt x="1696" y="1542"/>
                  </a:lnTo>
                  <a:lnTo>
                    <a:pt x="1705" y="1534"/>
                  </a:lnTo>
                  <a:lnTo>
                    <a:pt x="1715" y="1526"/>
                  </a:lnTo>
                  <a:lnTo>
                    <a:pt x="1726" y="1520"/>
                  </a:lnTo>
                  <a:lnTo>
                    <a:pt x="1738" y="1515"/>
                  </a:lnTo>
                  <a:lnTo>
                    <a:pt x="1750" y="1511"/>
                  </a:lnTo>
                  <a:lnTo>
                    <a:pt x="1763" y="1508"/>
                  </a:lnTo>
                  <a:lnTo>
                    <a:pt x="1776" y="1507"/>
                  </a:lnTo>
                  <a:lnTo>
                    <a:pt x="1791" y="1507"/>
                  </a:lnTo>
                  <a:lnTo>
                    <a:pt x="1806" y="1508"/>
                  </a:lnTo>
                  <a:lnTo>
                    <a:pt x="1821" y="1510"/>
                  </a:lnTo>
                  <a:lnTo>
                    <a:pt x="1837" y="1514"/>
                  </a:lnTo>
                  <a:lnTo>
                    <a:pt x="1878" y="1526"/>
                  </a:lnTo>
                  <a:close/>
                  <a:moveTo>
                    <a:pt x="1952" y="1508"/>
                  </a:moveTo>
                  <a:lnTo>
                    <a:pt x="2005" y="1508"/>
                  </a:lnTo>
                  <a:lnTo>
                    <a:pt x="2005" y="1987"/>
                  </a:lnTo>
                  <a:lnTo>
                    <a:pt x="1952" y="1987"/>
                  </a:lnTo>
                  <a:lnTo>
                    <a:pt x="1952" y="1508"/>
                  </a:lnTo>
                  <a:close/>
                </a:path>
              </a:pathLst>
            </a:custGeom>
            <a:solidFill>
              <a:srgbClr val="AFB9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779" y="2348"/>
              <a:ext cx="92" cy="122"/>
            </a:xfrm>
            <a:custGeom>
              <a:avLst/>
              <a:gdLst/>
              <a:ahLst/>
              <a:cxnLst>
                <a:cxn ang="0">
                  <a:pos x="365" y="0"/>
                </a:cxn>
                <a:cxn ang="0">
                  <a:pos x="365" y="480"/>
                </a:cxn>
                <a:cxn ang="0">
                  <a:pos x="249" y="480"/>
                </a:cxn>
                <a:cxn ang="0">
                  <a:pos x="107" y="271"/>
                </a:cxn>
                <a:cxn ang="0">
                  <a:pos x="52" y="271"/>
                </a:cxn>
                <a:cxn ang="0">
                  <a:pos x="52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129" y="0"/>
                </a:cxn>
                <a:cxn ang="0">
                  <a:pos x="146" y="3"/>
                </a:cxn>
                <a:cxn ang="0">
                  <a:pos x="163" y="5"/>
                </a:cxn>
                <a:cxn ang="0">
                  <a:pos x="178" y="9"/>
                </a:cxn>
                <a:cxn ang="0">
                  <a:pos x="193" y="13"/>
                </a:cxn>
                <a:cxn ang="0">
                  <a:pos x="205" y="19"/>
                </a:cxn>
                <a:cxn ang="0">
                  <a:pos x="216" y="25"/>
                </a:cxn>
                <a:cxn ang="0">
                  <a:pos x="227" y="34"/>
                </a:cxn>
                <a:cxn ang="0">
                  <a:pos x="236" y="42"/>
                </a:cxn>
                <a:cxn ang="0">
                  <a:pos x="244" y="52"/>
                </a:cxn>
                <a:cxn ang="0">
                  <a:pos x="251" y="62"/>
                </a:cxn>
                <a:cxn ang="0">
                  <a:pos x="256" y="75"/>
                </a:cxn>
                <a:cxn ang="0">
                  <a:pos x="261" y="88"/>
                </a:cxn>
                <a:cxn ang="0">
                  <a:pos x="264" y="102"/>
                </a:cxn>
                <a:cxn ang="0">
                  <a:pos x="265" y="118"/>
                </a:cxn>
                <a:cxn ang="0">
                  <a:pos x="266" y="134"/>
                </a:cxn>
                <a:cxn ang="0">
                  <a:pos x="266" y="150"/>
                </a:cxn>
                <a:cxn ang="0">
                  <a:pos x="264" y="163"/>
                </a:cxn>
                <a:cxn ang="0">
                  <a:pos x="262" y="176"/>
                </a:cxn>
                <a:cxn ang="0">
                  <a:pos x="259" y="188"/>
                </a:cxn>
                <a:cxn ang="0">
                  <a:pos x="254" y="199"/>
                </a:cxn>
                <a:cxn ang="0">
                  <a:pos x="249" y="208"/>
                </a:cxn>
                <a:cxn ang="0">
                  <a:pos x="244" y="217"/>
                </a:cxn>
                <a:cxn ang="0">
                  <a:pos x="237" y="225"/>
                </a:cxn>
                <a:cxn ang="0">
                  <a:pos x="230" y="232"/>
                </a:cxn>
                <a:cxn ang="0">
                  <a:pos x="222" y="238"/>
                </a:cxn>
                <a:cxn ang="0">
                  <a:pos x="214" y="244"/>
                </a:cxn>
                <a:cxn ang="0">
                  <a:pos x="205" y="249"/>
                </a:cxn>
                <a:cxn ang="0">
                  <a:pos x="196" y="254"/>
                </a:cxn>
                <a:cxn ang="0">
                  <a:pos x="186" y="257"/>
                </a:cxn>
                <a:cxn ang="0">
                  <a:pos x="165" y="265"/>
                </a:cxn>
                <a:cxn ang="0">
                  <a:pos x="312" y="477"/>
                </a:cxn>
                <a:cxn ang="0">
                  <a:pos x="312" y="0"/>
                </a:cxn>
                <a:cxn ang="0">
                  <a:pos x="365" y="0"/>
                </a:cxn>
              </a:cxnLst>
              <a:rect l="0" t="0" r="r" b="b"/>
              <a:pathLst>
                <a:path w="365" h="480">
                  <a:moveTo>
                    <a:pt x="365" y="0"/>
                  </a:moveTo>
                  <a:lnTo>
                    <a:pt x="365" y="480"/>
                  </a:lnTo>
                  <a:lnTo>
                    <a:pt x="249" y="480"/>
                  </a:lnTo>
                  <a:lnTo>
                    <a:pt x="107" y="271"/>
                  </a:lnTo>
                  <a:lnTo>
                    <a:pt x="52" y="271"/>
                  </a:lnTo>
                  <a:lnTo>
                    <a:pt x="52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29" y="0"/>
                  </a:lnTo>
                  <a:lnTo>
                    <a:pt x="146" y="3"/>
                  </a:lnTo>
                  <a:lnTo>
                    <a:pt x="163" y="5"/>
                  </a:lnTo>
                  <a:lnTo>
                    <a:pt x="178" y="9"/>
                  </a:lnTo>
                  <a:lnTo>
                    <a:pt x="193" y="13"/>
                  </a:lnTo>
                  <a:lnTo>
                    <a:pt x="205" y="19"/>
                  </a:lnTo>
                  <a:lnTo>
                    <a:pt x="216" y="25"/>
                  </a:lnTo>
                  <a:lnTo>
                    <a:pt x="227" y="34"/>
                  </a:lnTo>
                  <a:lnTo>
                    <a:pt x="236" y="42"/>
                  </a:lnTo>
                  <a:lnTo>
                    <a:pt x="244" y="52"/>
                  </a:lnTo>
                  <a:lnTo>
                    <a:pt x="251" y="62"/>
                  </a:lnTo>
                  <a:lnTo>
                    <a:pt x="256" y="75"/>
                  </a:lnTo>
                  <a:lnTo>
                    <a:pt x="261" y="88"/>
                  </a:lnTo>
                  <a:lnTo>
                    <a:pt x="264" y="102"/>
                  </a:lnTo>
                  <a:lnTo>
                    <a:pt x="265" y="118"/>
                  </a:lnTo>
                  <a:lnTo>
                    <a:pt x="266" y="134"/>
                  </a:lnTo>
                  <a:lnTo>
                    <a:pt x="266" y="150"/>
                  </a:lnTo>
                  <a:lnTo>
                    <a:pt x="264" y="163"/>
                  </a:lnTo>
                  <a:lnTo>
                    <a:pt x="262" y="176"/>
                  </a:lnTo>
                  <a:lnTo>
                    <a:pt x="259" y="188"/>
                  </a:lnTo>
                  <a:lnTo>
                    <a:pt x="254" y="199"/>
                  </a:lnTo>
                  <a:lnTo>
                    <a:pt x="249" y="208"/>
                  </a:lnTo>
                  <a:lnTo>
                    <a:pt x="244" y="217"/>
                  </a:lnTo>
                  <a:lnTo>
                    <a:pt x="237" y="225"/>
                  </a:lnTo>
                  <a:lnTo>
                    <a:pt x="230" y="232"/>
                  </a:lnTo>
                  <a:lnTo>
                    <a:pt x="222" y="238"/>
                  </a:lnTo>
                  <a:lnTo>
                    <a:pt x="214" y="244"/>
                  </a:lnTo>
                  <a:lnTo>
                    <a:pt x="205" y="249"/>
                  </a:lnTo>
                  <a:lnTo>
                    <a:pt x="196" y="254"/>
                  </a:lnTo>
                  <a:lnTo>
                    <a:pt x="186" y="257"/>
                  </a:lnTo>
                  <a:lnTo>
                    <a:pt x="165" y="265"/>
                  </a:lnTo>
                  <a:lnTo>
                    <a:pt x="312" y="477"/>
                  </a:lnTo>
                  <a:lnTo>
                    <a:pt x="312" y="0"/>
                  </a:lnTo>
                  <a:lnTo>
                    <a:pt x="365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793" y="2362"/>
              <a:ext cx="41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8" y="166"/>
                </a:cxn>
                <a:cxn ang="0">
                  <a:pos x="78" y="165"/>
                </a:cxn>
                <a:cxn ang="0">
                  <a:pos x="87" y="165"/>
                </a:cxn>
                <a:cxn ang="0">
                  <a:pos x="97" y="164"/>
                </a:cxn>
                <a:cxn ang="0">
                  <a:pos x="105" y="162"/>
                </a:cxn>
                <a:cxn ang="0">
                  <a:pos x="114" y="158"/>
                </a:cxn>
                <a:cxn ang="0">
                  <a:pos x="122" y="155"/>
                </a:cxn>
                <a:cxn ang="0">
                  <a:pos x="130" y="152"/>
                </a:cxn>
                <a:cxn ang="0">
                  <a:pos x="136" y="147"/>
                </a:cxn>
                <a:cxn ang="0">
                  <a:pos x="143" y="141"/>
                </a:cxn>
                <a:cxn ang="0">
                  <a:pos x="148" y="134"/>
                </a:cxn>
                <a:cxn ang="0">
                  <a:pos x="152" y="126"/>
                </a:cxn>
                <a:cxn ang="0">
                  <a:pos x="155" y="117"/>
                </a:cxn>
                <a:cxn ang="0">
                  <a:pos x="159" y="106"/>
                </a:cxn>
                <a:cxn ang="0">
                  <a:pos x="160" y="94"/>
                </a:cxn>
                <a:cxn ang="0">
                  <a:pos x="161" y="82"/>
                </a:cxn>
                <a:cxn ang="0">
                  <a:pos x="161" y="69"/>
                </a:cxn>
                <a:cxn ang="0">
                  <a:pos x="159" y="58"/>
                </a:cxn>
                <a:cxn ang="0">
                  <a:pos x="156" y="49"/>
                </a:cxn>
                <a:cxn ang="0">
                  <a:pos x="153" y="40"/>
                </a:cxn>
                <a:cxn ang="0">
                  <a:pos x="149" y="32"/>
                </a:cxn>
                <a:cxn ang="0">
                  <a:pos x="145" y="25"/>
                </a:cxn>
                <a:cxn ang="0">
                  <a:pos x="138" y="20"/>
                </a:cxn>
                <a:cxn ang="0">
                  <a:pos x="132" y="15"/>
                </a:cxn>
                <a:cxn ang="0">
                  <a:pos x="126" y="10"/>
                </a:cxn>
                <a:cxn ang="0">
                  <a:pos x="117" y="7"/>
                </a:cxn>
                <a:cxn ang="0">
                  <a:pos x="109" y="5"/>
                </a:cxn>
                <a:cxn ang="0">
                  <a:pos x="100" y="3"/>
                </a:cxn>
                <a:cxn ang="0">
                  <a:pos x="89" y="2"/>
                </a:cxn>
                <a:cxn ang="0">
                  <a:pos x="80" y="1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61" h="166">
                  <a:moveTo>
                    <a:pt x="0" y="0"/>
                  </a:moveTo>
                  <a:lnTo>
                    <a:pt x="0" y="166"/>
                  </a:lnTo>
                  <a:lnTo>
                    <a:pt x="58" y="166"/>
                  </a:lnTo>
                  <a:lnTo>
                    <a:pt x="78" y="165"/>
                  </a:lnTo>
                  <a:lnTo>
                    <a:pt x="87" y="165"/>
                  </a:lnTo>
                  <a:lnTo>
                    <a:pt x="97" y="164"/>
                  </a:lnTo>
                  <a:lnTo>
                    <a:pt x="105" y="162"/>
                  </a:lnTo>
                  <a:lnTo>
                    <a:pt x="114" y="158"/>
                  </a:lnTo>
                  <a:lnTo>
                    <a:pt x="122" y="155"/>
                  </a:lnTo>
                  <a:lnTo>
                    <a:pt x="130" y="152"/>
                  </a:lnTo>
                  <a:lnTo>
                    <a:pt x="136" y="147"/>
                  </a:lnTo>
                  <a:lnTo>
                    <a:pt x="143" y="141"/>
                  </a:lnTo>
                  <a:lnTo>
                    <a:pt x="148" y="134"/>
                  </a:lnTo>
                  <a:lnTo>
                    <a:pt x="152" y="126"/>
                  </a:lnTo>
                  <a:lnTo>
                    <a:pt x="155" y="117"/>
                  </a:lnTo>
                  <a:lnTo>
                    <a:pt x="159" y="106"/>
                  </a:lnTo>
                  <a:lnTo>
                    <a:pt x="160" y="94"/>
                  </a:lnTo>
                  <a:lnTo>
                    <a:pt x="161" y="82"/>
                  </a:lnTo>
                  <a:lnTo>
                    <a:pt x="161" y="69"/>
                  </a:lnTo>
                  <a:lnTo>
                    <a:pt x="159" y="58"/>
                  </a:lnTo>
                  <a:lnTo>
                    <a:pt x="156" y="49"/>
                  </a:lnTo>
                  <a:lnTo>
                    <a:pt x="153" y="40"/>
                  </a:lnTo>
                  <a:lnTo>
                    <a:pt x="149" y="32"/>
                  </a:lnTo>
                  <a:lnTo>
                    <a:pt x="145" y="25"/>
                  </a:lnTo>
                  <a:lnTo>
                    <a:pt x="138" y="20"/>
                  </a:lnTo>
                  <a:lnTo>
                    <a:pt x="132" y="15"/>
                  </a:lnTo>
                  <a:lnTo>
                    <a:pt x="126" y="10"/>
                  </a:lnTo>
                  <a:lnTo>
                    <a:pt x="117" y="7"/>
                  </a:lnTo>
                  <a:lnTo>
                    <a:pt x="109" y="5"/>
                  </a:lnTo>
                  <a:lnTo>
                    <a:pt x="100" y="3"/>
                  </a:lnTo>
                  <a:lnTo>
                    <a:pt x="89" y="2"/>
                  </a:lnTo>
                  <a:lnTo>
                    <a:pt x="80" y="1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887" y="2346"/>
              <a:ext cx="67" cy="124"/>
            </a:xfrm>
            <a:custGeom>
              <a:avLst/>
              <a:gdLst/>
              <a:ahLst/>
              <a:cxnLst>
                <a:cxn ang="0">
                  <a:pos x="52" y="266"/>
                </a:cxn>
                <a:cxn ang="0">
                  <a:pos x="52" y="487"/>
                </a:cxn>
                <a:cxn ang="0">
                  <a:pos x="0" y="487"/>
                </a:cxn>
                <a:cxn ang="0">
                  <a:pos x="0" y="151"/>
                </a:cxn>
                <a:cxn ang="0">
                  <a:pos x="1" y="133"/>
                </a:cxn>
                <a:cxn ang="0">
                  <a:pos x="2" y="116"/>
                </a:cxn>
                <a:cxn ang="0">
                  <a:pos x="5" y="100"/>
                </a:cxn>
                <a:cxn ang="0">
                  <a:pos x="9" y="85"/>
                </a:cxn>
                <a:cxn ang="0">
                  <a:pos x="14" y="71"/>
                </a:cxn>
                <a:cxn ang="0">
                  <a:pos x="21" y="60"/>
                </a:cxn>
                <a:cxn ang="0">
                  <a:pos x="27" y="48"/>
                </a:cxn>
                <a:cxn ang="0">
                  <a:pos x="36" y="38"/>
                </a:cxn>
                <a:cxn ang="0">
                  <a:pos x="45" y="29"/>
                </a:cxn>
                <a:cxn ang="0">
                  <a:pos x="55" y="21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90" y="5"/>
                </a:cxn>
                <a:cxn ang="0">
                  <a:pos x="104" y="2"/>
                </a:cxn>
                <a:cxn ang="0">
                  <a:pos x="118" y="1"/>
                </a:cxn>
                <a:cxn ang="0">
                  <a:pos x="133" y="0"/>
                </a:cxn>
                <a:cxn ang="0">
                  <a:pos x="148" y="1"/>
                </a:cxn>
                <a:cxn ang="0">
                  <a:pos x="162" y="2"/>
                </a:cxn>
                <a:cxn ang="0">
                  <a:pos x="176" y="5"/>
                </a:cxn>
                <a:cxn ang="0">
                  <a:pos x="189" y="10"/>
                </a:cxn>
                <a:cxn ang="0">
                  <a:pos x="201" y="15"/>
                </a:cxn>
                <a:cxn ang="0">
                  <a:pos x="212" y="21"/>
                </a:cxn>
                <a:cxn ang="0">
                  <a:pos x="222" y="29"/>
                </a:cxn>
                <a:cxn ang="0">
                  <a:pos x="231" y="37"/>
                </a:cxn>
                <a:cxn ang="0">
                  <a:pos x="239" y="48"/>
                </a:cxn>
                <a:cxn ang="0">
                  <a:pos x="246" y="59"/>
                </a:cxn>
                <a:cxn ang="0">
                  <a:pos x="252" y="71"/>
                </a:cxn>
                <a:cxn ang="0">
                  <a:pos x="257" y="85"/>
                </a:cxn>
                <a:cxn ang="0">
                  <a:pos x="260" y="100"/>
                </a:cxn>
                <a:cxn ang="0">
                  <a:pos x="263" y="116"/>
                </a:cxn>
                <a:cxn ang="0">
                  <a:pos x="264" y="133"/>
                </a:cxn>
                <a:cxn ang="0">
                  <a:pos x="266" y="151"/>
                </a:cxn>
                <a:cxn ang="0">
                  <a:pos x="266" y="487"/>
                </a:cxn>
                <a:cxn ang="0">
                  <a:pos x="213" y="487"/>
                </a:cxn>
                <a:cxn ang="0">
                  <a:pos x="213" y="266"/>
                </a:cxn>
                <a:cxn ang="0">
                  <a:pos x="52" y="266"/>
                </a:cxn>
              </a:cxnLst>
              <a:rect l="0" t="0" r="r" b="b"/>
              <a:pathLst>
                <a:path w="266" h="487">
                  <a:moveTo>
                    <a:pt x="52" y="266"/>
                  </a:moveTo>
                  <a:lnTo>
                    <a:pt x="52" y="487"/>
                  </a:lnTo>
                  <a:lnTo>
                    <a:pt x="0" y="487"/>
                  </a:lnTo>
                  <a:lnTo>
                    <a:pt x="0" y="151"/>
                  </a:lnTo>
                  <a:lnTo>
                    <a:pt x="1" y="133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4" y="71"/>
                  </a:lnTo>
                  <a:lnTo>
                    <a:pt x="21" y="60"/>
                  </a:lnTo>
                  <a:lnTo>
                    <a:pt x="27" y="48"/>
                  </a:lnTo>
                  <a:lnTo>
                    <a:pt x="36" y="38"/>
                  </a:lnTo>
                  <a:lnTo>
                    <a:pt x="45" y="29"/>
                  </a:lnTo>
                  <a:lnTo>
                    <a:pt x="55" y="21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90" y="5"/>
                  </a:lnTo>
                  <a:lnTo>
                    <a:pt x="104" y="2"/>
                  </a:lnTo>
                  <a:lnTo>
                    <a:pt x="118" y="1"/>
                  </a:lnTo>
                  <a:lnTo>
                    <a:pt x="133" y="0"/>
                  </a:lnTo>
                  <a:lnTo>
                    <a:pt x="148" y="1"/>
                  </a:lnTo>
                  <a:lnTo>
                    <a:pt x="162" y="2"/>
                  </a:lnTo>
                  <a:lnTo>
                    <a:pt x="176" y="5"/>
                  </a:lnTo>
                  <a:lnTo>
                    <a:pt x="189" y="10"/>
                  </a:lnTo>
                  <a:lnTo>
                    <a:pt x="201" y="15"/>
                  </a:lnTo>
                  <a:lnTo>
                    <a:pt x="212" y="21"/>
                  </a:lnTo>
                  <a:lnTo>
                    <a:pt x="222" y="29"/>
                  </a:lnTo>
                  <a:lnTo>
                    <a:pt x="231" y="37"/>
                  </a:lnTo>
                  <a:lnTo>
                    <a:pt x="239" y="48"/>
                  </a:lnTo>
                  <a:lnTo>
                    <a:pt x="246" y="59"/>
                  </a:lnTo>
                  <a:lnTo>
                    <a:pt x="252" y="71"/>
                  </a:lnTo>
                  <a:lnTo>
                    <a:pt x="257" y="85"/>
                  </a:lnTo>
                  <a:lnTo>
                    <a:pt x="260" y="100"/>
                  </a:lnTo>
                  <a:lnTo>
                    <a:pt x="263" y="116"/>
                  </a:lnTo>
                  <a:lnTo>
                    <a:pt x="264" y="133"/>
                  </a:lnTo>
                  <a:lnTo>
                    <a:pt x="266" y="151"/>
                  </a:lnTo>
                  <a:lnTo>
                    <a:pt x="266" y="487"/>
                  </a:lnTo>
                  <a:lnTo>
                    <a:pt x="213" y="487"/>
                  </a:lnTo>
                  <a:lnTo>
                    <a:pt x="213" y="266"/>
                  </a:lnTo>
                  <a:lnTo>
                    <a:pt x="52" y="26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899" y="2360"/>
              <a:ext cx="41" cy="41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1" y="161"/>
                </a:cxn>
                <a:cxn ang="0">
                  <a:pos x="161" y="99"/>
                </a:cxn>
                <a:cxn ang="0">
                  <a:pos x="161" y="88"/>
                </a:cxn>
                <a:cxn ang="0">
                  <a:pos x="160" y="77"/>
                </a:cxn>
                <a:cxn ang="0">
                  <a:pos x="159" y="66"/>
                </a:cxn>
                <a:cxn ang="0">
                  <a:pos x="157" y="57"/>
                </a:cxn>
                <a:cxn ang="0">
                  <a:pos x="154" y="48"/>
                </a:cxn>
                <a:cxn ang="0">
                  <a:pos x="151" y="40"/>
                </a:cxn>
                <a:cxn ang="0">
                  <a:pos x="148" y="32"/>
                </a:cxn>
                <a:cxn ang="0">
                  <a:pos x="143" y="26"/>
                </a:cxn>
                <a:cxn ang="0">
                  <a:pos x="138" y="19"/>
                </a:cxn>
                <a:cxn ang="0">
                  <a:pos x="132" y="15"/>
                </a:cxn>
                <a:cxn ang="0">
                  <a:pos x="125" y="10"/>
                </a:cxn>
                <a:cxn ang="0">
                  <a:pos x="118" y="7"/>
                </a:cxn>
                <a:cxn ang="0">
                  <a:pos x="109" y="3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1" y="0"/>
                </a:cxn>
                <a:cxn ang="0">
                  <a:pos x="70" y="0"/>
                </a:cxn>
                <a:cxn ang="0">
                  <a:pos x="61" y="1"/>
                </a:cxn>
                <a:cxn ang="0">
                  <a:pos x="52" y="3"/>
                </a:cxn>
                <a:cxn ang="0">
                  <a:pos x="44" y="7"/>
                </a:cxn>
                <a:cxn ang="0">
                  <a:pos x="37" y="10"/>
                </a:cxn>
                <a:cxn ang="0">
                  <a:pos x="31" y="14"/>
                </a:cxn>
                <a:cxn ang="0">
                  <a:pos x="24" y="19"/>
                </a:cxn>
                <a:cxn ang="0">
                  <a:pos x="19" y="26"/>
                </a:cxn>
                <a:cxn ang="0">
                  <a:pos x="15" y="32"/>
                </a:cxn>
                <a:cxn ang="0">
                  <a:pos x="10" y="40"/>
                </a:cxn>
                <a:cxn ang="0">
                  <a:pos x="7" y="47"/>
                </a:cxn>
                <a:cxn ang="0">
                  <a:pos x="4" y="57"/>
                </a:cxn>
                <a:cxn ang="0">
                  <a:pos x="2" y="66"/>
                </a:cxn>
                <a:cxn ang="0">
                  <a:pos x="1" y="76"/>
                </a:cxn>
                <a:cxn ang="0">
                  <a:pos x="0" y="88"/>
                </a:cxn>
                <a:cxn ang="0">
                  <a:pos x="0" y="99"/>
                </a:cxn>
                <a:cxn ang="0">
                  <a:pos x="0" y="161"/>
                </a:cxn>
              </a:cxnLst>
              <a:rect l="0" t="0" r="r" b="b"/>
              <a:pathLst>
                <a:path w="161" h="161">
                  <a:moveTo>
                    <a:pt x="0" y="161"/>
                  </a:moveTo>
                  <a:lnTo>
                    <a:pt x="161" y="161"/>
                  </a:lnTo>
                  <a:lnTo>
                    <a:pt x="161" y="99"/>
                  </a:lnTo>
                  <a:lnTo>
                    <a:pt x="161" y="88"/>
                  </a:lnTo>
                  <a:lnTo>
                    <a:pt x="160" y="77"/>
                  </a:lnTo>
                  <a:lnTo>
                    <a:pt x="159" y="66"/>
                  </a:lnTo>
                  <a:lnTo>
                    <a:pt x="157" y="57"/>
                  </a:lnTo>
                  <a:lnTo>
                    <a:pt x="154" y="48"/>
                  </a:lnTo>
                  <a:lnTo>
                    <a:pt x="151" y="40"/>
                  </a:lnTo>
                  <a:lnTo>
                    <a:pt x="148" y="32"/>
                  </a:lnTo>
                  <a:lnTo>
                    <a:pt x="143" y="26"/>
                  </a:lnTo>
                  <a:lnTo>
                    <a:pt x="138" y="19"/>
                  </a:lnTo>
                  <a:lnTo>
                    <a:pt x="132" y="15"/>
                  </a:lnTo>
                  <a:lnTo>
                    <a:pt x="125" y="10"/>
                  </a:lnTo>
                  <a:lnTo>
                    <a:pt x="118" y="7"/>
                  </a:lnTo>
                  <a:lnTo>
                    <a:pt x="109" y="3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61" y="1"/>
                  </a:lnTo>
                  <a:lnTo>
                    <a:pt x="52" y="3"/>
                  </a:lnTo>
                  <a:lnTo>
                    <a:pt x="44" y="7"/>
                  </a:lnTo>
                  <a:lnTo>
                    <a:pt x="37" y="10"/>
                  </a:lnTo>
                  <a:lnTo>
                    <a:pt x="31" y="14"/>
                  </a:lnTo>
                  <a:lnTo>
                    <a:pt x="24" y="19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0" y="40"/>
                  </a:lnTo>
                  <a:lnTo>
                    <a:pt x="7" y="47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1" y="76"/>
                  </a:lnTo>
                  <a:lnTo>
                    <a:pt x="0" y="88"/>
                  </a:lnTo>
                  <a:lnTo>
                    <a:pt x="0" y="99"/>
                  </a:lnTo>
                  <a:lnTo>
                    <a:pt x="0" y="16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598" y="2348"/>
              <a:ext cx="12" cy="122"/>
            </a:xfrm>
            <a:prstGeom prst="rect">
              <a:avLst/>
            </a:prstGeom>
            <a:solidFill>
              <a:srgbClr val="AFB9C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708" y="2348"/>
              <a:ext cx="56" cy="122"/>
            </a:xfrm>
            <a:custGeom>
              <a:avLst/>
              <a:gdLst/>
              <a:ahLst/>
              <a:cxnLst>
                <a:cxn ang="0">
                  <a:pos x="222" y="53"/>
                </a:cxn>
                <a:cxn ang="0">
                  <a:pos x="132" y="53"/>
                </a:cxn>
                <a:cxn ang="0">
                  <a:pos x="111" y="56"/>
                </a:cxn>
                <a:cxn ang="0">
                  <a:pos x="93" y="62"/>
                </a:cxn>
                <a:cxn ang="0">
                  <a:pos x="79" y="71"/>
                </a:cxn>
                <a:cxn ang="0">
                  <a:pos x="68" y="84"/>
                </a:cxn>
                <a:cxn ang="0">
                  <a:pos x="60" y="98"/>
                </a:cxn>
                <a:cxn ang="0">
                  <a:pos x="55" y="117"/>
                </a:cxn>
                <a:cxn ang="0">
                  <a:pos x="52" y="138"/>
                </a:cxn>
                <a:cxn ang="0">
                  <a:pos x="52" y="206"/>
                </a:cxn>
                <a:cxn ang="0">
                  <a:pos x="222" y="259"/>
                </a:cxn>
                <a:cxn ang="0">
                  <a:pos x="52" y="328"/>
                </a:cxn>
                <a:cxn ang="0">
                  <a:pos x="53" y="352"/>
                </a:cxn>
                <a:cxn ang="0">
                  <a:pos x="57" y="371"/>
                </a:cxn>
                <a:cxn ang="0">
                  <a:pos x="64" y="388"/>
                </a:cxn>
                <a:cxn ang="0">
                  <a:pos x="73" y="402"/>
                </a:cxn>
                <a:cxn ang="0">
                  <a:pos x="84" y="414"/>
                </a:cxn>
                <a:cxn ang="0">
                  <a:pos x="99" y="421"/>
                </a:cxn>
                <a:cxn ang="0">
                  <a:pos x="116" y="426"/>
                </a:cxn>
                <a:cxn ang="0">
                  <a:pos x="135" y="428"/>
                </a:cxn>
                <a:cxn ang="0">
                  <a:pos x="222" y="480"/>
                </a:cxn>
                <a:cxn ang="0">
                  <a:pos x="131" y="479"/>
                </a:cxn>
                <a:cxn ang="0">
                  <a:pos x="99" y="474"/>
                </a:cxn>
                <a:cxn ang="0">
                  <a:pos x="70" y="465"/>
                </a:cxn>
                <a:cxn ang="0">
                  <a:pos x="47" y="451"/>
                </a:cxn>
                <a:cxn ang="0">
                  <a:pos x="29" y="432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10" y="85"/>
                </a:cxn>
                <a:cxn ang="0">
                  <a:pos x="21" y="59"/>
                </a:cxn>
                <a:cxn ang="0">
                  <a:pos x="37" y="39"/>
                </a:cxn>
                <a:cxn ang="0">
                  <a:pos x="57" y="22"/>
                </a:cxn>
                <a:cxn ang="0">
                  <a:pos x="82" y="10"/>
                </a:cxn>
                <a:cxn ang="0">
                  <a:pos x="112" y="3"/>
                </a:cxn>
                <a:cxn ang="0">
                  <a:pos x="145" y="0"/>
                </a:cxn>
              </a:cxnLst>
              <a:rect l="0" t="0" r="r" b="b"/>
              <a:pathLst>
                <a:path w="222" h="480">
                  <a:moveTo>
                    <a:pt x="222" y="0"/>
                  </a:moveTo>
                  <a:lnTo>
                    <a:pt x="222" y="53"/>
                  </a:lnTo>
                  <a:lnTo>
                    <a:pt x="145" y="53"/>
                  </a:lnTo>
                  <a:lnTo>
                    <a:pt x="132" y="53"/>
                  </a:lnTo>
                  <a:lnTo>
                    <a:pt x="121" y="54"/>
                  </a:lnTo>
                  <a:lnTo>
                    <a:pt x="111" y="56"/>
                  </a:lnTo>
                  <a:lnTo>
                    <a:pt x="101" y="59"/>
                  </a:lnTo>
                  <a:lnTo>
                    <a:pt x="93" y="62"/>
                  </a:lnTo>
                  <a:lnTo>
                    <a:pt x="85" y="67"/>
                  </a:lnTo>
                  <a:lnTo>
                    <a:pt x="79" y="71"/>
                  </a:lnTo>
                  <a:lnTo>
                    <a:pt x="73" y="77"/>
                  </a:lnTo>
                  <a:lnTo>
                    <a:pt x="68" y="84"/>
                  </a:lnTo>
                  <a:lnTo>
                    <a:pt x="64" y="90"/>
                  </a:lnTo>
                  <a:lnTo>
                    <a:pt x="60" y="98"/>
                  </a:lnTo>
                  <a:lnTo>
                    <a:pt x="57" y="107"/>
                  </a:lnTo>
                  <a:lnTo>
                    <a:pt x="55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50"/>
                  </a:lnTo>
                  <a:lnTo>
                    <a:pt x="52" y="206"/>
                  </a:lnTo>
                  <a:lnTo>
                    <a:pt x="222" y="206"/>
                  </a:lnTo>
                  <a:lnTo>
                    <a:pt x="222" y="259"/>
                  </a:lnTo>
                  <a:lnTo>
                    <a:pt x="52" y="259"/>
                  </a:lnTo>
                  <a:lnTo>
                    <a:pt x="52" y="328"/>
                  </a:lnTo>
                  <a:lnTo>
                    <a:pt x="52" y="340"/>
                  </a:lnTo>
                  <a:lnTo>
                    <a:pt x="53" y="352"/>
                  </a:lnTo>
                  <a:lnTo>
                    <a:pt x="55" y="361"/>
                  </a:lnTo>
                  <a:lnTo>
                    <a:pt x="57" y="371"/>
                  </a:lnTo>
                  <a:lnTo>
                    <a:pt x="61" y="381"/>
                  </a:lnTo>
                  <a:lnTo>
                    <a:pt x="64" y="388"/>
                  </a:lnTo>
                  <a:lnTo>
                    <a:pt x="68" y="396"/>
                  </a:lnTo>
                  <a:lnTo>
                    <a:pt x="73" y="402"/>
                  </a:lnTo>
                  <a:lnTo>
                    <a:pt x="79" y="408"/>
                  </a:lnTo>
                  <a:lnTo>
                    <a:pt x="84" y="414"/>
                  </a:lnTo>
                  <a:lnTo>
                    <a:pt x="92" y="418"/>
                  </a:lnTo>
                  <a:lnTo>
                    <a:pt x="99" y="421"/>
                  </a:lnTo>
                  <a:lnTo>
                    <a:pt x="106" y="424"/>
                  </a:lnTo>
                  <a:lnTo>
                    <a:pt x="116" y="426"/>
                  </a:lnTo>
                  <a:lnTo>
                    <a:pt x="126" y="428"/>
                  </a:lnTo>
                  <a:lnTo>
                    <a:pt x="135" y="428"/>
                  </a:lnTo>
                  <a:lnTo>
                    <a:pt x="222" y="428"/>
                  </a:lnTo>
                  <a:lnTo>
                    <a:pt x="222" y="480"/>
                  </a:lnTo>
                  <a:lnTo>
                    <a:pt x="149" y="480"/>
                  </a:lnTo>
                  <a:lnTo>
                    <a:pt x="131" y="479"/>
                  </a:lnTo>
                  <a:lnTo>
                    <a:pt x="114" y="478"/>
                  </a:lnTo>
                  <a:lnTo>
                    <a:pt x="99" y="474"/>
                  </a:lnTo>
                  <a:lnTo>
                    <a:pt x="84" y="470"/>
                  </a:lnTo>
                  <a:lnTo>
                    <a:pt x="70" y="465"/>
                  </a:lnTo>
                  <a:lnTo>
                    <a:pt x="59" y="458"/>
                  </a:lnTo>
                  <a:lnTo>
                    <a:pt x="47" y="451"/>
                  </a:lnTo>
                  <a:lnTo>
                    <a:pt x="37" y="441"/>
                  </a:lnTo>
                  <a:lnTo>
                    <a:pt x="29" y="432"/>
                  </a:lnTo>
                  <a:lnTo>
                    <a:pt x="21" y="420"/>
                  </a:lnTo>
                  <a:lnTo>
                    <a:pt x="15" y="408"/>
                  </a:lnTo>
                  <a:lnTo>
                    <a:pt x="10" y="395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8"/>
                  </a:lnTo>
                  <a:lnTo>
                    <a:pt x="0" y="150"/>
                  </a:lnTo>
                  <a:lnTo>
                    <a:pt x="1" y="131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1" y="59"/>
                  </a:lnTo>
                  <a:lnTo>
                    <a:pt x="29" y="48"/>
                  </a:lnTo>
                  <a:lnTo>
                    <a:pt x="37" y="39"/>
                  </a:lnTo>
                  <a:lnTo>
                    <a:pt x="47" y="29"/>
                  </a:lnTo>
                  <a:lnTo>
                    <a:pt x="57" y="22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6" y="6"/>
                  </a:lnTo>
                  <a:lnTo>
                    <a:pt x="112" y="3"/>
                  </a:lnTo>
                  <a:lnTo>
                    <a:pt x="128" y="2"/>
                  </a:lnTo>
                  <a:lnTo>
                    <a:pt x="145" y="0"/>
                  </a:lnTo>
                  <a:lnTo>
                    <a:pt x="222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968" y="2346"/>
              <a:ext cx="69" cy="124"/>
            </a:xfrm>
            <a:custGeom>
              <a:avLst/>
              <a:gdLst/>
              <a:ahLst/>
              <a:cxnLst>
                <a:cxn ang="0">
                  <a:pos x="0" y="487"/>
                </a:cxn>
                <a:cxn ang="0">
                  <a:pos x="0" y="136"/>
                </a:cxn>
                <a:cxn ang="0">
                  <a:pos x="4" y="102"/>
                </a:cxn>
                <a:cxn ang="0">
                  <a:pos x="12" y="74"/>
                </a:cxn>
                <a:cxn ang="0">
                  <a:pos x="24" y="49"/>
                </a:cxn>
                <a:cxn ang="0">
                  <a:pos x="40" y="30"/>
                </a:cxn>
                <a:cxn ang="0">
                  <a:pos x="60" y="15"/>
                </a:cxn>
                <a:cxn ang="0">
                  <a:pos x="86" y="5"/>
                </a:cxn>
                <a:cxn ang="0">
                  <a:pos x="117" y="1"/>
                </a:cxn>
                <a:cxn ang="0">
                  <a:pos x="152" y="1"/>
                </a:cxn>
                <a:cxn ang="0">
                  <a:pos x="183" y="5"/>
                </a:cxn>
                <a:cxn ang="0">
                  <a:pos x="209" y="15"/>
                </a:cxn>
                <a:cxn ang="0">
                  <a:pos x="229" y="30"/>
                </a:cxn>
                <a:cxn ang="0">
                  <a:pos x="245" y="49"/>
                </a:cxn>
                <a:cxn ang="0">
                  <a:pos x="257" y="72"/>
                </a:cxn>
                <a:cxn ang="0">
                  <a:pos x="263" y="102"/>
                </a:cxn>
                <a:cxn ang="0">
                  <a:pos x="267" y="135"/>
                </a:cxn>
                <a:cxn ang="0">
                  <a:pos x="267" y="487"/>
                </a:cxn>
                <a:cxn ang="0">
                  <a:pos x="215" y="154"/>
                </a:cxn>
                <a:cxn ang="0">
                  <a:pos x="214" y="124"/>
                </a:cxn>
                <a:cxn ang="0">
                  <a:pos x="211" y="105"/>
                </a:cxn>
                <a:cxn ang="0">
                  <a:pos x="204" y="89"/>
                </a:cxn>
                <a:cxn ang="0">
                  <a:pos x="196" y="76"/>
                </a:cxn>
                <a:cxn ang="0">
                  <a:pos x="184" y="64"/>
                </a:cxn>
                <a:cxn ang="0">
                  <a:pos x="168" y="56"/>
                </a:cxn>
                <a:cxn ang="0">
                  <a:pos x="147" y="52"/>
                </a:cxn>
                <a:cxn ang="0">
                  <a:pos x="123" y="52"/>
                </a:cxn>
                <a:cxn ang="0">
                  <a:pos x="102" y="56"/>
                </a:cxn>
                <a:cxn ang="0">
                  <a:pos x="85" y="64"/>
                </a:cxn>
                <a:cxn ang="0">
                  <a:pos x="74" y="75"/>
                </a:cxn>
                <a:cxn ang="0">
                  <a:pos x="65" y="88"/>
                </a:cxn>
                <a:cxn ang="0">
                  <a:pos x="59" y="104"/>
                </a:cxn>
                <a:cxn ang="0">
                  <a:pos x="55" y="123"/>
                </a:cxn>
                <a:cxn ang="0">
                  <a:pos x="53" y="154"/>
                </a:cxn>
              </a:cxnLst>
              <a:rect l="0" t="0" r="r" b="b"/>
              <a:pathLst>
                <a:path w="267" h="487">
                  <a:moveTo>
                    <a:pt x="53" y="487"/>
                  </a:moveTo>
                  <a:lnTo>
                    <a:pt x="0" y="487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2" y="118"/>
                  </a:lnTo>
                  <a:lnTo>
                    <a:pt x="4" y="102"/>
                  </a:lnTo>
                  <a:lnTo>
                    <a:pt x="8" y="87"/>
                  </a:lnTo>
                  <a:lnTo>
                    <a:pt x="12" y="74"/>
                  </a:lnTo>
                  <a:lnTo>
                    <a:pt x="17" y="61"/>
                  </a:lnTo>
                  <a:lnTo>
                    <a:pt x="24" y="49"/>
                  </a:lnTo>
                  <a:lnTo>
                    <a:pt x="31" y="39"/>
                  </a:lnTo>
                  <a:lnTo>
                    <a:pt x="40" y="30"/>
                  </a:lnTo>
                  <a:lnTo>
                    <a:pt x="49" y="22"/>
                  </a:lnTo>
                  <a:lnTo>
                    <a:pt x="60" y="15"/>
                  </a:lnTo>
                  <a:lnTo>
                    <a:pt x="72" y="10"/>
                  </a:lnTo>
                  <a:lnTo>
                    <a:pt x="86" y="5"/>
                  </a:lnTo>
                  <a:lnTo>
                    <a:pt x="100" y="2"/>
                  </a:lnTo>
                  <a:lnTo>
                    <a:pt x="117" y="1"/>
                  </a:lnTo>
                  <a:lnTo>
                    <a:pt x="134" y="0"/>
                  </a:lnTo>
                  <a:lnTo>
                    <a:pt x="152" y="1"/>
                  </a:lnTo>
                  <a:lnTo>
                    <a:pt x="168" y="2"/>
                  </a:lnTo>
                  <a:lnTo>
                    <a:pt x="183" y="5"/>
                  </a:lnTo>
                  <a:lnTo>
                    <a:pt x="196" y="10"/>
                  </a:lnTo>
                  <a:lnTo>
                    <a:pt x="209" y="15"/>
                  </a:lnTo>
                  <a:lnTo>
                    <a:pt x="219" y="21"/>
                  </a:lnTo>
                  <a:lnTo>
                    <a:pt x="229" y="30"/>
                  </a:lnTo>
                  <a:lnTo>
                    <a:pt x="237" y="38"/>
                  </a:lnTo>
                  <a:lnTo>
                    <a:pt x="245" y="49"/>
                  </a:lnTo>
                  <a:lnTo>
                    <a:pt x="251" y="60"/>
                  </a:lnTo>
                  <a:lnTo>
                    <a:pt x="257" y="72"/>
                  </a:lnTo>
                  <a:lnTo>
                    <a:pt x="260" y="86"/>
                  </a:lnTo>
                  <a:lnTo>
                    <a:pt x="263" y="102"/>
                  </a:lnTo>
                  <a:lnTo>
                    <a:pt x="265" y="118"/>
                  </a:lnTo>
                  <a:lnTo>
                    <a:pt x="267" y="135"/>
                  </a:lnTo>
                  <a:lnTo>
                    <a:pt x="267" y="154"/>
                  </a:lnTo>
                  <a:lnTo>
                    <a:pt x="267" y="487"/>
                  </a:lnTo>
                  <a:lnTo>
                    <a:pt x="215" y="487"/>
                  </a:lnTo>
                  <a:lnTo>
                    <a:pt x="215" y="154"/>
                  </a:lnTo>
                  <a:lnTo>
                    <a:pt x="214" y="133"/>
                  </a:lnTo>
                  <a:lnTo>
                    <a:pt x="214" y="124"/>
                  </a:lnTo>
                  <a:lnTo>
                    <a:pt x="212" y="114"/>
                  </a:lnTo>
                  <a:lnTo>
                    <a:pt x="211" y="105"/>
                  </a:lnTo>
                  <a:lnTo>
                    <a:pt x="208" y="97"/>
                  </a:lnTo>
                  <a:lnTo>
                    <a:pt x="204" y="89"/>
                  </a:lnTo>
                  <a:lnTo>
                    <a:pt x="201" y="82"/>
                  </a:lnTo>
                  <a:lnTo>
                    <a:pt x="196" y="76"/>
                  </a:lnTo>
                  <a:lnTo>
                    <a:pt x="191" y="69"/>
                  </a:lnTo>
                  <a:lnTo>
                    <a:pt x="184" y="64"/>
                  </a:lnTo>
                  <a:lnTo>
                    <a:pt x="177" y="60"/>
                  </a:lnTo>
                  <a:lnTo>
                    <a:pt x="168" y="56"/>
                  </a:lnTo>
                  <a:lnTo>
                    <a:pt x="158" y="54"/>
                  </a:lnTo>
                  <a:lnTo>
                    <a:pt x="147" y="52"/>
                  </a:lnTo>
                  <a:lnTo>
                    <a:pt x="134" y="52"/>
                  </a:lnTo>
                  <a:lnTo>
                    <a:pt x="123" y="52"/>
                  </a:lnTo>
                  <a:lnTo>
                    <a:pt x="112" y="54"/>
                  </a:lnTo>
                  <a:lnTo>
                    <a:pt x="102" y="56"/>
                  </a:lnTo>
                  <a:lnTo>
                    <a:pt x="94" y="60"/>
                  </a:lnTo>
                  <a:lnTo>
                    <a:pt x="85" y="64"/>
                  </a:lnTo>
                  <a:lnTo>
                    <a:pt x="79" y="69"/>
                  </a:lnTo>
                  <a:lnTo>
                    <a:pt x="74" y="75"/>
                  </a:lnTo>
                  <a:lnTo>
                    <a:pt x="68" y="81"/>
                  </a:lnTo>
                  <a:lnTo>
                    <a:pt x="65" y="88"/>
                  </a:lnTo>
                  <a:lnTo>
                    <a:pt x="61" y="96"/>
                  </a:lnTo>
                  <a:lnTo>
                    <a:pt x="59" y="104"/>
                  </a:lnTo>
                  <a:lnTo>
                    <a:pt x="57" y="113"/>
                  </a:lnTo>
                  <a:lnTo>
                    <a:pt x="55" y="123"/>
                  </a:lnTo>
                  <a:lnTo>
                    <a:pt x="54" y="133"/>
                  </a:lnTo>
                  <a:lnTo>
                    <a:pt x="53" y="154"/>
                  </a:lnTo>
                  <a:lnTo>
                    <a:pt x="53" y="487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525" y="2348"/>
              <a:ext cx="59" cy="122"/>
            </a:xfrm>
            <a:custGeom>
              <a:avLst/>
              <a:gdLst/>
              <a:ahLst/>
              <a:cxnLst>
                <a:cxn ang="0">
                  <a:pos x="179" y="65"/>
                </a:cxn>
                <a:cxn ang="0">
                  <a:pos x="140" y="55"/>
                </a:cxn>
                <a:cxn ang="0">
                  <a:pos x="113" y="54"/>
                </a:cxn>
                <a:cxn ang="0">
                  <a:pos x="92" y="61"/>
                </a:cxn>
                <a:cxn ang="0">
                  <a:pos x="73" y="78"/>
                </a:cxn>
                <a:cxn ang="0">
                  <a:pos x="59" y="105"/>
                </a:cxn>
                <a:cxn ang="0">
                  <a:pos x="53" y="138"/>
                </a:cxn>
                <a:cxn ang="0">
                  <a:pos x="56" y="159"/>
                </a:cxn>
                <a:cxn ang="0">
                  <a:pos x="66" y="176"/>
                </a:cxn>
                <a:cxn ang="0">
                  <a:pos x="88" y="192"/>
                </a:cxn>
                <a:cxn ang="0">
                  <a:pos x="137" y="213"/>
                </a:cxn>
                <a:cxn ang="0">
                  <a:pos x="179" y="236"/>
                </a:cxn>
                <a:cxn ang="0">
                  <a:pos x="210" y="266"/>
                </a:cxn>
                <a:cxn ang="0">
                  <a:pos x="228" y="301"/>
                </a:cxn>
                <a:cxn ang="0">
                  <a:pos x="235" y="340"/>
                </a:cxn>
                <a:cxn ang="0">
                  <a:pos x="229" y="383"/>
                </a:cxn>
                <a:cxn ang="0">
                  <a:pos x="211" y="426"/>
                </a:cxn>
                <a:cxn ang="0">
                  <a:pos x="185" y="457"/>
                </a:cxn>
                <a:cxn ang="0">
                  <a:pos x="153" y="476"/>
                </a:cxn>
                <a:cxn ang="0">
                  <a:pos x="114" y="483"/>
                </a:cxn>
                <a:cxn ang="0">
                  <a:pos x="74" y="480"/>
                </a:cxn>
                <a:cxn ang="0">
                  <a:pos x="8" y="457"/>
                </a:cxn>
                <a:cxn ang="0">
                  <a:pos x="76" y="425"/>
                </a:cxn>
                <a:cxn ang="0">
                  <a:pos x="105" y="431"/>
                </a:cxn>
                <a:cxn ang="0">
                  <a:pos x="129" y="428"/>
                </a:cxn>
                <a:cxn ang="0">
                  <a:pos x="150" y="418"/>
                </a:cxn>
                <a:cxn ang="0">
                  <a:pos x="168" y="398"/>
                </a:cxn>
                <a:cxn ang="0">
                  <a:pos x="180" y="365"/>
                </a:cxn>
                <a:cxn ang="0">
                  <a:pos x="183" y="333"/>
                </a:cxn>
                <a:cxn ang="0">
                  <a:pos x="176" y="307"/>
                </a:cxn>
                <a:cxn ang="0">
                  <a:pos x="159" y="287"/>
                </a:cxn>
                <a:cxn ang="0">
                  <a:pos x="133" y="271"/>
                </a:cxn>
                <a:cxn ang="0">
                  <a:pos x="87" y="251"/>
                </a:cxn>
                <a:cxn ang="0">
                  <a:pos x="47" y="227"/>
                </a:cxn>
                <a:cxn ang="0">
                  <a:pos x="20" y="198"/>
                </a:cxn>
                <a:cxn ang="0">
                  <a:pos x="5" y="164"/>
                </a:cxn>
                <a:cxn ang="0">
                  <a:pos x="0" y="126"/>
                </a:cxn>
                <a:cxn ang="0">
                  <a:pos x="10" y="84"/>
                </a:cxn>
                <a:cxn ang="0">
                  <a:pos x="29" y="48"/>
                </a:cxn>
                <a:cxn ang="0">
                  <a:pos x="56" y="23"/>
                </a:cxn>
                <a:cxn ang="0">
                  <a:pos x="90" y="6"/>
                </a:cxn>
                <a:cxn ang="0">
                  <a:pos x="129" y="0"/>
                </a:cxn>
                <a:cxn ang="0">
                  <a:pos x="173" y="7"/>
                </a:cxn>
              </a:cxnLst>
              <a:rect l="0" t="0" r="r" b="b"/>
              <a:pathLst>
                <a:path w="235" h="483">
                  <a:moveTo>
                    <a:pt x="227" y="27"/>
                  </a:moveTo>
                  <a:lnTo>
                    <a:pt x="209" y="76"/>
                  </a:lnTo>
                  <a:lnTo>
                    <a:pt x="179" y="65"/>
                  </a:lnTo>
                  <a:lnTo>
                    <a:pt x="159" y="59"/>
                  </a:lnTo>
                  <a:lnTo>
                    <a:pt x="149" y="57"/>
                  </a:lnTo>
                  <a:lnTo>
                    <a:pt x="140" y="55"/>
                  </a:lnTo>
                  <a:lnTo>
                    <a:pt x="130" y="54"/>
                  </a:lnTo>
                  <a:lnTo>
                    <a:pt x="122" y="54"/>
                  </a:lnTo>
                  <a:lnTo>
                    <a:pt x="113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2" y="61"/>
                  </a:lnTo>
                  <a:lnTo>
                    <a:pt x="85" y="65"/>
                  </a:lnTo>
                  <a:lnTo>
                    <a:pt x="79" y="71"/>
                  </a:lnTo>
                  <a:lnTo>
                    <a:pt x="73" y="78"/>
                  </a:lnTo>
                  <a:lnTo>
                    <a:pt x="67" y="86"/>
                  </a:lnTo>
                  <a:lnTo>
                    <a:pt x="63" y="94"/>
                  </a:lnTo>
                  <a:lnTo>
                    <a:pt x="59" y="105"/>
                  </a:lnTo>
                  <a:lnTo>
                    <a:pt x="56" y="116"/>
                  </a:lnTo>
                  <a:lnTo>
                    <a:pt x="54" y="127"/>
                  </a:lnTo>
                  <a:lnTo>
                    <a:pt x="53" y="138"/>
                  </a:lnTo>
                  <a:lnTo>
                    <a:pt x="53" y="146"/>
                  </a:lnTo>
                  <a:lnTo>
                    <a:pt x="55" y="155"/>
                  </a:lnTo>
                  <a:lnTo>
                    <a:pt x="56" y="159"/>
                  </a:lnTo>
                  <a:lnTo>
                    <a:pt x="58" y="162"/>
                  </a:lnTo>
                  <a:lnTo>
                    <a:pt x="61" y="170"/>
                  </a:lnTo>
                  <a:lnTo>
                    <a:pt x="66" y="176"/>
                  </a:lnTo>
                  <a:lnTo>
                    <a:pt x="73" y="181"/>
                  </a:lnTo>
                  <a:lnTo>
                    <a:pt x="79" y="187"/>
                  </a:lnTo>
                  <a:lnTo>
                    <a:pt x="88" y="192"/>
                  </a:lnTo>
                  <a:lnTo>
                    <a:pt x="96" y="196"/>
                  </a:lnTo>
                  <a:lnTo>
                    <a:pt x="115" y="205"/>
                  </a:lnTo>
                  <a:lnTo>
                    <a:pt x="137" y="213"/>
                  </a:lnTo>
                  <a:lnTo>
                    <a:pt x="153" y="220"/>
                  </a:lnTo>
                  <a:lnTo>
                    <a:pt x="166" y="227"/>
                  </a:lnTo>
                  <a:lnTo>
                    <a:pt x="179" y="236"/>
                  </a:lnTo>
                  <a:lnTo>
                    <a:pt x="191" y="244"/>
                  </a:lnTo>
                  <a:lnTo>
                    <a:pt x="201" y="255"/>
                  </a:lnTo>
                  <a:lnTo>
                    <a:pt x="210" y="266"/>
                  </a:lnTo>
                  <a:lnTo>
                    <a:pt x="218" y="276"/>
                  </a:lnTo>
                  <a:lnTo>
                    <a:pt x="224" y="288"/>
                  </a:lnTo>
                  <a:lnTo>
                    <a:pt x="228" y="301"/>
                  </a:lnTo>
                  <a:lnTo>
                    <a:pt x="232" y="313"/>
                  </a:lnTo>
                  <a:lnTo>
                    <a:pt x="235" y="327"/>
                  </a:lnTo>
                  <a:lnTo>
                    <a:pt x="235" y="340"/>
                  </a:lnTo>
                  <a:lnTo>
                    <a:pt x="235" y="354"/>
                  </a:lnTo>
                  <a:lnTo>
                    <a:pt x="232" y="369"/>
                  </a:lnTo>
                  <a:lnTo>
                    <a:pt x="229" y="383"/>
                  </a:lnTo>
                  <a:lnTo>
                    <a:pt x="225" y="398"/>
                  </a:lnTo>
                  <a:lnTo>
                    <a:pt x="219" y="412"/>
                  </a:lnTo>
                  <a:lnTo>
                    <a:pt x="211" y="426"/>
                  </a:lnTo>
                  <a:lnTo>
                    <a:pt x="204" y="438"/>
                  </a:lnTo>
                  <a:lnTo>
                    <a:pt x="194" y="449"/>
                  </a:lnTo>
                  <a:lnTo>
                    <a:pt x="185" y="457"/>
                  </a:lnTo>
                  <a:lnTo>
                    <a:pt x="175" y="465"/>
                  </a:lnTo>
                  <a:lnTo>
                    <a:pt x="163" y="471"/>
                  </a:lnTo>
                  <a:lnTo>
                    <a:pt x="153" y="476"/>
                  </a:lnTo>
                  <a:lnTo>
                    <a:pt x="140" y="480"/>
                  </a:lnTo>
                  <a:lnTo>
                    <a:pt x="127" y="482"/>
                  </a:lnTo>
                  <a:lnTo>
                    <a:pt x="114" y="483"/>
                  </a:lnTo>
                  <a:lnTo>
                    <a:pt x="102" y="483"/>
                  </a:lnTo>
                  <a:lnTo>
                    <a:pt x="88" y="482"/>
                  </a:lnTo>
                  <a:lnTo>
                    <a:pt x="74" y="480"/>
                  </a:lnTo>
                  <a:lnTo>
                    <a:pt x="59" y="475"/>
                  </a:lnTo>
                  <a:lnTo>
                    <a:pt x="45" y="471"/>
                  </a:lnTo>
                  <a:lnTo>
                    <a:pt x="8" y="457"/>
                  </a:lnTo>
                  <a:lnTo>
                    <a:pt x="25" y="407"/>
                  </a:lnTo>
                  <a:lnTo>
                    <a:pt x="56" y="419"/>
                  </a:lnTo>
                  <a:lnTo>
                    <a:pt x="76" y="425"/>
                  </a:lnTo>
                  <a:lnTo>
                    <a:pt x="86" y="427"/>
                  </a:lnTo>
                  <a:lnTo>
                    <a:pt x="95" y="430"/>
                  </a:lnTo>
                  <a:lnTo>
                    <a:pt x="105" y="431"/>
                  </a:lnTo>
                  <a:lnTo>
                    <a:pt x="113" y="431"/>
                  </a:lnTo>
                  <a:lnTo>
                    <a:pt x="122" y="430"/>
                  </a:lnTo>
                  <a:lnTo>
                    <a:pt x="129" y="428"/>
                  </a:lnTo>
                  <a:lnTo>
                    <a:pt x="137" y="426"/>
                  </a:lnTo>
                  <a:lnTo>
                    <a:pt x="143" y="422"/>
                  </a:lnTo>
                  <a:lnTo>
                    <a:pt x="150" y="418"/>
                  </a:lnTo>
                  <a:lnTo>
                    <a:pt x="156" y="412"/>
                  </a:lnTo>
                  <a:lnTo>
                    <a:pt x="162" y="405"/>
                  </a:lnTo>
                  <a:lnTo>
                    <a:pt x="168" y="398"/>
                  </a:lnTo>
                  <a:lnTo>
                    <a:pt x="172" y="388"/>
                  </a:lnTo>
                  <a:lnTo>
                    <a:pt x="176" y="377"/>
                  </a:lnTo>
                  <a:lnTo>
                    <a:pt x="180" y="365"/>
                  </a:lnTo>
                  <a:lnTo>
                    <a:pt x="182" y="354"/>
                  </a:lnTo>
                  <a:lnTo>
                    <a:pt x="183" y="343"/>
                  </a:lnTo>
                  <a:lnTo>
                    <a:pt x="183" y="333"/>
                  </a:lnTo>
                  <a:lnTo>
                    <a:pt x="182" y="324"/>
                  </a:lnTo>
                  <a:lnTo>
                    <a:pt x="180" y="316"/>
                  </a:lnTo>
                  <a:lnTo>
                    <a:pt x="176" y="307"/>
                  </a:lnTo>
                  <a:lnTo>
                    <a:pt x="172" y="300"/>
                  </a:lnTo>
                  <a:lnTo>
                    <a:pt x="165" y="293"/>
                  </a:lnTo>
                  <a:lnTo>
                    <a:pt x="159" y="287"/>
                  </a:lnTo>
                  <a:lnTo>
                    <a:pt x="152" y="282"/>
                  </a:lnTo>
                  <a:lnTo>
                    <a:pt x="143" y="276"/>
                  </a:lnTo>
                  <a:lnTo>
                    <a:pt x="133" y="271"/>
                  </a:lnTo>
                  <a:lnTo>
                    <a:pt x="124" y="266"/>
                  </a:lnTo>
                  <a:lnTo>
                    <a:pt x="102" y="257"/>
                  </a:lnTo>
                  <a:lnTo>
                    <a:pt x="87" y="251"/>
                  </a:lnTo>
                  <a:lnTo>
                    <a:pt x="72" y="243"/>
                  </a:lnTo>
                  <a:lnTo>
                    <a:pt x="59" y="236"/>
                  </a:lnTo>
                  <a:lnTo>
                    <a:pt x="47" y="227"/>
                  </a:lnTo>
                  <a:lnTo>
                    <a:pt x="37" y="218"/>
                  </a:lnTo>
                  <a:lnTo>
                    <a:pt x="28" y="208"/>
                  </a:lnTo>
                  <a:lnTo>
                    <a:pt x="20" y="198"/>
                  </a:lnTo>
                  <a:lnTo>
                    <a:pt x="13" y="187"/>
                  </a:lnTo>
                  <a:lnTo>
                    <a:pt x="8" y="176"/>
                  </a:lnTo>
                  <a:lnTo>
                    <a:pt x="5" y="164"/>
                  </a:lnTo>
                  <a:lnTo>
                    <a:pt x="2" y="152"/>
                  </a:lnTo>
                  <a:lnTo>
                    <a:pt x="0" y="139"/>
                  </a:lnTo>
                  <a:lnTo>
                    <a:pt x="0" y="126"/>
                  </a:lnTo>
                  <a:lnTo>
                    <a:pt x="3" y="112"/>
                  </a:lnTo>
                  <a:lnTo>
                    <a:pt x="6" y="98"/>
                  </a:lnTo>
                  <a:lnTo>
                    <a:pt x="10" y="84"/>
                  </a:lnTo>
                  <a:lnTo>
                    <a:pt x="15" y="72"/>
                  </a:lnTo>
                  <a:lnTo>
                    <a:pt x="22" y="60"/>
                  </a:lnTo>
                  <a:lnTo>
                    <a:pt x="29" y="48"/>
                  </a:lnTo>
                  <a:lnTo>
                    <a:pt x="38" y="39"/>
                  </a:lnTo>
                  <a:lnTo>
                    <a:pt x="46" y="30"/>
                  </a:lnTo>
                  <a:lnTo>
                    <a:pt x="56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3" y="4"/>
                  </a:lnTo>
                  <a:lnTo>
                    <a:pt x="115" y="1"/>
                  </a:lnTo>
                  <a:lnTo>
                    <a:pt x="129" y="0"/>
                  </a:lnTo>
                  <a:lnTo>
                    <a:pt x="143" y="1"/>
                  </a:lnTo>
                  <a:lnTo>
                    <a:pt x="158" y="4"/>
                  </a:lnTo>
                  <a:lnTo>
                    <a:pt x="173" y="7"/>
                  </a:lnTo>
                  <a:lnTo>
                    <a:pt x="189" y="12"/>
                  </a:lnTo>
                  <a:lnTo>
                    <a:pt x="227" y="27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630" y="2348"/>
              <a:ext cx="67" cy="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67" y="5"/>
                </a:cxn>
                <a:cxn ang="0">
                  <a:pos x="196" y="13"/>
                </a:cxn>
                <a:cxn ang="0">
                  <a:pos x="220" y="26"/>
                </a:cxn>
                <a:cxn ang="0">
                  <a:pos x="239" y="42"/>
                </a:cxn>
                <a:cxn ang="0">
                  <a:pos x="253" y="61"/>
                </a:cxn>
                <a:cxn ang="0">
                  <a:pos x="262" y="85"/>
                </a:cxn>
                <a:cxn ang="0">
                  <a:pos x="266" y="112"/>
                </a:cxn>
                <a:cxn ang="0">
                  <a:pos x="267" y="138"/>
                </a:cxn>
                <a:cxn ang="0">
                  <a:pos x="264" y="157"/>
                </a:cxn>
                <a:cxn ang="0">
                  <a:pos x="260" y="174"/>
                </a:cxn>
                <a:cxn ang="0">
                  <a:pos x="253" y="189"/>
                </a:cxn>
                <a:cxn ang="0">
                  <a:pos x="243" y="202"/>
                </a:cxn>
                <a:cxn ang="0">
                  <a:pos x="231" y="212"/>
                </a:cxn>
                <a:cxn ang="0">
                  <a:pos x="218" y="222"/>
                </a:cxn>
                <a:cxn ang="0">
                  <a:pos x="195" y="234"/>
                </a:cxn>
                <a:cxn ang="0">
                  <a:pos x="212" y="241"/>
                </a:cxn>
                <a:cxn ang="0">
                  <a:pos x="227" y="250"/>
                </a:cxn>
                <a:cxn ang="0">
                  <a:pos x="239" y="260"/>
                </a:cxn>
                <a:cxn ang="0">
                  <a:pos x="249" y="272"/>
                </a:cxn>
                <a:cxn ang="0">
                  <a:pos x="257" y="286"/>
                </a:cxn>
                <a:cxn ang="0">
                  <a:pos x="263" y="303"/>
                </a:cxn>
                <a:cxn ang="0">
                  <a:pos x="266" y="321"/>
                </a:cxn>
                <a:cxn ang="0">
                  <a:pos x="267" y="342"/>
                </a:cxn>
                <a:cxn ang="0">
                  <a:pos x="265" y="375"/>
                </a:cxn>
                <a:cxn ang="0">
                  <a:pos x="258" y="403"/>
                </a:cxn>
                <a:cxn ang="0">
                  <a:pos x="246" y="426"/>
                </a:cxn>
                <a:cxn ang="0">
                  <a:pos x="229" y="447"/>
                </a:cxn>
                <a:cxn ang="0">
                  <a:pos x="208" y="461"/>
                </a:cxn>
                <a:cxn ang="0">
                  <a:pos x="182" y="471"/>
                </a:cxn>
                <a:cxn ang="0">
                  <a:pos x="151" y="478"/>
                </a:cxn>
                <a:cxn ang="0">
                  <a:pos x="116" y="480"/>
                </a:cxn>
              </a:cxnLst>
              <a:rect l="0" t="0" r="r" b="b"/>
              <a:pathLst>
                <a:path w="267" h="480">
                  <a:moveTo>
                    <a:pt x="0" y="480"/>
                  </a:moveTo>
                  <a:lnTo>
                    <a:pt x="0" y="0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51" y="3"/>
                  </a:lnTo>
                  <a:lnTo>
                    <a:pt x="167" y="5"/>
                  </a:lnTo>
                  <a:lnTo>
                    <a:pt x="182" y="9"/>
                  </a:lnTo>
                  <a:lnTo>
                    <a:pt x="196" y="13"/>
                  </a:lnTo>
                  <a:lnTo>
                    <a:pt x="209" y="19"/>
                  </a:lnTo>
                  <a:lnTo>
                    <a:pt x="220" y="26"/>
                  </a:lnTo>
                  <a:lnTo>
                    <a:pt x="230" y="34"/>
                  </a:lnTo>
                  <a:lnTo>
                    <a:pt x="239" y="42"/>
                  </a:lnTo>
                  <a:lnTo>
                    <a:pt x="246" y="52"/>
                  </a:lnTo>
                  <a:lnTo>
                    <a:pt x="253" y="61"/>
                  </a:lnTo>
                  <a:lnTo>
                    <a:pt x="258" y="73"/>
                  </a:lnTo>
                  <a:lnTo>
                    <a:pt x="262" y="85"/>
                  </a:lnTo>
                  <a:lnTo>
                    <a:pt x="265" y="98"/>
                  </a:lnTo>
                  <a:lnTo>
                    <a:pt x="266" y="112"/>
                  </a:lnTo>
                  <a:lnTo>
                    <a:pt x="267" y="127"/>
                  </a:lnTo>
                  <a:lnTo>
                    <a:pt x="267" y="138"/>
                  </a:lnTo>
                  <a:lnTo>
                    <a:pt x="266" y="147"/>
                  </a:lnTo>
                  <a:lnTo>
                    <a:pt x="264" y="157"/>
                  </a:lnTo>
                  <a:lnTo>
                    <a:pt x="262" y="166"/>
                  </a:lnTo>
                  <a:lnTo>
                    <a:pt x="260" y="174"/>
                  </a:lnTo>
                  <a:lnTo>
                    <a:pt x="257" y="182"/>
                  </a:lnTo>
                  <a:lnTo>
                    <a:pt x="253" y="189"/>
                  </a:lnTo>
                  <a:lnTo>
                    <a:pt x="248" y="195"/>
                  </a:lnTo>
                  <a:lnTo>
                    <a:pt x="243" y="202"/>
                  </a:lnTo>
                  <a:lnTo>
                    <a:pt x="238" y="207"/>
                  </a:lnTo>
                  <a:lnTo>
                    <a:pt x="231" y="212"/>
                  </a:lnTo>
                  <a:lnTo>
                    <a:pt x="225" y="218"/>
                  </a:lnTo>
                  <a:lnTo>
                    <a:pt x="218" y="222"/>
                  </a:lnTo>
                  <a:lnTo>
                    <a:pt x="211" y="226"/>
                  </a:lnTo>
                  <a:lnTo>
                    <a:pt x="195" y="234"/>
                  </a:lnTo>
                  <a:lnTo>
                    <a:pt x="204" y="237"/>
                  </a:lnTo>
                  <a:lnTo>
                    <a:pt x="212" y="241"/>
                  </a:lnTo>
                  <a:lnTo>
                    <a:pt x="220" y="245"/>
                  </a:lnTo>
                  <a:lnTo>
                    <a:pt x="227" y="250"/>
                  </a:lnTo>
                  <a:lnTo>
                    <a:pt x="233" y="254"/>
                  </a:lnTo>
                  <a:lnTo>
                    <a:pt x="239" y="260"/>
                  </a:lnTo>
                  <a:lnTo>
                    <a:pt x="244" y="266"/>
                  </a:lnTo>
                  <a:lnTo>
                    <a:pt x="249" y="272"/>
                  </a:lnTo>
                  <a:lnTo>
                    <a:pt x="254" y="278"/>
                  </a:lnTo>
                  <a:lnTo>
                    <a:pt x="257" y="286"/>
                  </a:lnTo>
                  <a:lnTo>
                    <a:pt x="260" y="294"/>
                  </a:lnTo>
                  <a:lnTo>
                    <a:pt x="263" y="303"/>
                  </a:lnTo>
                  <a:lnTo>
                    <a:pt x="265" y="311"/>
                  </a:lnTo>
                  <a:lnTo>
                    <a:pt x="266" y="321"/>
                  </a:lnTo>
                  <a:lnTo>
                    <a:pt x="267" y="332"/>
                  </a:lnTo>
                  <a:lnTo>
                    <a:pt x="267" y="342"/>
                  </a:lnTo>
                  <a:lnTo>
                    <a:pt x="266" y="359"/>
                  </a:lnTo>
                  <a:lnTo>
                    <a:pt x="265" y="375"/>
                  </a:lnTo>
                  <a:lnTo>
                    <a:pt x="262" y="390"/>
                  </a:lnTo>
                  <a:lnTo>
                    <a:pt x="258" y="403"/>
                  </a:lnTo>
                  <a:lnTo>
                    <a:pt x="253" y="416"/>
                  </a:lnTo>
                  <a:lnTo>
                    <a:pt x="246" y="426"/>
                  </a:lnTo>
                  <a:lnTo>
                    <a:pt x="239" y="437"/>
                  </a:lnTo>
                  <a:lnTo>
                    <a:pt x="229" y="447"/>
                  </a:lnTo>
                  <a:lnTo>
                    <a:pt x="220" y="454"/>
                  </a:lnTo>
                  <a:lnTo>
                    <a:pt x="208" y="461"/>
                  </a:lnTo>
                  <a:lnTo>
                    <a:pt x="196" y="467"/>
                  </a:lnTo>
                  <a:lnTo>
                    <a:pt x="182" y="471"/>
                  </a:lnTo>
                  <a:lnTo>
                    <a:pt x="167" y="475"/>
                  </a:lnTo>
                  <a:lnTo>
                    <a:pt x="151" y="478"/>
                  </a:lnTo>
                  <a:lnTo>
                    <a:pt x="134" y="480"/>
                  </a:lnTo>
                  <a:lnTo>
                    <a:pt x="116" y="480"/>
                  </a:lnTo>
                  <a:lnTo>
                    <a:pt x="0" y="48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642" y="2413"/>
              <a:ext cx="43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9"/>
                </a:cxn>
                <a:cxn ang="0">
                  <a:pos x="64" y="169"/>
                </a:cxn>
                <a:cxn ang="0">
                  <a:pos x="85" y="167"/>
                </a:cxn>
                <a:cxn ang="0">
                  <a:pos x="94" y="166"/>
                </a:cxn>
                <a:cxn ang="0">
                  <a:pos x="103" y="165"/>
                </a:cxn>
                <a:cxn ang="0">
                  <a:pos x="112" y="163"/>
                </a:cxn>
                <a:cxn ang="0">
                  <a:pos x="120" y="160"/>
                </a:cxn>
                <a:cxn ang="0">
                  <a:pos x="127" y="157"/>
                </a:cxn>
                <a:cxn ang="0">
                  <a:pos x="135" y="153"/>
                </a:cxn>
                <a:cxn ang="0">
                  <a:pos x="141" y="147"/>
                </a:cxn>
                <a:cxn ang="0">
                  <a:pos x="146" y="142"/>
                </a:cxn>
                <a:cxn ang="0">
                  <a:pos x="152" y="134"/>
                </a:cxn>
                <a:cxn ang="0">
                  <a:pos x="156" y="127"/>
                </a:cxn>
                <a:cxn ang="0">
                  <a:pos x="159" y="117"/>
                </a:cxn>
                <a:cxn ang="0">
                  <a:pos x="161" y="108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3"/>
                </a:cxn>
                <a:cxn ang="0">
                  <a:pos x="161" y="62"/>
                </a:cxn>
                <a:cxn ang="0">
                  <a:pos x="160" y="54"/>
                </a:cxn>
                <a:cxn ang="0">
                  <a:pos x="157" y="45"/>
                </a:cxn>
                <a:cxn ang="0">
                  <a:pos x="154" y="38"/>
                </a:cxn>
                <a:cxn ang="0">
                  <a:pos x="148" y="30"/>
                </a:cxn>
                <a:cxn ang="0">
                  <a:pos x="144" y="25"/>
                </a:cxn>
                <a:cxn ang="0">
                  <a:pos x="138" y="19"/>
                </a:cxn>
                <a:cxn ang="0">
                  <a:pos x="131" y="14"/>
                </a:cxn>
                <a:cxn ang="0">
                  <a:pos x="124" y="11"/>
                </a:cxn>
                <a:cxn ang="0">
                  <a:pos x="115" y="8"/>
                </a:cxn>
                <a:cxn ang="0">
                  <a:pos x="107" y="5"/>
                </a:cxn>
                <a:cxn ang="0">
                  <a:pos x="97" y="2"/>
                </a:cxn>
                <a:cxn ang="0">
                  <a:pos x="87" y="1"/>
                </a:cxn>
                <a:cxn ang="0">
                  <a:pos x="76" y="0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69">
                  <a:moveTo>
                    <a:pt x="0" y="0"/>
                  </a:moveTo>
                  <a:lnTo>
                    <a:pt x="0" y="169"/>
                  </a:lnTo>
                  <a:lnTo>
                    <a:pt x="64" y="169"/>
                  </a:lnTo>
                  <a:lnTo>
                    <a:pt x="85" y="167"/>
                  </a:lnTo>
                  <a:lnTo>
                    <a:pt x="94" y="166"/>
                  </a:lnTo>
                  <a:lnTo>
                    <a:pt x="103" y="165"/>
                  </a:lnTo>
                  <a:lnTo>
                    <a:pt x="112" y="163"/>
                  </a:lnTo>
                  <a:lnTo>
                    <a:pt x="120" y="160"/>
                  </a:lnTo>
                  <a:lnTo>
                    <a:pt x="127" y="157"/>
                  </a:lnTo>
                  <a:lnTo>
                    <a:pt x="135" y="153"/>
                  </a:lnTo>
                  <a:lnTo>
                    <a:pt x="141" y="147"/>
                  </a:lnTo>
                  <a:lnTo>
                    <a:pt x="146" y="142"/>
                  </a:lnTo>
                  <a:lnTo>
                    <a:pt x="152" y="134"/>
                  </a:lnTo>
                  <a:lnTo>
                    <a:pt x="156" y="127"/>
                  </a:lnTo>
                  <a:lnTo>
                    <a:pt x="159" y="117"/>
                  </a:lnTo>
                  <a:lnTo>
                    <a:pt x="161" y="108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3"/>
                  </a:lnTo>
                  <a:lnTo>
                    <a:pt x="161" y="62"/>
                  </a:lnTo>
                  <a:lnTo>
                    <a:pt x="160" y="54"/>
                  </a:lnTo>
                  <a:lnTo>
                    <a:pt x="157" y="45"/>
                  </a:lnTo>
                  <a:lnTo>
                    <a:pt x="154" y="38"/>
                  </a:lnTo>
                  <a:lnTo>
                    <a:pt x="148" y="30"/>
                  </a:lnTo>
                  <a:lnTo>
                    <a:pt x="144" y="25"/>
                  </a:lnTo>
                  <a:lnTo>
                    <a:pt x="138" y="19"/>
                  </a:lnTo>
                  <a:lnTo>
                    <a:pt x="131" y="14"/>
                  </a:lnTo>
                  <a:lnTo>
                    <a:pt x="124" y="11"/>
                  </a:lnTo>
                  <a:lnTo>
                    <a:pt x="115" y="8"/>
                  </a:lnTo>
                  <a:lnTo>
                    <a:pt x="107" y="5"/>
                  </a:lnTo>
                  <a:lnTo>
                    <a:pt x="97" y="2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642" y="2362"/>
              <a:ext cx="4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3"/>
                </a:cxn>
                <a:cxn ang="0">
                  <a:pos x="64" y="153"/>
                </a:cxn>
                <a:cxn ang="0">
                  <a:pos x="87" y="152"/>
                </a:cxn>
                <a:cxn ang="0">
                  <a:pos x="97" y="151"/>
                </a:cxn>
                <a:cxn ang="0">
                  <a:pos x="107" y="149"/>
                </a:cxn>
                <a:cxn ang="0">
                  <a:pos x="115" y="147"/>
                </a:cxn>
                <a:cxn ang="0">
                  <a:pos x="124" y="143"/>
                </a:cxn>
                <a:cxn ang="0">
                  <a:pos x="131" y="139"/>
                </a:cxn>
                <a:cxn ang="0">
                  <a:pos x="138" y="135"/>
                </a:cxn>
                <a:cxn ang="0">
                  <a:pos x="144" y="131"/>
                </a:cxn>
                <a:cxn ang="0">
                  <a:pos x="148" y="124"/>
                </a:cxn>
                <a:cxn ang="0">
                  <a:pos x="154" y="118"/>
                </a:cxn>
                <a:cxn ang="0">
                  <a:pos x="157" y="110"/>
                </a:cxn>
                <a:cxn ang="0">
                  <a:pos x="160" y="103"/>
                </a:cxn>
                <a:cxn ang="0">
                  <a:pos x="161" y="94"/>
                </a:cxn>
                <a:cxn ang="0">
                  <a:pos x="163" y="85"/>
                </a:cxn>
                <a:cxn ang="0">
                  <a:pos x="163" y="74"/>
                </a:cxn>
                <a:cxn ang="0">
                  <a:pos x="163" y="65"/>
                </a:cxn>
                <a:cxn ang="0">
                  <a:pos x="161" y="55"/>
                </a:cxn>
                <a:cxn ang="0">
                  <a:pos x="159" y="48"/>
                </a:cxn>
                <a:cxn ang="0">
                  <a:pos x="157" y="40"/>
                </a:cxn>
                <a:cxn ang="0">
                  <a:pos x="153" y="33"/>
                </a:cxn>
                <a:cxn ang="0">
                  <a:pos x="148" y="26"/>
                </a:cxn>
                <a:cxn ang="0">
                  <a:pos x="143" y="21"/>
                </a:cxn>
                <a:cxn ang="0">
                  <a:pos x="138" y="17"/>
                </a:cxn>
                <a:cxn ang="0">
                  <a:pos x="130" y="12"/>
                </a:cxn>
                <a:cxn ang="0">
                  <a:pos x="123" y="9"/>
                </a:cxn>
                <a:cxn ang="0">
                  <a:pos x="115" y="6"/>
                </a:cxn>
                <a:cxn ang="0">
                  <a:pos x="106" y="4"/>
                </a:cxn>
                <a:cxn ang="0">
                  <a:pos x="96" y="2"/>
                </a:cxn>
                <a:cxn ang="0">
                  <a:pos x="87" y="1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53">
                  <a:moveTo>
                    <a:pt x="0" y="0"/>
                  </a:moveTo>
                  <a:lnTo>
                    <a:pt x="0" y="153"/>
                  </a:lnTo>
                  <a:lnTo>
                    <a:pt x="64" y="153"/>
                  </a:lnTo>
                  <a:lnTo>
                    <a:pt x="87" y="152"/>
                  </a:lnTo>
                  <a:lnTo>
                    <a:pt x="97" y="151"/>
                  </a:lnTo>
                  <a:lnTo>
                    <a:pt x="107" y="149"/>
                  </a:lnTo>
                  <a:lnTo>
                    <a:pt x="115" y="147"/>
                  </a:lnTo>
                  <a:lnTo>
                    <a:pt x="124" y="143"/>
                  </a:lnTo>
                  <a:lnTo>
                    <a:pt x="131" y="139"/>
                  </a:lnTo>
                  <a:lnTo>
                    <a:pt x="138" y="135"/>
                  </a:lnTo>
                  <a:lnTo>
                    <a:pt x="144" y="131"/>
                  </a:lnTo>
                  <a:lnTo>
                    <a:pt x="148" y="124"/>
                  </a:lnTo>
                  <a:lnTo>
                    <a:pt x="154" y="118"/>
                  </a:lnTo>
                  <a:lnTo>
                    <a:pt x="157" y="110"/>
                  </a:lnTo>
                  <a:lnTo>
                    <a:pt x="160" y="103"/>
                  </a:lnTo>
                  <a:lnTo>
                    <a:pt x="161" y="94"/>
                  </a:lnTo>
                  <a:lnTo>
                    <a:pt x="163" y="85"/>
                  </a:lnTo>
                  <a:lnTo>
                    <a:pt x="163" y="74"/>
                  </a:lnTo>
                  <a:lnTo>
                    <a:pt x="163" y="65"/>
                  </a:lnTo>
                  <a:lnTo>
                    <a:pt x="161" y="55"/>
                  </a:lnTo>
                  <a:lnTo>
                    <a:pt x="159" y="48"/>
                  </a:lnTo>
                  <a:lnTo>
                    <a:pt x="157" y="40"/>
                  </a:lnTo>
                  <a:lnTo>
                    <a:pt x="153" y="33"/>
                  </a:lnTo>
                  <a:lnTo>
                    <a:pt x="148" y="26"/>
                  </a:lnTo>
                  <a:lnTo>
                    <a:pt x="143" y="21"/>
                  </a:lnTo>
                  <a:lnTo>
                    <a:pt x="138" y="17"/>
                  </a:lnTo>
                  <a:lnTo>
                    <a:pt x="130" y="12"/>
                  </a:lnTo>
                  <a:lnTo>
                    <a:pt x="123" y="9"/>
                  </a:lnTo>
                  <a:lnTo>
                    <a:pt x="115" y="6"/>
                  </a:lnTo>
                  <a:lnTo>
                    <a:pt x="106" y="4"/>
                  </a:lnTo>
                  <a:lnTo>
                    <a:pt x="96" y="2"/>
                  </a:lnTo>
                  <a:lnTo>
                    <a:pt x="87" y="1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977" y="2537"/>
              <a:ext cx="60" cy="1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426"/>
                </a:cxn>
                <a:cxn ang="0">
                  <a:pos x="235" y="426"/>
                </a:cxn>
                <a:cxn ang="0">
                  <a:pos x="235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235" h="479">
                  <a:moveTo>
                    <a:pt x="53" y="0"/>
                  </a:moveTo>
                  <a:lnTo>
                    <a:pt x="53" y="426"/>
                  </a:lnTo>
                  <a:lnTo>
                    <a:pt x="235" y="426"/>
                  </a:lnTo>
                  <a:lnTo>
                    <a:pt x="235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3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745" y="2537"/>
              <a:ext cx="55" cy="122"/>
            </a:xfrm>
            <a:custGeom>
              <a:avLst/>
              <a:gdLst/>
              <a:ahLst/>
              <a:cxnLst>
                <a:cxn ang="0">
                  <a:pos x="222" y="53"/>
                </a:cxn>
                <a:cxn ang="0">
                  <a:pos x="133" y="53"/>
                </a:cxn>
                <a:cxn ang="0">
                  <a:pos x="111" y="56"/>
                </a:cxn>
                <a:cxn ang="0">
                  <a:pos x="93" y="63"/>
                </a:cxn>
                <a:cxn ang="0">
                  <a:pos x="79" y="71"/>
                </a:cxn>
                <a:cxn ang="0">
                  <a:pos x="69" y="84"/>
                </a:cxn>
                <a:cxn ang="0">
                  <a:pos x="60" y="99"/>
                </a:cxn>
                <a:cxn ang="0">
                  <a:pos x="56" y="117"/>
                </a:cxn>
                <a:cxn ang="0">
                  <a:pos x="53" y="138"/>
                </a:cxn>
                <a:cxn ang="0">
                  <a:pos x="53" y="207"/>
                </a:cxn>
                <a:cxn ang="0">
                  <a:pos x="222" y="260"/>
                </a:cxn>
                <a:cxn ang="0">
                  <a:pos x="53" y="329"/>
                </a:cxn>
                <a:cxn ang="0">
                  <a:pos x="54" y="351"/>
                </a:cxn>
                <a:cxn ang="0">
                  <a:pos x="58" y="372"/>
                </a:cxn>
                <a:cxn ang="0">
                  <a:pos x="65" y="388"/>
                </a:cxn>
                <a:cxn ang="0">
                  <a:pos x="74" y="401"/>
                </a:cxn>
                <a:cxn ang="0">
                  <a:pos x="85" y="412"/>
                </a:cxn>
                <a:cxn ang="0">
                  <a:pos x="100" y="420"/>
                </a:cxn>
                <a:cxn ang="0">
                  <a:pos x="117" y="425"/>
                </a:cxn>
                <a:cxn ang="0">
                  <a:pos x="136" y="426"/>
                </a:cxn>
                <a:cxn ang="0">
                  <a:pos x="222" y="479"/>
                </a:cxn>
                <a:cxn ang="0">
                  <a:pos x="132" y="478"/>
                </a:cxn>
                <a:cxn ang="0">
                  <a:pos x="99" y="474"/>
                </a:cxn>
                <a:cxn ang="0">
                  <a:pos x="71" y="464"/>
                </a:cxn>
                <a:cxn ang="0">
                  <a:pos x="48" y="450"/>
                </a:cxn>
                <a:cxn ang="0">
                  <a:pos x="28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9" y="85"/>
                </a:cxn>
                <a:cxn ang="0">
                  <a:pos x="21" y="60"/>
                </a:cxn>
                <a:cxn ang="0">
                  <a:pos x="37" y="38"/>
                </a:cxn>
                <a:cxn ang="0">
                  <a:pos x="57" y="21"/>
                </a:cxn>
                <a:cxn ang="0">
                  <a:pos x="83" y="10"/>
                </a:cxn>
                <a:cxn ang="0">
                  <a:pos x="111" y="2"/>
                </a:cxn>
                <a:cxn ang="0">
                  <a:pos x="144" y="0"/>
                </a:cxn>
              </a:cxnLst>
              <a:rect l="0" t="0" r="r" b="b"/>
              <a:pathLst>
                <a:path w="222" h="479">
                  <a:moveTo>
                    <a:pt x="222" y="0"/>
                  </a:moveTo>
                  <a:lnTo>
                    <a:pt x="222" y="53"/>
                  </a:lnTo>
                  <a:lnTo>
                    <a:pt x="145" y="53"/>
                  </a:lnTo>
                  <a:lnTo>
                    <a:pt x="133" y="53"/>
                  </a:lnTo>
                  <a:lnTo>
                    <a:pt x="122" y="54"/>
                  </a:lnTo>
                  <a:lnTo>
                    <a:pt x="111" y="56"/>
                  </a:lnTo>
                  <a:lnTo>
                    <a:pt x="102" y="60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79" y="71"/>
                  </a:lnTo>
                  <a:lnTo>
                    <a:pt x="74" y="78"/>
                  </a:lnTo>
                  <a:lnTo>
                    <a:pt x="69" y="84"/>
                  </a:lnTo>
                  <a:lnTo>
                    <a:pt x="65" y="91"/>
                  </a:lnTo>
                  <a:lnTo>
                    <a:pt x="60" y="99"/>
                  </a:lnTo>
                  <a:lnTo>
                    <a:pt x="58" y="108"/>
                  </a:lnTo>
                  <a:lnTo>
                    <a:pt x="56" y="117"/>
                  </a:lnTo>
                  <a:lnTo>
                    <a:pt x="54" y="128"/>
                  </a:lnTo>
                  <a:lnTo>
                    <a:pt x="53" y="138"/>
                  </a:lnTo>
                  <a:lnTo>
                    <a:pt x="53" y="150"/>
                  </a:lnTo>
                  <a:lnTo>
                    <a:pt x="53" y="207"/>
                  </a:lnTo>
                  <a:lnTo>
                    <a:pt x="222" y="207"/>
                  </a:lnTo>
                  <a:lnTo>
                    <a:pt x="222" y="260"/>
                  </a:lnTo>
                  <a:lnTo>
                    <a:pt x="53" y="26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4" y="351"/>
                  </a:lnTo>
                  <a:lnTo>
                    <a:pt x="56" y="362"/>
                  </a:lnTo>
                  <a:lnTo>
                    <a:pt x="58" y="372"/>
                  </a:lnTo>
                  <a:lnTo>
                    <a:pt x="61" y="380"/>
                  </a:lnTo>
                  <a:lnTo>
                    <a:pt x="65" y="388"/>
                  </a:lnTo>
                  <a:lnTo>
                    <a:pt x="69" y="395"/>
                  </a:lnTo>
                  <a:lnTo>
                    <a:pt x="74" y="401"/>
                  </a:lnTo>
                  <a:lnTo>
                    <a:pt x="79" y="407"/>
                  </a:lnTo>
                  <a:lnTo>
                    <a:pt x="85" y="412"/>
                  </a:lnTo>
                  <a:lnTo>
                    <a:pt x="92" y="416"/>
                  </a:lnTo>
                  <a:lnTo>
                    <a:pt x="100" y="420"/>
                  </a:lnTo>
                  <a:lnTo>
                    <a:pt x="107" y="423"/>
                  </a:lnTo>
                  <a:lnTo>
                    <a:pt x="117" y="425"/>
                  </a:lnTo>
                  <a:lnTo>
                    <a:pt x="126" y="426"/>
                  </a:lnTo>
                  <a:lnTo>
                    <a:pt x="136" y="426"/>
                  </a:lnTo>
                  <a:lnTo>
                    <a:pt x="222" y="426"/>
                  </a:lnTo>
                  <a:lnTo>
                    <a:pt x="222" y="479"/>
                  </a:lnTo>
                  <a:lnTo>
                    <a:pt x="150" y="479"/>
                  </a:lnTo>
                  <a:lnTo>
                    <a:pt x="132" y="478"/>
                  </a:lnTo>
                  <a:lnTo>
                    <a:pt x="115" y="477"/>
                  </a:lnTo>
                  <a:lnTo>
                    <a:pt x="99" y="474"/>
                  </a:lnTo>
                  <a:lnTo>
                    <a:pt x="85" y="470"/>
                  </a:lnTo>
                  <a:lnTo>
                    <a:pt x="71" y="464"/>
                  </a:lnTo>
                  <a:lnTo>
                    <a:pt x="59" y="458"/>
                  </a:lnTo>
                  <a:lnTo>
                    <a:pt x="48" y="450"/>
                  </a:lnTo>
                  <a:lnTo>
                    <a:pt x="38" y="441"/>
                  </a:lnTo>
                  <a:lnTo>
                    <a:pt x="28" y="431"/>
                  </a:lnTo>
                  <a:lnTo>
                    <a:pt x="21" y="420"/>
                  </a:lnTo>
                  <a:lnTo>
                    <a:pt x="15" y="408"/>
                  </a:lnTo>
                  <a:lnTo>
                    <a:pt x="9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5" y="72"/>
                  </a:lnTo>
                  <a:lnTo>
                    <a:pt x="21" y="60"/>
                  </a:lnTo>
                  <a:lnTo>
                    <a:pt x="28" y="48"/>
                  </a:lnTo>
                  <a:lnTo>
                    <a:pt x="37" y="38"/>
                  </a:lnTo>
                  <a:lnTo>
                    <a:pt x="46" y="30"/>
                  </a:lnTo>
                  <a:lnTo>
                    <a:pt x="57" y="21"/>
                  </a:lnTo>
                  <a:lnTo>
                    <a:pt x="69" y="15"/>
                  </a:lnTo>
                  <a:lnTo>
                    <a:pt x="83" y="10"/>
                  </a:lnTo>
                  <a:lnTo>
                    <a:pt x="96" y="5"/>
                  </a:lnTo>
                  <a:lnTo>
                    <a:pt x="111" y="2"/>
                  </a:lnTo>
                  <a:lnTo>
                    <a:pt x="127" y="1"/>
                  </a:lnTo>
                  <a:lnTo>
                    <a:pt x="144" y="0"/>
                  </a:lnTo>
                  <a:lnTo>
                    <a:pt x="222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594" y="2537"/>
              <a:ext cx="57" cy="122"/>
            </a:xfrm>
            <a:custGeom>
              <a:avLst/>
              <a:gdLst/>
              <a:ahLst/>
              <a:cxnLst>
                <a:cxn ang="0">
                  <a:pos x="223" y="53"/>
                </a:cxn>
                <a:cxn ang="0">
                  <a:pos x="133" y="53"/>
                </a:cxn>
                <a:cxn ang="0">
                  <a:pos x="112" y="56"/>
                </a:cxn>
                <a:cxn ang="0">
                  <a:pos x="94" y="63"/>
                </a:cxn>
                <a:cxn ang="0">
                  <a:pos x="80" y="71"/>
                </a:cxn>
                <a:cxn ang="0">
                  <a:pos x="69" y="84"/>
                </a:cxn>
                <a:cxn ang="0">
                  <a:pos x="61" y="99"/>
                </a:cxn>
                <a:cxn ang="0">
                  <a:pos x="56" y="117"/>
                </a:cxn>
                <a:cxn ang="0">
                  <a:pos x="53" y="138"/>
                </a:cxn>
                <a:cxn ang="0">
                  <a:pos x="53" y="207"/>
                </a:cxn>
                <a:cxn ang="0">
                  <a:pos x="223" y="260"/>
                </a:cxn>
                <a:cxn ang="0">
                  <a:pos x="53" y="329"/>
                </a:cxn>
                <a:cxn ang="0">
                  <a:pos x="54" y="351"/>
                </a:cxn>
                <a:cxn ang="0">
                  <a:pos x="58" y="372"/>
                </a:cxn>
                <a:cxn ang="0">
                  <a:pos x="65" y="388"/>
                </a:cxn>
                <a:cxn ang="0">
                  <a:pos x="74" y="401"/>
                </a:cxn>
                <a:cxn ang="0">
                  <a:pos x="85" y="412"/>
                </a:cxn>
                <a:cxn ang="0">
                  <a:pos x="100" y="420"/>
                </a:cxn>
                <a:cxn ang="0">
                  <a:pos x="117" y="425"/>
                </a:cxn>
                <a:cxn ang="0">
                  <a:pos x="136" y="426"/>
                </a:cxn>
                <a:cxn ang="0">
                  <a:pos x="223" y="479"/>
                </a:cxn>
                <a:cxn ang="0">
                  <a:pos x="132" y="478"/>
                </a:cxn>
                <a:cxn ang="0">
                  <a:pos x="99" y="474"/>
                </a:cxn>
                <a:cxn ang="0">
                  <a:pos x="71" y="464"/>
                </a:cxn>
                <a:cxn ang="0">
                  <a:pos x="48" y="450"/>
                </a:cxn>
                <a:cxn ang="0">
                  <a:pos x="29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10" y="85"/>
                </a:cxn>
                <a:cxn ang="0">
                  <a:pos x="21" y="60"/>
                </a:cxn>
                <a:cxn ang="0">
                  <a:pos x="37" y="38"/>
                </a:cxn>
                <a:cxn ang="0">
                  <a:pos x="57" y="21"/>
                </a:cxn>
                <a:cxn ang="0">
                  <a:pos x="83" y="10"/>
                </a:cxn>
                <a:cxn ang="0">
                  <a:pos x="112" y="2"/>
                </a:cxn>
                <a:cxn ang="0">
                  <a:pos x="145" y="0"/>
                </a:cxn>
              </a:cxnLst>
              <a:rect l="0" t="0" r="r" b="b"/>
              <a:pathLst>
                <a:path w="223" h="479">
                  <a:moveTo>
                    <a:pt x="223" y="0"/>
                  </a:moveTo>
                  <a:lnTo>
                    <a:pt x="223" y="53"/>
                  </a:lnTo>
                  <a:lnTo>
                    <a:pt x="146" y="53"/>
                  </a:lnTo>
                  <a:lnTo>
                    <a:pt x="133" y="53"/>
                  </a:lnTo>
                  <a:lnTo>
                    <a:pt x="122" y="54"/>
                  </a:lnTo>
                  <a:lnTo>
                    <a:pt x="112" y="56"/>
                  </a:lnTo>
                  <a:lnTo>
                    <a:pt x="102" y="60"/>
                  </a:lnTo>
                  <a:lnTo>
                    <a:pt x="94" y="63"/>
                  </a:lnTo>
                  <a:lnTo>
                    <a:pt x="86" y="67"/>
                  </a:lnTo>
                  <a:lnTo>
                    <a:pt x="80" y="71"/>
                  </a:lnTo>
                  <a:lnTo>
                    <a:pt x="74" y="78"/>
                  </a:lnTo>
                  <a:lnTo>
                    <a:pt x="69" y="84"/>
                  </a:lnTo>
                  <a:lnTo>
                    <a:pt x="65" y="91"/>
                  </a:lnTo>
                  <a:lnTo>
                    <a:pt x="61" y="99"/>
                  </a:lnTo>
                  <a:lnTo>
                    <a:pt x="58" y="108"/>
                  </a:lnTo>
                  <a:lnTo>
                    <a:pt x="56" y="117"/>
                  </a:lnTo>
                  <a:lnTo>
                    <a:pt x="54" y="128"/>
                  </a:lnTo>
                  <a:lnTo>
                    <a:pt x="53" y="138"/>
                  </a:lnTo>
                  <a:lnTo>
                    <a:pt x="53" y="150"/>
                  </a:lnTo>
                  <a:lnTo>
                    <a:pt x="53" y="207"/>
                  </a:lnTo>
                  <a:lnTo>
                    <a:pt x="223" y="207"/>
                  </a:lnTo>
                  <a:lnTo>
                    <a:pt x="223" y="260"/>
                  </a:lnTo>
                  <a:lnTo>
                    <a:pt x="53" y="26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4" y="351"/>
                  </a:lnTo>
                  <a:lnTo>
                    <a:pt x="56" y="362"/>
                  </a:lnTo>
                  <a:lnTo>
                    <a:pt x="58" y="372"/>
                  </a:lnTo>
                  <a:lnTo>
                    <a:pt x="62" y="380"/>
                  </a:lnTo>
                  <a:lnTo>
                    <a:pt x="65" y="388"/>
                  </a:lnTo>
                  <a:lnTo>
                    <a:pt x="69" y="395"/>
                  </a:lnTo>
                  <a:lnTo>
                    <a:pt x="74" y="401"/>
                  </a:lnTo>
                  <a:lnTo>
                    <a:pt x="80" y="407"/>
                  </a:lnTo>
                  <a:lnTo>
                    <a:pt x="85" y="412"/>
                  </a:lnTo>
                  <a:lnTo>
                    <a:pt x="93" y="416"/>
                  </a:lnTo>
                  <a:lnTo>
                    <a:pt x="100" y="420"/>
                  </a:lnTo>
                  <a:lnTo>
                    <a:pt x="107" y="423"/>
                  </a:lnTo>
                  <a:lnTo>
                    <a:pt x="117" y="425"/>
                  </a:lnTo>
                  <a:lnTo>
                    <a:pt x="127" y="426"/>
                  </a:lnTo>
                  <a:lnTo>
                    <a:pt x="136" y="426"/>
                  </a:lnTo>
                  <a:lnTo>
                    <a:pt x="223" y="426"/>
                  </a:lnTo>
                  <a:lnTo>
                    <a:pt x="223" y="479"/>
                  </a:lnTo>
                  <a:lnTo>
                    <a:pt x="150" y="479"/>
                  </a:lnTo>
                  <a:lnTo>
                    <a:pt x="132" y="478"/>
                  </a:lnTo>
                  <a:lnTo>
                    <a:pt x="115" y="477"/>
                  </a:lnTo>
                  <a:lnTo>
                    <a:pt x="99" y="474"/>
                  </a:lnTo>
                  <a:lnTo>
                    <a:pt x="85" y="470"/>
                  </a:lnTo>
                  <a:lnTo>
                    <a:pt x="71" y="464"/>
                  </a:lnTo>
                  <a:lnTo>
                    <a:pt x="60" y="458"/>
                  </a:lnTo>
                  <a:lnTo>
                    <a:pt x="48" y="450"/>
                  </a:lnTo>
                  <a:lnTo>
                    <a:pt x="38" y="441"/>
                  </a:lnTo>
                  <a:lnTo>
                    <a:pt x="29" y="431"/>
                  </a:lnTo>
                  <a:lnTo>
                    <a:pt x="21" y="420"/>
                  </a:lnTo>
                  <a:lnTo>
                    <a:pt x="15" y="408"/>
                  </a:lnTo>
                  <a:lnTo>
                    <a:pt x="10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1" y="60"/>
                  </a:lnTo>
                  <a:lnTo>
                    <a:pt x="29" y="48"/>
                  </a:lnTo>
                  <a:lnTo>
                    <a:pt x="37" y="38"/>
                  </a:lnTo>
                  <a:lnTo>
                    <a:pt x="47" y="30"/>
                  </a:lnTo>
                  <a:lnTo>
                    <a:pt x="57" y="21"/>
                  </a:lnTo>
                  <a:lnTo>
                    <a:pt x="69" y="15"/>
                  </a:lnTo>
                  <a:lnTo>
                    <a:pt x="83" y="10"/>
                  </a:lnTo>
                  <a:lnTo>
                    <a:pt x="97" y="5"/>
                  </a:lnTo>
                  <a:lnTo>
                    <a:pt x="112" y="2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223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525" y="2537"/>
              <a:ext cx="57" cy="122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23" y="53"/>
                </a:cxn>
                <a:cxn ang="0">
                  <a:pos x="137" y="53"/>
                </a:cxn>
                <a:cxn ang="0">
                  <a:pos x="126" y="53"/>
                </a:cxn>
                <a:cxn ang="0">
                  <a:pos x="116" y="54"/>
                </a:cxn>
                <a:cxn ang="0">
                  <a:pos x="107" y="56"/>
                </a:cxn>
                <a:cxn ang="0">
                  <a:pos x="99" y="59"/>
                </a:cxn>
                <a:cxn ang="0">
                  <a:pos x="92" y="62"/>
                </a:cxn>
                <a:cxn ang="0">
                  <a:pos x="85" y="66"/>
                </a:cxn>
                <a:cxn ang="0">
                  <a:pos x="78" y="70"/>
                </a:cxn>
                <a:cxn ang="0">
                  <a:pos x="73" y="76"/>
                </a:cxn>
                <a:cxn ang="0">
                  <a:pos x="69" y="82"/>
                </a:cxn>
                <a:cxn ang="0">
                  <a:pos x="64" y="89"/>
                </a:cxn>
                <a:cxn ang="0">
                  <a:pos x="61" y="97"/>
                </a:cxn>
                <a:cxn ang="0">
                  <a:pos x="58" y="105"/>
                </a:cxn>
                <a:cxn ang="0">
                  <a:pos x="56" y="115"/>
                </a:cxn>
                <a:cxn ang="0">
                  <a:pos x="55" y="126"/>
                </a:cxn>
                <a:cxn ang="0">
                  <a:pos x="54" y="137"/>
                </a:cxn>
                <a:cxn ang="0">
                  <a:pos x="54" y="150"/>
                </a:cxn>
                <a:cxn ang="0">
                  <a:pos x="54" y="207"/>
                </a:cxn>
                <a:cxn ang="0">
                  <a:pos x="223" y="207"/>
                </a:cxn>
                <a:cxn ang="0">
                  <a:pos x="223" y="260"/>
                </a:cxn>
                <a:cxn ang="0">
                  <a:pos x="54" y="260"/>
                </a:cxn>
                <a:cxn ang="0">
                  <a:pos x="54" y="479"/>
                </a:cxn>
                <a:cxn ang="0">
                  <a:pos x="0" y="479"/>
                </a:cxn>
                <a:cxn ang="0">
                  <a:pos x="0" y="150"/>
                </a:cxn>
                <a:cxn ang="0">
                  <a:pos x="2" y="132"/>
                </a:cxn>
                <a:cxn ang="0">
                  <a:pos x="3" y="115"/>
                </a:cxn>
                <a:cxn ang="0">
                  <a:pos x="6" y="99"/>
                </a:cxn>
                <a:cxn ang="0">
                  <a:pos x="10" y="84"/>
                </a:cxn>
                <a:cxn ang="0">
                  <a:pos x="15" y="70"/>
                </a:cxn>
                <a:cxn ang="0">
                  <a:pos x="22" y="59"/>
                </a:cxn>
                <a:cxn ang="0">
                  <a:pos x="29" y="47"/>
                </a:cxn>
                <a:cxn ang="0">
                  <a:pos x="38" y="37"/>
                </a:cxn>
                <a:cxn ang="0">
                  <a:pos x="47" y="29"/>
                </a:cxn>
                <a:cxn ang="0">
                  <a:pos x="59" y="21"/>
                </a:cxn>
                <a:cxn ang="0">
                  <a:pos x="71" y="15"/>
                </a:cxn>
                <a:cxn ang="0">
                  <a:pos x="85" y="10"/>
                </a:cxn>
                <a:cxn ang="0">
                  <a:pos x="99" y="5"/>
                </a:cxn>
                <a:cxn ang="0">
                  <a:pos x="114" y="2"/>
                </a:cxn>
                <a:cxn ang="0">
                  <a:pos x="131" y="1"/>
                </a:cxn>
                <a:cxn ang="0">
                  <a:pos x="149" y="0"/>
                </a:cxn>
                <a:cxn ang="0">
                  <a:pos x="223" y="0"/>
                </a:cxn>
              </a:cxnLst>
              <a:rect l="0" t="0" r="r" b="b"/>
              <a:pathLst>
                <a:path w="223" h="479">
                  <a:moveTo>
                    <a:pt x="223" y="0"/>
                  </a:moveTo>
                  <a:lnTo>
                    <a:pt x="223" y="53"/>
                  </a:lnTo>
                  <a:lnTo>
                    <a:pt x="137" y="53"/>
                  </a:lnTo>
                  <a:lnTo>
                    <a:pt x="126" y="53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9" y="59"/>
                  </a:lnTo>
                  <a:lnTo>
                    <a:pt x="92" y="62"/>
                  </a:lnTo>
                  <a:lnTo>
                    <a:pt x="85" y="66"/>
                  </a:lnTo>
                  <a:lnTo>
                    <a:pt x="78" y="70"/>
                  </a:lnTo>
                  <a:lnTo>
                    <a:pt x="73" y="76"/>
                  </a:lnTo>
                  <a:lnTo>
                    <a:pt x="69" y="82"/>
                  </a:lnTo>
                  <a:lnTo>
                    <a:pt x="64" y="89"/>
                  </a:lnTo>
                  <a:lnTo>
                    <a:pt x="61" y="97"/>
                  </a:lnTo>
                  <a:lnTo>
                    <a:pt x="58" y="105"/>
                  </a:lnTo>
                  <a:lnTo>
                    <a:pt x="56" y="115"/>
                  </a:lnTo>
                  <a:lnTo>
                    <a:pt x="55" y="126"/>
                  </a:lnTo>
                  <a:lnTo>
                    <a:pt x="54" y="137"/>
                  </a:lnTo>
                  <a:lnTo>
                    <a:pt x="54" y="150"/>
                  </a:lnTo>
                  <a:lnTo>
                    <a:pt x="54" y="207"/>
                  </a:lnTo>
                  <a:lnTo>
                    <a:pt x="223" y="207"/>
                  </a:lnTo>
                  <a:lnTo>
                    <a:pt x="223" y="260"/>
                  </a:lnTo>
                  <a:lnTo>
                    <a:pt x="54" y="260"/>
                  </a:lnTo>
                  <a:lnTo>
                    <a:pt x="54" y="479"/>
                  </a:lnTo>
                  <a:lnTo>
                    <a:pt x="0" y="479"/>
                  </a:lnTo>
                  <a:lnTo>
                    <a:pt x="0" y="150"/>
                  </a:lnTo>
                  <a:lnTo>
                    <a:pt x="2" y="132"/>
                  </a:lnTo>
                  <a:lnTo>
                    <a:pt x="3" y="115"/>
                  </a:lnTo>
                  <a:lnTo>
                    <a:pt x="6" y="99"/>
                  </a:lnTo>
                  <a:lnTo>
                    <a:pt x="10" y="84"/>
                  </a:lnTo>
                  <a:lnTo>
                    <a:pt x="15" y="70"/>
                  </a:lnTo>
                  <a:lnTo>
                    <a:pt x="22" y="59"/>
                  </a:lnTo>
                  <a:lnTo>
                    <a:pt x="29" y="47"/>
                  </a:lnTo>
                  <a:lnTo>
                    <a:pt x="38" y="37"/>
                  </a:lnTo>
                  <a:lnTo>
                    <a:pt x="47" y="29"/>
                  </a:lnTo>
                  <a:lnTo>
                    <a:pt x="59" y="21"/>
                  </a:lnTo>
                  <a:lnTo>
                    <a:pt x="71" y="15"/>
                  </a:lnTo>
                  <a:lnTo>
                    <a:pt x="85" y="10"/>
                  </a:lnTo>
                  <a:lnTo>
                    <a:pt x="99" y="5"/>
                  </a:lnTo>
                  <a:lnTo>
                    <a:pt x="114" y="2"/>
                  </a:lnTo>
                  <a:lnTo>
                    <a:pt x="131" y="1"/>
                  </a:lnTo>
                  <a:lnTo>
                    <a:pt x="149" y="0"/>
                  </a:lnTo>
                  <a:lnTo>
                    <a:pt x="223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816" y="2536"/>
              <a:ext cx="145" cy="123"/>
            </a:xfrm>
            <a:custGeom>
              <a:avLst/>
              <a:gdLst/>
              <a:ahLst/>
              <a:cxnLst>
                <a:cxn ang="0">
                  <a:pos x="365" y="485"/>
                </a:cxn>
                <a:cxn ang="0">
                  <a:pos x="108" y="278"/>
                </a:cxn>
                <a:cxn ang="0">
                  <a:pos x="53" y="485"/>
                </a:cxn>
                <a:cxn ang="0">
                  <a:pos x="0" y="6"/>
                </a:cxn>
                <a:cxn ang="0">
                  <a:pos x="128" y="6"/>
                </a:cxn>
                <a:cxn ang="0">
                  <a:pos x="162" y="10"/>
                </a:cxn>
                <a:cxn ang="0">
                  <a:pos x="192" y="19"/>
                </a:cxn>
                <a:cxn ang="0">
                  <a:pos x="217" y="32"/>
                </a:cxn>
                <a:cxn ang="0">
                  <a:pos x="237" y="48"/>
                </a:cxn>
                <a:cxn ang="0">
                  <a:pos x="252" y="69"/>
                </a:cxn>
                <a:cxn ang="0">
                  <a:pos x="261" y="94"/>
                </a:cxn>
                <a:cxn ang="0">
                  <a:pos x="266" y="124"/>
                </a:cxn>
                <a:cxn ang="0">
                  <a:pos x="267" y="156"/>
                </a:cxn>
                <a:cxn ang="0">
                  <a:pos x="262" y="183"/>
                </a:cxn>
                <a:cxn ang="0">
                  <a:pos x="255" y="205"/>
                </a:cxn>
                <a:cxn ang="0">
                  <a:pos x="244" y="223"/>
                </a:cxn>
                <a:cxn ang="0">
                  <a:pos x="230" y="238"/>
                </a:cxn>
                <a:cxn ang="0">
                  <a:pos x="215" y="250"/>
                </a:cxn>
                <a:cxn ang="0">
                  <a:pos x="195" y="259"/>
                </a:cxn>
                <a:cxn ang="0">
                  <a:pos x="165" y="271"/>
                </a:cxn>
                <a:cxn ang="0">
                  <a:pos x="312" y="151"/>
                </a:cxn>
                <a:cxn ang="0">
                  <a:pos x="315" y="116"/>
                </a:cxn>
                <a:cxn ang="0">
                  <a:pos x="322" y="85"/>
                </a:cxn>
                <a:cxn ang="0">
                  <a:pos x="334" y="59"/>
                </a:cxn>
                <a:cxn ang="0">
                  <a:pos x="349" y="38"/>
                </a:cxn>
                <a:cxn ang="0">
                  <a:pos x="368" y="21"/>
                </a:cxn>
                <a:cxn ang="0">
                  <a:pos x="390" y="9"/>
                </a:cxn>
                <a:cxn ang="0">
                  <a:pos x="417" y="2"/>
                </a:cxn>
                <a:cxn ang="0">
                  <a:pos x="445" y="0"/>
                </a:cxn>
                <a:cxn ang="0">
                  <a:pos x="475" y="2"/>
                </a:cxn>
                <a:cxn ang="0">
                  <a:pos x="502" y="9"/>
                </a:cxn>
                <a:cxn ang="0">
                  <a:pos x="525" y="21"/>
                </a:cxn>
                <a:cxn ang="0">
                  <a:pos x="544" y="37"/>
                </a:cxn>
                <a:cxn ang="0">
                  <a:pos x="559" y="58"/>
                </a:cxn>
                <a:cxn ang="0">
                  <a:pos x="570" y="85"/>
                </a:cxn>
                <a:cxn ang="0">
                  <a:pos x="576" y="116"/>
                </a:cxn>
                <a:cxn ang="0">
                  <a:pos x="578" y="151"/>
                </a:cxn>
                <a:cxn ang="0">
                  <a:pos x="525" y="485"/>
                </a:cxn>
                <a:cxn ang="0">
                  <a:pos x="365" y="266"/>
                </a:cxn>
              </a:cxnLst>
              <a:rect l="0" t="0" r="r" b="b"/>
              <a:pathLst>
                <a:path w="578" h="485">
                  <a:moveTo>
                    <a:pt x="365" y="266"/>
                  </a:moveTo>
                  <a:lnTo>
                    <a:pt x="365" y="485"/>
                  </a:lnTo>
                  <a:lnTo>
                    <a:pt x="250" y="485"/>
                  </a:lnTo>
                  <a:lnTo>
                    <a:pt x="108" y="278"/>
                  </a:lnTo>
                  <a:lnTo>
                    <a:pt x="53" y="278"/>
                  </a:lnTo>
                  <a:lnTo>
                    <a:pt x="53" y="485"/>
                  </a:lnTo>
                  <a:lnTo>
                    <a:pt x="0" y="485"/>
                  </a:lnTo>
                  <a:lnTo>
                    <a:pt x="0" y="6"/>
                  </a:lnTo>
                  <a:lnTo>
                    <a:pt x="109" y="6"/>
                  </a:lnTo>
                  <a:lnTo>
                    <a:pt x="128" y="6"/>
                  </a:lnTo>
                  <a:lnTo>
                    <a:pt x="146" y="8"/>
                  </a:lnTo>
                  <a:lnTo>
                    <a:pt x="162" y="10"/>
                  </a:lnTo>
                  <a:lnTo>
                    <a:pt x="178" y="15"/>
                  </a:lnTo>
                  <a:lnTo>
                    <a:pt x="192" y="19"/>
                  </a:lnTo>
                  <a:lnTo>
                    <a:pt x="205" y="24"/>
                  </a:lnTo>
                  <a:lnTo>
                    <a:pt x="217" y="32"/>
                  </a:lnTo>
                  <a:lnTo>
                    <a:pt x="227" y="39"/>
                  </a:lnTo>
                  <a:lnTo>
                    <a:pt x="237" y="48"/>
                  </a:lnTo>
                  <a:lnTo>
                    <a:pt x="244" y="58"/>
                  </a:lnTo>
                  <a:lnTo>
                    <a:pt x="252" y="69"/>
                  </a:lnTo>
                  <a:lnTo>
                    <a:pt x="257" y="81"/>
                  </a:lnTo>
                  <a:lnTo>
                    <a:pt x="261" y="94"/>
                  </a:lnTo>
                  <a:lnTo>
                    <a:pt x="265" y="108"/>
                  </a:lnTo>
                  <a:lnTo>
                    <a:pt x="266" y="124"/>
                  </a:lnTo>
                  <a:lnTo>
                    <a:pt x="267" y="140"/>
                  </a:lnTo>
                  <a:lnTo>
                    <a:pt x="267" y="156"/>
                  </a:lnTo>
                  <a:lnTo>
                    <a:pt x="265" y="170"/>
                  </a:lnTo>
                  <a:lnTo>
                    <a:pt x="262" y="183"/>
                  </a:lnTo>
                  <a:lnTo>
                    <a:pt x="259" y="194"/>
                  </a:lnTo>
                  <a:lnTo>
                    <a:pt x="255" y="205"/>
                  </a:lnTo>
                  <a:lnTo>
                    <a:pt x="250" y="215"/>
                  </a:lnTo>
                  <a:lnTo>
                    <a:pt x="244" y="223"/>
                  </a:lnTo>
                  <a:lnTo>
                    <a:pt x="238" y="232"/>
                  </a:lnTo>
                  <a:lnTo>
                    <a:pt x="230" y="238"/>
                  </a:lnTo>
                  <a:lnTo>
                    <a:pt x="223" y="245"/>
                  </a:lnTo>
                  <a:lnTo>
                    <a:pt x="215" y="250"/>
                  </a:lnTo>
                  <a:lnTo>
                    <a:pt x="205" y="255"/>
                  </a:lnTo>
                  <a:lnTo>
                    <a:pt x="195" y="259"/>
                  </a:lnTo>
                  <a:lnTo>
                    <a:pt x="186" y="264"/>
                  </a:lnTo>
                  <a:lnTo>
                    <a:pt x="165" y="271"/>
                  </a:lnTo>
                  <a:lnTo>
                    <a:pt x="312" y="481"/>
                  </a:lnTo>
                  <a:lnTo>
                    <a:pt x="312" y="151"/>
                  </a:lnTo>
                  <a:lnTo>
                    <a:pt x="313" y="133"/>
                  </a:lnTo>
                  <a:lnTo>
                    <a:pt x="315" y="116"/>
                  </a:lnTo>
                  <a:lnTo>
                    <a:pt x="318" y="100"/>
                  </a:lnTo>
                  <a:lnTo>
                    <a:pt x="322" y="85"/>
                  </a:lnTo>
                  <a:lnTo>
                    <a:pt x="327" y="71"/>
                  </a:lnTo>
                  <a:lnTo>
                    <a:pt x="334" y="59"/>
                  </a:lnTo>
                  <a:lnTo>
                    <a:pt x="340" y="48"/>
                  </a:lnTo>
                  <a:lnTo>
                    <a:pt x="349" y="38"/>
                  </a:lnTo>
                  <a:lnTo>
                    <a:pt x="358" y="28"/>
                  </a:lnTo>
                  <a:lnTo>
                    <a:pt x="368" y="21"/>
                  </a:lnTo>
                  <a:lnTo>
                    <a:pt x="378" y="15"/>
                  </a:lnTo>
                  <a:lnTo>
                    <a:pt x="390" y="9"/>
                  </a:lnTo>
                  <a:lnTo>
                    <a:pt x="403" y="5"/>
                  </a:lnTo>
                  <a:lnTo>
                    <a:pt x="417" y="2"/>
                  </a:lnTo>
                  <a:lnTo>
                    <a:pt x="431" y="1"/>
                  </a:lnTo>
                  <a:lnTo>
                    <a:pt x="445" y="0"/>
                  </a:lnTo>
                  <a:lnTo>
                    <a:pt x="461" y="1"/>
                  </a:lnTo>
                  <a:lnTo>
                    <a:pt x="475" y="2"/>
                  </a:lnTo>
                  <a:lnTo>
                    <a:pt x="489" y="5"/>
                  </a:lnTo>
                  <a:lnTo>
                    <a:pt x="502" y="9"/>
                  </a:lnTo>
                  <a:lnTo>
                    <a:pt x="514" y="15"/>
                  </a:lnTo>
                  <a:lnTo>
                    <a:pt x="525" y="21"/>
                  </a:lnTo>
                  <a:lnTo>
                    <a:pt x="535" y="28"/>
                  </a:lnTo>
                  <a:lnTo>
                    <a:pt x="544" y="37"/>
                  </a:lnTo>
                  <a:lnTo>
                    <a:pt x="552" y="48"/>
                  </a:lnTo>
                  <a:lnTo>
                    <a:pt x="559" y="58"/>
                  </a:lnTo>
                  <a:lnTo>
                    <a:pt x="565" y="71"/>
                  </a:lnTo>
                  <a:lnTo>
                    <a:pt x="570" y="85"/>
                  </a:lnTo>
                  <a:lnTo>
                    <a:pt x="573" y="100"/>
                  </a:lnTo>
                  <a:lnTo>
                    <a:pt x="576" y="116"/>
                  </a:lnTo>
                  <a:lnTo>
                    <a:pt x="577" y="133"/>
                  </a:lnTo>
                  <a:lnTo>
                    <a:pt x="578" y="151"/>
                  </a:lnTo>
                  <a:lnTo>
                    <a:pt x="578" y="485"/>
                  </a:lnTo>
                  <a:lnTo>
                    <a:pt x="525" y="485"/>
                  </a:lnTo>
                  <a:lnTo>
                    <a:pt x="525" y="266"/>
                  </a:lnTo>
                  <a:lnTo>
                    <a:pt x="365" y="26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828" y="2551"/>
              <a:ext cx="4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6" y="166"/>
                </a:cxn>
                <a:cxn ang="0">
                  <a:pos x="76" y="165"/>
                </a:cxn>
                <a:cxn ang="0">
                  <a:pos x="86" y="165"/>
                </a:cxn>
                <a:cxn ang="0">
                  <a:pos x="96" y="164"/>
                </a:cxn>
                <a:cxn ang="0">
                  <a:pos x="104" y="162"/>
                </a:cxn>
                <a:cxn ang="0">
                  <a:pos x="113" y="159"/>
                </a:cxn>
                <a:cxn ang="0">
                  <a:pos x="121" y="156"/>
                </a:cxn>
                <a:cxn ang="0">
                  <a:pos x="129" y="153"/>
                </a:cxn>
                <a:cxn ang="0">
                  <a:pos x="136" y="147"/>
                </a:cxn>
                <a:cxn ang="0">
                  <a:pos x="141" y="142"/>
                </a:cxn>
                <a:cxn ang="0">
                  <a:pos x="148" y="134"/>
                </a:cxn>
                <a:cxn ang="0">
                  <a:pos x="152" y="127"/>
                </a:cxn>
                <a:cxn ang="0">
                  <a:pos x="155" y="117"/>
                </a:cxn>
                <a:cxn ang="0">
                  <a:pos x="158" y="107"/>
                </a:cxn>
                <a:cxn ang="0">
                  <a:pos x="159" y="95"/>
                </a:cxn>
                <a:cxn ang="0">
                  <a:pos x="160" y="82"/>
                </a:cxn>
                <a:cxn ang="0">
                  <a:pos x="160" y="69"/>
                </a:cxn>
                <a:cxn ang="0">
                  <a:pos x="158" y="59"/>
                </a:cxn>
                <a:cxn ang="0">
                  <a:pos x="156" y="49"/>
                </a:cxn>
                <a:cxn ang="0">
                  <a:pos x="153" y="41"/>
                </a:cxn>
                <a:cxn ang="0">
                  <a:pos x="149" y="32"/>
                </a:cxn>
                <a:cxn ang="0">
                  <a:pos x="143" y="26"/>
                </a:cxn>
                <a:cxn ang="0">
                  <a:pos x="138" y="20"/>
                </a:cxn>
                <a:cxn ang="0">
                  <a:pos x="132" y="15"/>
                </a:cxn>
                <a:cxn ang="0">
                  <a:pos x="124" y="11"/>
                </a:cxn>
                <a:cxn ang="0">
                  <a:pos x="116" y="8"/>
                </a:cxn>
                <a:cxn ang="0">
                  <a:pos x="107" y="6"/>
                </a:cxn>
                <a:cxn ang="0">
                  <a:pos x="99" y="3"/>
                </a:cxn>
                <a:cxn ang="0">
                  <a:pos x="89" y="2"/>
                </a:cxn>
                <a:cxn ang="0">
                  <a:pos x="79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0" h="166">
                  <a:moveTo>
                    <a:pt x="0" y="0"/>
                  </a:moveTo>
                  <a:lnTo>
                    <a:pt x="0" y="166"/>
                  </a:lnTo>
                  <a:lnTo>
                    <a:pt x="56" y="166"/>
                  </a:lnTo>
                  <a:lnTo>
                    <a:pt x="76" y="165"/>
                  </a:lnTo>
                  <a:lnTo>
                    <a:pt x="86" y="165"/>
                  </a:lnTo>
                  <a:lnTo>
                    <a:pt x="96" y="164"/>
                  </a:lnTo>
                  <a:lnTo>
                    <a:pt x="104" y="162"/>
                  </a:lnTo>
                  <a:lnTo>
                    <a:pt x="113" y="159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7"/>
                  </a:lnTo>
                  <a:lnTo>
                    <a:pt x="141" y="142"/>
                  </a:lnTo>
                  <a:lnTo>
                    <a:pt x="148" y="134"/>
                  </a:lnTo>
                  <a:lnTo>
                    <a:pt x="152" y="127"/>
                  </a:lnTo>
                  <a:lnTo>
                    <a:pt x="155" y="117"/>
                  </a:lnTo>
                  <a:lnTo>
                    <a:pt x="158" y="107"/>
                  </a:lnTo>
                  <a:lnTo>
                    <a:pt x="159" y="95"/>
                  </a:lnTo>
                  <a:lnTo>
                    <a:pt x="160" y="82"/>
                  </a:lnTo>
                  <a:lnTo>
                    <a:pt x="160" y="69"/>
                  </a:lnTo>
                  <a:lnTo>
                    <a:pt x="158" y="59"/>
                  </a:lnTo>
                  <a:lnTo>
                    <a:pt x="156" y="49"/>
                  </a:lnTo>
                  <a:lnTo>
                    <a:pt x="153" y="41"/>
                  </a:lnTo>
                  <a:lnTo>
                    <a:pt x="149" y="32"/>
                  </a:lnTo>
                  <a:lnTo>
                    <a:pt x="143" y="26"/>
                  </a:lnTo>
                  <a:lnTo>
                    <a:pt x="138" y="20"/>
                  </a:lnTo>
                  <a:lnTo>
                    <a:pt x="132" y="15"/>
                  </a:lnTo>
                  <a:lnTo>
                    <a:pt x="124" y="11"/>
                  </a:lnTo>
                  <a:lnTo>
                    <a:pt x="116" y="8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2"/>
                  </a:lnTo>
                  <a:lnTo>
                    <a:pt x="79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908" y="2550"/>
              <a:ext cx="41" cy="40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0" y="161"/>
                </a:cxn>
                <a:cxn ang="0">
                  <a:pos x="160" y="99"/>
                </a:cxn>
                <a:cxn ang="0">
                  <a:pos x="159" y="76"/>
                </a:cxn>
                <a:cxn ang="0">
                  <a:pos x="158" y="66"/>
                </a:cxn>
                <a:cxn ang="0">
                  <a:pos x="156" y="56"/>
                </a:cxn>
                <a:cxn ang="0">
                  <a:pos x="154" y="48"/>
                </a:cxn>
                <a:cxn ang="0">
                  <a:pos x="151" y="39"/>
                </a:cxn>
                <a:cxn ang="0">
                  <a:pos x="146" y="32"/>
                </a:cxn>
                <a:cxn ang="0">
                  <a:pos x="142" y="25"/>
                </a:cxn>
                <a:cxn ang="0">
                  <a:pos x="137" y="19"/>
                </a:cxn>
                <a:cxn ang="0">
                  <a:pos x="132" y="15"/>
                </a:cxn>
                <a:cxn ang="0">
                  <a:pos x="125" y="9"/>
                </a:cxn>
                <a:cxn ang="0">
                  <a:pos x="118" y="6"/>
                </a:cxn>
                <a:cxn ang="0">
                  <a:pos x="109" y="3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0" y="0"/>
                </a:cxn>
                <a:cxn ang="0">
                  <a:pos x="70" y="0"/>
                </a:cxn>
                <a:cxn ang="0">
                  <a:pos x="60" y="1"/>
                </a:cxn>
                <a:cxn ang="0">
                  <a:pos x="52" y="3"/>
                </a:cxn>
                <a:cxn ang="0">
                  <a:pos x="43" y="6"/>
                </a:cxn>
                <a:cxn ang="0">
                  <a:pos x="36" y="9"/>
                </a:cxn>
                <a:cxn ang="0">
                  <a:pos x="29" y="14"/>
                </a:cxn>
                <a:cxn ang="0">
                  <a:pos x="24" y="19"/>
                </a:cxn>
                <a:cxn ang="0">
                  <a:pos x="19" y="25"/>
                </a:cxn>
                <a:cxn ang="0">
                  <a:pos x="13" y="32"/>
                </a:cxn>
                <a:cxn ang="0">
                  <a:pos x="10" y="39"/>
                </a:cxn>
                <a:cxn ang="0">
                  <a:pos x="7" y="47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99"/>
                </a:cxn>
                <a:cxn ang="0">
                  <a:pos x="0" y="161"/>
                </a:cxn>
              </a:cxnLst>
              <a:rect l="0" t="0" r="r" b="b"/>
              <a:pathLst>
                <a:path w="160" h="161">
                  <a:moveTo>
                    <a:pt x="0" y="161"/>
                  </a:moveTo>
                  <a:lnTo>
                    <a:pt x="160" y="161"/>
                  </a:lnTo>
                  <a:lnTo>
                    <a:pt x="160" y="99"/>
                  </a:lnTo>
                  <a:lnTo>
                    <a:pt x="159" y="76"/>
                  </a:lnTo>
                  <a:lnTo>
                    <a:pt x="158" y="66"/>
                  </a:lnTo>
                  <a:lnTo>
                    <a:pt x="156" y="56"/>
                  </a:lnTo>
                  <a:lnTo>
                    <a:pt x="154" y="48"/>
                  </a:lnTo>
                  <a:lnTo>
                    <a:pt x="151" y="39"/>
                  </a:lnTo>
                  <a:lnTo>
                    <a:pt x="146" y="32"/>
                  </a:lnTo>
                  <a:lnTo>
                    <a:pt x="142" y="25"/>
                  </a:lnTo>
                  <a:lnTo>
                    <a:pt x="137" y="19"/>
                  </a:lnTo>
                  <a:lnTo>
                    <a:pt x="132" y="15"/>
                  </a:lnTo>
                  <a:lnTo>
                    <a:pt x="125" y="9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3" y="6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4" y="19"/>
                  </a:lnTo>
                  <a:lnTo>
                    <a:pt x="19" y="25"/>
                  </a:lnTo>
                  <a:lnTo>
                    <a:pt x="13" y="32"/>
                  </a:lnTo>
                  <a:lnTo>
                    <a:pt x="10" y="39"/>
                  </a:lnTo>
                  <a:lnTo>
                    <a:pt x="7" y="47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0" y="16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665" y="2537"/>
              <a:ext cx="68" cy="122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36" y="0"/>
                </a:cxn>
                <a:cxn ang="0">
                  <a:pos x="154" y="2"/>
                </a:cxn>
                <a:cxn ang="0">
                  <a:pos x="170" y="4"/>
                </a:cxn>
                <a:cxn ang="0">
                  <a:pos x="185" y="7"/>
                </a:cxn>
                <a:cxn ang="0">
                  <a:pos x="199" y="13"/>
                </a:cxn>
                <a:cxn ang="0">
                  <a:pos x="212" y="18"/>
                </a:cxn>
                <a:cxn ang="0">
                  <a:pos x="222" y="26"/>
                </a:cxn>
                <a:cxn ang="0">
                  <a:pos x="232" y="34"/>
                </a:cxn>
                <a:cxn ang="0">
                  <a:pos x="240" y="45"/>
                </a:cxn>
                <a:cxn ang="0">
                  <a:pos x="247" y="56"/>
                </a:cxn>
                <a:cxn ang="0">
                  <a:pos x="253" y="69"/>
                </a:cxn>
                <a:cxn ang="0">
                  <a:pos x="257" y="85"/>
                </a:cxn>
                <a:cxn ang="0">
                  <a:pos x="262" y="102"/>
                </a:cxn>
                <a:cxn ang="0">
                  <a:pos x="264" y="121"/>
                </a:cxn>
                <a:cxn ang="0">
                  <a:pos x="266" y="142"/>
                </a:cxn>
                <a:cxn ang="0">
                  <a:pos x="266" y="165"/>
                </a:cxn>
                <a:cxn ang="0">
                  <a:pos x="266" y="314"/>
                </a:cxn>
                <a:cxn ang="0">
                  <a:pos x="264" y="359"/>
                </a:cxn>
                <a:cxn ang="0">
                  <a:pos x="262" y="378"/>
                </a:cxn>
                <a:cxn ang="0">
                  <a:pos x="257" y="395"/>
                </a:cxn>
                <a:cxn ang="0">
                  <a:pos x="253" y="410"/>
                </a:cxn>
                <a:cxn ang="0">
                  <a:pos x="247" y="424"/>
                </a:cxn>
                <a:cxn ang="0">
                  <a:pos x="240" y="436"/>
                </a:cxn>
                <a:cxn ang="0">
                  <a:pos x="232" y="445"/>
                </a:cxn>
                <a:cxn ang="0">
                  <a:pos x="222" y="454"/>
                </a:cxn>
                <a:cxn ang="0">
                  <a:pos x="212" y="461"/>
                </a:cxn>
                <a:cxn ang="0">
                  <a:pos x="199" y="467"/>
                </a:cxn>
                <a:cxn ang="0">
                  <a:pos x="185" y="472"/>
                </a:cxn>
                <a:cxn ang="0">
                  <a:pos x="170" y="475"/>
                </a:cxn>
                <a:cxn ang="0">
                  <a:pos x="154" y="477"/>
                </a:cxn>
                <a:cxn ang="0">
                  <a:pos x="136" y="479"/>
                </a:cxn>
                <a:cxn ang="0">
                  <a:pos x="117" y="479"/>
                </a:cxn>
                <a:cxn ang="0">
                  <a:pos x="0" y="479"/>
                </a:cxn>
              </a:cxnLst>
              <a:rect l="0" t="0" r="r" b="b"/>
              <a:pathLst>
                <a:path w="266" h="479">
                  <a:moveTo>
                    <a:pt x="0" y="479"/>
                  </a:moveTo>
                  <a:lnTo>
                    <a:pt x="0" y="0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54" y="2"/>
                  </a:lnTo>
                  <a:lnTo>
                    <a:pt x="170" y="4"/>
                  </a:lnTo>
                  <a:lnTo>
                    <a:pt x="185" y="7"/>
                  </a:lnTo>
                  <a:lnTo>
                    <a:pt x="199" y="13"/>
                  </a:lnTo>
                  <a:lnTo>
                    <a:pt x="212" y="18"/>
                  </a:lnTo>
                  <a:lnTo>
                    <a:pt x="222" y="26"/>
                  </a:lnTo>
                  <a:lnTo>
                    <a:pt x="232" y="34"/>
                  </a:lnTo>
                  <a:lnTo>
                    <a:pt x="240" y="45"/>
                  </a:lnTo>
                  <a:lnTo>
                    <a:pt x="247" y="56"/>
                  </a:lnTo>
                  <a:lnTo>
                    <a:pt x="253" y="69"/>
                  </a:lnTo>
                  <a:lnTo>
                    <a:pt x="257" y="85"/>
                  </a:lnTo>
                  <a:lnTo>
                    <a:pt x="262" y="102"/>
                  </a:lnTo>
                  <a:lnTo>
                    <a:pt x="264" y="121"/>
                  </a:lnTo>
                  <a:lnTo>
                    <a:pt x="266" y="142"/>
                  </a:lnTo>
                  <a:lnTo>
                    <a:pt x="266" y="165"/>
                  </a:lnTo>
                  <a:lnTo>
                    <a:pt x="266" y="314"/>
                  </a:lnTo>
                  <a:lnTo>
                    <a:pt x="264" y="359"/>
                  </a:lnTo>
                  <a:lnTo>
                    <a:pt x="262" y="378"/>
                  </a:lnTo>
                  <a:lnTo>
                    <a:pt x="257" y="395"/>
                  </a:lnTo>
                  <a:lnTo>
                    <a:pt x="253" y="410"/>
                  </a:lnTo>
                  <a:lnTo>
                    <a:pt x="247" y="424"/>
                  </a:lnTo>
                  <a:lnTo>
                    <a:pt x="240" y="436"/>
                  </a:lnTo>
                  <a:lnTo>
                    <a:pt x="232" y="445"/>
                  </a:lnTo>
                  <a:lnTo>
                    <a:pt x="222" y="454"/>
                  </a:lnTo>
                  <a:lnTo>
                    <a:pt x="212" y="461"/>
                  </a:lnTo>
                  <a:lnTo>
                    <a:pt x="199" y="467"/>
                  </a:lnTo>
                  <a:lnTo>
                    <a:pt x="185" y="472"/>
                  </a:lnTo>
                  <a:lnTo>
                    <a:pt x="170" y="475"/>
                  </a:lnTo>
                  <a:lnTo>
                    <a:pt x="154" y="477"/>
                  </a:lnTo>
                  <a:lnTo>
                    <a:pt x="136" y="479"/>
                  </a:lnTo>
                  <a:lnTo>
                    <a:pt x="117" y="479"/>
                  </a:lnTo>
                  <a:lnTo>
                    <a:pt x="0" y="479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679" y="2551"/>
              <a:ext cx="41" cy="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3"/>
                </a:cxn>
                <a:cxn ang="0">
                  <a:pos x="70" y="373"/>
                </a:cxn>
                <a:cxn ang="0">
                  <a:pos x="83" y="373"/>
                </a:cxn>
                <a:cxn ang="0">
                  <a:pos x="95" y="372"/>
                </a:cxn>
                <a:cxn ang="0">
                  <a:pos x="105" y="370"/>
                </a:cxn>
                <a:cxn ang="0">
                  <a:pos x="115" y="367"/>
                </a:cxn>
                <a:cxn ang="0">
                  <a:pos x="124" y="363"/>
                </a:cxn>
                <a:cxn ang="0">
                  <a:pos x="130" y="359"/>
                </a:cxn>
                <a:cxn ang="0">
                  <a:pos x="136" y="355"/>
                </a:cxn>
                <a:cxn ang="0">
                  <a:pos x="143" y="348"/>
                </a:cxn>
                <a:cxn ang="0">
                  <a:pos x="147" y="342"/>
                </a:cxn>
                <a:cxn ang="0">
                  <a:pos x="150" y="335"/>
                </a:cxn>
                <a:cxn ang="0">
                  <a:pos x="153" y="326"/>
                </a:cxn>
                <a:cxn ang="0">
                  <a:pos x="155" y="317"/>
                </a:cxn>
                <a:cxn ang="0">
                  <a:pos x="158" y="306"/>
                </a:cxn>
                <a:cxn ang="0">
                  <a:pos x="159" y="295"/>
                </a:cxn>
                <a:cxn ang="0">
                  <a:pos x="160" y="270"/>
                </a:cxn>
                <a:cxn ang="0">
                  <a:pos x="160" y="104"/>
                </a:cxn>
                <a:cxn ang="0">
                  <a:pos x="159" y="77"/>
                </a:cxn>
                <a:cxn ang="0">
                  <a:pos x="158" y="65"/>
                </a:cxn>
                <a:cxn ang="0">
                  <a:pos x="155" y="55"/>
                </a:cxn>
                <a:cxn ang="0">
                  <a:pos x="153" y="46"/>
                </a:cxn>
                <a:cxn ang="0">
                  <a:pos x="150" y="38"/>
                </a:cxn>
                <a:cxn ang="0">
                  <a:pos x="146" y="30"/>
                </a:cxn>
                <a:cxn ang="0">
                  <a:pos x="141" y="24"/>
                </a:cxn>
                <a:cxn ang="0">
                  <a:pos x="135" y="17"/>
                </a:cxn>
                <a:cxn ang="0">
                  <a:pos x="129" y="13"/>
                </a:cxn>
                <a:cxn ang="0">
                  <a:pos x="121" y="9"/>
                </a:cxn>
                <a:cxn ang="0">
                  <a:pos x="114" y="6"/>
                </a:cxn>
                <a:cxn ang="0">
                  <a:pos x="104" y="3"/>
                </a:cxn>
                <a:cxn ang="0">
                  <a:pos x="94" y="1"/>
                </a:cxn>
                <a:cxn ang="0">
                  <a:pos x="83" y="0"/>
                </a:cxn>
                <a:cxn ang="0">
                  <a:pos x="70" y="0"/>
                </a:cxn>
                <a:cxn ang="0">
                  <a:pos x="0" y="0"/>
                </a:cxn>
              </a:cxnLst>
              <a:rect l="0" t="0" r="r" b="b"/>
              <a:pathLst>
                <a:path w="160" h="373">
                  <a:moveTo>
                    <a:pt x="0" y="0"/>
                  </a:moveTo>
                  <a:lnTo>
                    <a:pt x="0" y="373"/>
                  </a:lnTo>
                  <a:lnTo>
                    <a:pt x="70" y="373"/>
                  </a:lnTo>
                  <a:lnTo>
                    <a:pt x="83" y="373"/>
                  </a:lnTo>
                  <a:lnTo>
                    <a:pt x="95" y="372"/>
                  </a:lnTo>
                  <a:lnTo>
                    <a:pt x="105" y="370"/>
                  </a:lnTo>
                  <a:lnTo>
                    <a:pt x="115" y="367"/>
                  </a:lnTo>
                  <a:lnTo>
                    <a:pt x="124" y="363"/>
                  </a:lnTo>
                  <a:lnTo>
                    <a:pt x="130" y="359"/>
                  </a:lnTo>
                  <a:lnTo>
                    <a:pt x="136" y="355"/>
                  </a:lnTo>
                  <a:lnTo>
                    <a:pt x="143" y="348"/>
                  </a:lnTo>
                  <a:lnTo>
                    <a:pt x="147" y="342"/>
                  </a:lnTo>
                  <a:lnTo>
                    <a:pt x="150" y="335"/>
                  </a:lnTo>
                  <a:lnTo>
                    <a:pt x="153" y="326"/>
                  </a:lnTo>
                  <a:lnTo>
                    <a:pt x="155" y="317"/>
                  </a:lnTo>
                  <a:lnTo>
                    <a:pt x="158" y="306"/>
                  </a:lnTo>
                  <a:lnTo>
                    <a:pt x="159" y="295"/>
                  </a:lnTo>
                  <a:lnTo>
                    <a:pt x="160" y="270"/>
                  </a:lnTo>
                  <a:lnTo>
                    <a:pt x="160" y="104"/>
                  </a:lnTo>
                  <a:lnTo>
                    <a:pt x="159" y="77"/>
                  </a:lnTo>
                  <a:lnTo>
                    <a:pt x="158" y="65"/>
                  </a:lnTo>
                  <a:lnTo>
                    <a:pt x="155" y="55"/>
                  </a:lnTo>
                  <a:lnTo>
                    <a:pt x="153" y="46"/>
                  </a:lnTo>
                  <a:lnTo>
                    <a:pt x="150" y="38"/>
                  </a:lnTo>
                  <a:lnTo>
                    <a:pt x="146" y="30"/>
                  </a:lnTo>
                  <a:lnTo>
                    <a:pt x="141" y="24"/>
                  </a:lnTo>
                  <a:lnTo>
                    <a:pt x="135" y="17"/>
                  </a:lnTo>
                  <a:lnTo>
                    <a:pt x="129" y="13"/>
                  </a:lnTo>
                  <a:lnTo>
                    <a:pt x="121" y="9"/>
                  </a:lnTo>
                  <a:lnTo>
                    <a:pt x="114" y="6"/>
                  </a:lnTo>
                  <a:lnTo>
                    <a:pt x="104" y="3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802" y="2729"/>
              <a:ext cx="141" cy="12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396" y="0"/>
                </a:cxn>
                <a:cxn ang="0">
                  <a:pos x="430" y="4"/>
                </a:cxn>
                <a:cxn ang="0">
                  <a:pos x="460" y="13"/>
                </a:cxn>
                <a:cxn ang="0">
                  <a:pos x="484" y="26"/>
                </a:cxn>
                <a:cxn ang="0">
                  <a:pos x="505" y="41"/>
                </a:cxn>
                <a:cxn ang="0">
                  <a:pos x="520" y="63"/>
                </a:cxn>
                <a:cxn ang="0">
                  <a:pos x="529" y="88"/>
                </a:cxn>
                <a:cxn ang="0">
                  <a:pos x="533" y="118"/>
                </a:cxn>
                <a:cxn ang="0">
                  <a:pos x="534" y="149"/>
                </a:cxn>
                <a:cxn ang="0">
                  <a:pos x="530" y="177"/>
                </a:cxn>
                <a:cxn ang="0">
                  <a:pos x="523" y="199"/>
                </a:cxn>
                <a:cxn ang="0">
                  <a:pos x="512" y="217"/>
                </a:cxn>
                <a:cxn ang="0">
                  <a:pos x="498" y="232"/>
                </a:cxn>
                <a:cxn ang="0">
                  <a:pos x="482" y="244"/>
                </a:cxn>
                <a:cxn ang="0">
                  <a:pos x="463" y="253"/>
                </a:cxn>
                <a:cxn ang="0">
                  <a:pos x="432" y="264"/>
                </a:cxn>
                <a:cxn ang="0">
                  <a:pos x="495" y="479"/>
                </a:cxn>
                <a:cxn ang="0">
                  <a:pos x="321" y="272"/>
                </a:cxn>
                <a:cxn ang="0">
                  <a:pos x="149" y="479"/>
                </a:cxn>
                <a:cxn ang="0">
                  <a:pos x="114" y="477"/>
                </a:cxn>
                <a:cxn ang="0">
                  <a:pos x="84" y="470"/>
                </a:cxn>
                <a:cxn ang="0">
                  <a:pos x="59" y="458"/>
                </a:cxn>
                <a:cxn ang="0">
                  <a:pos x="37" y="441"/>
                </a:cxn>
                <a:cxn ang="0">
                  <a:pos x="22" y="420"/>
                </a:cxn>
                <a:cxn ang="0">
                  <a:pos x="10" y="394"/>
                </a:cxn>
                <a:cxn ang="0">
                  <a:pos x="2" y="364"/>
                </a:cxn>
                <a:cxn ang="0">
                  <a:pos x="0" y="329"/>
                </a:cxn>
                <a:cxn ang="0">
                  <a:pos x="1" y="132"/>
                </a:cxn>
                <a:cxn ang="0">
                  <a:pos x="6" y="100"/>
                </a:cxn>
                <a:cxn ang="0">
                  <a:pos x="15" y="72"/>
                </a:cxn>
                <a:cxn ang="0">
                  <a:pos x="29" y="48"/>
                </a:cxn>
                <a:cxn ang="0">
                  <a:pos x="47" y="30"/>
                </a:cxn>
                <a:cxn ang="0">
                  <a:pos x="69" y="15"/>
                </a:cxn>
                <a:cxn ang="0">
                  <a:pos x="96" y="5"/>
                </a:cxn>
                <a:cxn ang="0">
                  <a:pos x="128" y="1"/>
                </a:cxn>
                <a:cxn ang="0">
                  <a:pos x="223" y="0"/>
                </a:cxn>
                <a:cxn ang="0">
                  <a:pos x="146" y="53"/>
                </a:cxn>
                <a:cxn ang="0">
                  <a:pos x="123" y="54"/>
                </a:cxn>
                <a:cxn ang="0">
                  <a:pos x="102" y="60"/>
                </a:cxn>
                <a:cxn ang="0">
                  <a:pos x="86" y="67"/>
                </a:cxn>
                <a:cxn ang="0">
                  <a:pos x="75" y="78"/>
                </a:cxn>
                <a:cxn ang="0">
                  <a:pos x="65" y="90"/>
                </a:cxn>
                <a:cxn ang="0">
                  <a:pos x="59" y="108"/>
                </a:cxn>
                <a:cxn ang="0">
                  <a:pos x="55" y="128"/>
                </a:cxn>
                <a:cxn ang="0">
                  <a:pos x="53" y="150"/>
                </a:cxn>
                <a:cxn ang="0">
                  <a:pos x="223" y="207"/>
                </a:cxn>
                <a:cxn ang="0">
                  <a:pos x="53" y="260"/>
                </a:cxn>
                <a:cxn ang="0">
                  <a:pos x="53" y="341"/>
                </a:cxn>
                <a:cxn ang="0">
                  <a:pos x="57" y="362"/>
                </a:cxn>
                <a:cxn ang="0">
                  <a:pos x="62" y="380"/>
                </a:cxn>
                <a:cxn ang="0">
                  <a:pos x="69" y="395"/>
                </a:cxn>
                <a:cxn ang="0">
                  <a:pos x="80" y="407"/>
                </a:cxn>
                <a:cxn ang="0">
                  <a:pos x="93" y="416"/>
                </a:cxn>
                <a:cxn ang="0">
                  <a:pos x="108" y="423"/>
                </a:cxn>
                <a:cxn ang="0">
                  <a:pos x="127" y="426"/>
                </a:cxn>
                <a:cxn ang="0">
                  <a:pos x="267" y="426"/>
                </a:cxn>
              </a:cxnLst>
              <a:rect l="0" t="0" r="r" b="b"/>
              <a:pathLst>
                <a:path w="561" h="479">
                  <a:moveTo>
                    <a:pt x="267" y="426"/>
                  </a:moveTo>
                  <a:lnTo>
                    <a:pt x="267" y="0"/>
                  </a:lnTo>
                  <a:lnTo>
                    <a:pt x="377" y="0"/>
                  </a:lnTo>
                  <a:lnTo>
                    <a:pt x="396" y="0"/>
                  </a:lnTo>
                  <a:lnTo>
                    <a:pt x="414" y="2"/>
                  </a:lnTo>
                  <a:lnTo>
                    <a:pt x="430" y="4"/>
                  </a:lnTo>
                  <a:lnTo>
                    <a:pt x="446" y="8"/>
                  </a:lnTo>
                  <a:lnTo>
                    <a:pt x="460" y="13"/>
                  </a:lnTo>
                  <a:lnTo>
                    <a:pt x="473" y="18"/>
                  </a:lnTo>
                  <a:lnTo>
                    <a:pt x="484" y="26"/>
                  </a:lnTo>
                  <a:lnTo>
                    <a:pt x="495" y="33"/>
                  </a:lnTo>
                  <a:lnTo>
                    <a:pt x="505" y="41"/>
                  </a:lnTo>
                  <a:lnTo>
                    <a:pt x="512" y="52"/>
                  </a:lnTo>
                  <a:lnTo>
                    <a:pt x="520" y="63"/>
                  </a:lnTo>
                  <a:lnTo>
                    <a:pt x="525" y="75"/>
                  </a:lnTo>
                  <a:lnTo>
                    <a:pt x="529" y="88"/>
                  </a:lnTo>
                  <a:lnTo>
                    <a:pt x="532" y="102"/>
                  </a:lnTo>
                  <a:lnTo>
                    <a:pt x="533" y="118"/>
                  </a:lnTo>
                  <a:lnTo>
                    <a:pt x="534" y="134"/>
                  </a:lnTo>
                  <a:lnTo>
                    <a:pt x="534" y="149"/>
                  </a:lnTo>
                  <a:lnTo>
                    <a:pt x="532" y="164"/>
                  </a:lnTo>
                  <a:lnTo>
                    <a:pt x="530" y="177"/>
                  </a:lnTo>
                  <a:lnTo>
                    <a:pt x="527" y="188"/>
                  </a:lnTo>
                  <a:lnTo>
                    <a:pt x="523" y="199"/>
                  </a:lnTo>
                  <a:lnTo>
                    <a:pt x="517" y="209"/>
                  </a:lnTo>
                  <a:lnTo>
                    <a:pt x="512" y="217"/>
                  </a:lnTo>
                  <a:lnTo>
                    <a:pt x="506" y="225"/>
                  </a:lnTo>
                  <a:lnTo>
                    <a:pt x="498" y="232"/>
                  </a:lnTo>
                  <a:lnTo>
                    <a:pt x="491" y="237"/>
                  </a:lnTo>
                  <a:lnTo>
                    <a:pt x="482" y="244"/>
                  </a:lnTo>
                  <a:lnTo>
                    <a:pt x="473" y="248"/>
                  </a:lnTo>
                  <a:lnTo>
                    <a:pt x="463" y="253"/>
                  </a:lnTo>
                  <a:lnTo>
                    <a:pt x="454" y="257"/>
                  </a:lnTo>
                  <a:lnTo>
                    <a:pt x="432" y="264"/>
                  </a:lnTo>
                  <a:lnTo>
                    <a:pt x="561" y="479"/>
                  </a:lnTo>
                  <a:lnTo>
                    <a:pt x="495" y="479"/>
                  </a:lnTo>
                  <a:lnTo>
                    <a:pt x="376" y="272"/>
                  </a:lnTo>
                  <a:lnTo>
                    <a:pt x="321" y="272"/>
                  </a:lnTo>
                  <a:lnTo>
                    <a:pt x="321" y="479"/>
                  </a:lnTo>
                  <a:lnTo>
                    <a:pt x="149" y="479"/>
                  </a:lnTo>
                  <a:lnTo>
                    <a:pt x="131" y="478"/>
                  </a:lnTo>
                  <a:lnTo>
                    <a:pt x="114" y="477"/>
                  </a:lnTo>
                  <a:lnTo>
                    <a:pt x="99" y="474"/>
                  </a:lnTo>
                  <a:lnTo>
                    <a:pt x="84" y="470"/>
                  </a:lnTo>
                  <a:lnTo>
                    <a:pt x="70" y="464"/>
                  </a:lnTo>
                  <a:lnTo>
                    <a:pt x="59" y="458"/>
                  </a:lnTo>
                  <a:lnTo>
                    <a:pt x="47" y="450"/>
                  </a:lnTo>
                  <a:lnTo>
                    <a:pt x="37" y="441"/>
                  </a:lnTo>
                  <a:lnTo>
                    <a:pt x="29" y="431"/>
                  </a:lnTo>
                  <a:lnTo>
                    <a:pt x="22" y="420"/>
                  </a:lnTo>
                  <a:lnTo>
                    <a:pt x="15" y="408"/>
                  </a:lnTo>
                  <a:lnTo>
                    <a:pt x="10" y="394"/>
                  </a:lnTo>
                  <a:lnTo>
                    <a:pt x="6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6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2" y="60"/>
                  </a:lnTo>
                  <a:lnTo>
                    <a:pt x="29" y="48"/>
                  </a:lnTo>
                  <a:lnTo>
                    <a:pt x="37" y="38"/>
                  </a:lnTo>
                  <a:lnTo>
                    <a:pt x="47" y="30"/>
                  </a:lnTo>
                  <a:lnTo>
                    <a:pt x="58" y="21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6" y="5"/>
                  </a:lnTo>
                  <a:lnTo>
                    <a:pt x="112" y="2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223" y="0"/>
                  </a:lnTo>
                  <a:lnTo>
                    <a:pt x="223" y="53"/>
                  </a:lnTo>
                  <a:lnTo>
                    <a:pt x="146" y="53"/>
                  </a:lnTo>
                  <a:lnTo>
                    <a:pt x="133" y="53"/>
                  </a:lnTo>
                  <a:lnTo>
                    <a:pt x="123" y="54"/>
                  </a:lnTo>
                  <a:lnTo>
                    <a:pt x="112" y="56"/>
                  </a:lnTo>
                  <a:lnTo>
                    <a:pt x="102" y="60"/>
                  </a:lnTo>
                  <a:lnTo>
                    <a:pt x="94" y="63"/>
                  </a:lnTo>
                  <a:lnTo>
                    <a:pt x="86" y="67"/>
                  </a:lnTo>
                  <a:lnTo>
                    <a:pt x="80" y="71"/>
                  </a:lnTo>
                  <a:lnTo>
                    <a:pt x="75" y="78"/>
                  </a:lnTo>
                  <a:lnTo>
                    <a:pt x="69" y="84"/>
                  </a:lnTo>
                  <a:lnTo>
                    <a:pt x="65" y="90"/>
                  </a:lnTo>
                  <a:lnTo>
                    <a:pt x="61" y="99"/>
                  </a:lnTo>
                  <a:lnTo>
                    <a:pt x="59" y="108"/>
                  </a:lnTo>
                  <a:lnTo>
                    <a:pt x="57" y="117"/>
                  </a:lnTo>
                  <a:lnTo>
                    <a:pt x="55" y="128"/>
                  </a:lnTo>
                  <a:lnTo>
                    <a:pt x="53" y="138"/>
                  </a:lnTo>
                  <a:lnTo>
                    <a:pt x="53" y="150"/>
                  </a:lnTo>
                  <a:lnTo>
                    <a:pt x="53" y="207"/>
                  </a:lnTo>
                  <a:lnTo>
                    <a:pt x="223" y="207"/>
                  </a:lnTo>
                  <a:lnTo>
                    <a:pt x="223" y="260"/>
                  </a:lnTo>
                  <a:lnTo>
                    <a:pt x="53" y="26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5" y="351"/>
                  </a:lnTo>
                  <a:lnTo>
                    <a:pt x="57" y="362"/>
                  </a:lnTo>
                  <a:lnTo>
                    <a:pt x="59" y="372"/>
                  </a:lnTo>
                  <a:lnTo>
                    <a:pt x="62" y="380"/>
                  </a:lnTo>
                  <a:lnTo>
                    <a:pt x="65" y="388"/>
                  </a:lnTo>
                  <a:lnTo>
                    <a:pt x="69" y="395"/>
                  </a:lnTo>
                  <a:lnTo>
                    <a:pt x="75" y="401"/>
                  </a:lnTo>
                  <a:lnTo>
                    <a:pt x="80" y="407"/>
                  </a:lnTo>
                  <a:lnTo>
                    <a:pt x="85" y="412"/>
                  </a:lnTo>
                  <a:lnTo>
                    <a:pt x="93" y="416"/>
                  </a:lnTo>
                  <a:lnTo>
                    <a:pt x="100" y="420"/>
                  </a:lnTo>
                  <a:lnTo>
                    <a:pt x="108" y="423"/>
                  </a:lnTo>
                  <a:lnTo>
                    <a:pt x="117" y="425"/>
                  </a:lnTo>
                  <a:lnTo>
                    <a:pt x="127" y="426"/>
                  </a:lnTo>
                  <a:lnTo>
                    <a:pt x="136" y="426"/>
                  </a:lnTo>
                  <a:lnTo>
                    <a:pt x="267" y="42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883" y="2741"/>
              <a:ext cx="41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6" y="166"/>
                </a:cxn>
                <a:cxn ang="0">
                  <a:pos x="76" y="165"/>
                </a:cxn>
                <a:cxn ang="0">
                  <a:pos x="86" y="165"/>
                </a:cxn>
                <a:cxn ang="0">
                  <a:pos x="95" y="164"/>
                </a:cxn>
                <a:cxn ang="0">
                  <a:pos x="104" y="162"/>
                </a:cxn>
                <a:cxn ang="0">
                  <a:pos x="112" y="159"/>
                </a:cxn>
                <a:cxn ang="0">
                  <a:pos x="121" y="156"/>
                </a:cxn>
                <a:cxn ang="0">
                  <a:pos x="128" y="152"/>
                </a:cxn>
                <a:cxn ang="0">
                  <a:pos x="136" y="147"/>
                </a:cxn>
                <a:cxn ang="0">
                  <a:pos x="141" y="142"/>
                </a:cxn>
                <a:cxn ang="0">
                  <a:pos x="147" y="134"/>
                </a:cxn>
                <a:cxn ang="0">
                  <a:pos x="152" y="127"/>
                </a:cxn>
                <a:cxn ang="0">
                  <a:pos x="155" y="117"/>
                </a:cxn>
                <a:cxn ang="0">
                  <a:pos x="158" y="107"/>
                </a:cxn>
                <a:cxn ang="0">
                  <a:pos x="159" y="95"/>
                </a:cxn>
                <a:cxn ang="0">
                  <a:pos x="160" y="82"/>
                </a:cxn>
                <a:cxn ang="0">
                  <a:pos x="160" y="69"/>
                </a:cxn>
                <a:cxn ang="0">
                  <a:pos x="158" y="59"/>
                </a:cxn>
                <a:cxn ang="0">
                  <a:pos x="156" y="49"/>
                </a:cxn>
                <a:cxn ang="0">
                  <a:pos x="153" y="41"/>
                </a:cxn>
                <a:cxn ang="0">
                  <a:pos x="149" y="32"/>
                </a:cxn>
                <a:cxn ang="0">
                  <a:pos x="143" y="26"/>
                </a:cxn>
                <a:cxn ang="0">
                  <a:pos x="138" y="20"/>
                </a:cxn>
                <a:cxn ang="0">
                  <a:pos x="132" y="15"/>
                </a:cxn>
                <a:cxn ang="0">
                  <a:pos x="124" y="11"/>
                </a:cxn>
                <a:cxn ang="0">
                  <a:pos x="116" y="8"/>
                </a:cxn>
                <a:cxn ang="0">
                  <a:pos x="107" y="6"/>
                </a:cxn>
                <a:cxn ang="0">
                  <a:pos x="99" y="3"/>
                </a:cxn>
                <a:cxn ang="0">
                  <a:pos x="89" y="2"/>
                </a:cxn>
                <a:cxn ang="0">
                  <a:pos x="78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0" h="166">
                  <a:moveTo>
                    <a:pt x="0" y="0"/>
                  </a:moveTo>
                  <a:lnTo>
                    <a:pt x="0" y="166"/>
                  </a:lnTo>
                  <a:lnTo>
                    <a:pt x="56" y="166"/>
                  </a:lnTo>
                  <a:lnTo>
                    <a:pt x="76" y="165"/>
                  </a:lnTo>
                  <a:lnTo>
                    <a:pt x="86" y="165"/>
                  </a:lnTo>
                  <a:lnTo>
                    <a:pt x="95" y="164"/>
                  </a:lnTo>
                  <a:lnTo>
                    <a:pt x="104" y="162"/>
                  </a:lnTo>
                  <a:lnTo>
                    <a:pt x="112" y="159"/>
                  </a:lnTo>
                  <a:lnTo>
                    <a:pt x="121" y="156"/>
                  </a:lnTo>
                  <a:lnTo>
                    <a:pt x="128" y="152"/>
                  </a:lnTo>
                  <a:lnTo>
                    <a:pt x="136" y="147"/>
                  </a:lnTo>
                  <a:lnTo>
                    <a:pt x="141" y="142"/>
                  </a:lnTo>
                  <a:lnTo>
                    <a:pt x="147" y="134"/>
                  </a:lnTo>
                  <a:lnTo>
                    <a:pt x="152" y="127"/>
                  </a:lnTo>
                  <a:lnTo>
                    <a:pt x="155" y="117"/>
                  </a:lnTo>
                  <a:lnTo>
                    <a:pt x="158" y="107"/>
                  </a:lnTo>
                  <a:lnTo>
                    <a:pt x="159" y="95"/>
                  </a:lnTo>
                  <a:lnTo>
                    <a:pt x="160" y="82"/>
                  </a:lnTo>
                  <a:lnTo>
                    <a:pt x="160" y="69"/>
                  </a:lnTo>
                  <a:lnTo>
                    <a:pt x="158" y="59"/>
                  </a:lnTo>
                  <a:lnTo>
                    <a:pt x="156" y="49"/>
                  </a:lnTo>
                  <a:lnTo>
                    <a:pt x="153" y="41"/>
                  </a:lnTo>
                  <a:lnTo>
                    <a:pt x="149" y="32"/>
                  </a:lnTo>
                  <a:lnTo>
                    <a:pt x="143" y="26"/>
                  </a:lnTo>
                  <a:lnTo>
                    <a:pt x="138" y="20"/>
                  </a:lnTo>
                  <a:lnTo>
                    <a:pt x="132" y="15"/>
                  </a:lnTo>
                  <a:lnTo>
                    <a:pt x="124" y="11"/>
                  </a:lnTo>
                  <a:lnTo>
                    <a:pt x="116" y="8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2"/>
                  </a:lnTo>
                  <a:lnTo>
                    <a:pt x="78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1039" y="2729"/>
              <a:ext cx="156" cy="120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340" y="0"/>
                </a:cxn>
                <a:cxn ang="0">
                  <a:pos x="448" y="210"/>
                </a:cxn>
                <a:cxn ang="0">
                  <a:pos x="557" y="0"/>
                </a:cxn>
                <a:cxn ang="0">
                  <a:pos x="616" y="0"/>
                </a:cxn>
                <a:cxn ang="0">
                  <a:pos x="472" y="261"/>
                </a:cxn>
                <a:cxn ang="0">
                  <a:pos x="472" y="479"/>
                </a:cxn>
                <a:cxn ang="0">
                  <a:pos x="419" y="479"/>
                </a:cxn>
                <a:cxn ang="0">
                  <a:pos x="419" y="261"/>
                </a:cxn>
                <a:cxn ang="0">
                  <a:pos x="305" y="53"/>
                </a:cxn>
                <a:cxn ang="0">
                  <a:pos x="189" y="53"/>
                </a:cxn>
                <a:cxn ang="0">
                  <a:pos x="189" y="479"/>
                </a:cxn>
                <a:cxn ang="0">
                  <a:pos x="136" y="479"/>
                </a:cxn>
                <a:cxn ang="0">
                  <a:pos x="136" y="53"/>
                </a:cxn>
                <a:cxn ang="0">
                  <a:pos x="0" y="55"/>
                </a:cxn>
                <a:cxn ang="0">
                  <a:pos x="0" y="3"/>
                </a:cxn>
                <a:cxn ang="0">
                  <a:pos x="276" y="0"/>
                </a:cxn>
              </a:cxnLst>
              <a:rect l="0" t="0" r="r" b="b"/>
              <a:pathLst>
                <a:path w="616" h="479">
                  <a:moveTo>
                    <a:pt x="276" y="0"/>
                  </a:moveTo>
                  <a:lnTo>
                    <a:pt x="340" y="0"/>
                  </a:lnTo>
                  <a:lnTo>
                    <a:pt x="448" y="210"/>
                  </a:lnTo>
                  <a:lnTo>
                    <a:pt x="557" y="0"/>
                  </a:lnTo>
                  <a:lnTo>
                    <a:pt x="616" y="0"/>
                  </a:lnTo>
                  <a:lnTo>
                    <a:pt x="472" y="261"/>
                  </a:lnTo>
                  <a:lnTo>
                    <a:pt x="472" y="479"/>
                  </a:lnTo>
                  <a:lnTo>
                    <a:pt x="419" y="479"/>
                  </a:lnTo>
                  <a:lnTo>
                    <a:pt x="419" y="261"/>
                  </a:lnTo>
                  <a:lnTo>
                    <a:pt x="305" y="53"/>
                  </a:lnTo>
                  <a:lnTo>
                    <a:pt x="189" y="53"/>
                  </a:lnTo>
                  <a:lnTo>
                    <a:pt x="189" y="479"/>
                  </a:lnTo>
                  <a:lnTo>
                    <a:pt x="136" y="479"/>
                  </a:lnTo>
                  <a:lnTo>
                    <a:pt x="136" y="53"/>
                  </a:lnTo>
                  <a:lnTo>
                    <a:pt x="0" y="55"/>
                  </a:lnTo>
                  <a:lnTo>
                    <a:pt x="0" y="3"/>
                  </a:lnTo>
                  <a:lnTo>
                    <a:pt x="276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525" y="2729"/>
              <a:ext cx="68" cy="122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5" y="354"/>
                </a:cxn>
                <a:cxn ang="0">
                  <a:pos x="57" y="373"/>
                </a:cxn>
                <a:cxn ang="0">
                  <a:pos x="61" y="390"/>
                </a:cxn>
                <a:cxn ang="0">
                  <a:pos x="69" y="405"/>
                </a:cxn>
                <a:cxn ang="0">
                  <a:pos x="78" y="416"/>
                </a:cxn>
                <a:cxn ang="0">
                  <a:pos x="93" y="426"/>
                </a:cxn>
                <a:cxn ang="0">
                  <a:pos x="111" y="431"/>
                </a:cxn>
                <a:cxn ang="0">
                  <a:pos x="135" y="433"/>
                </a:cxn>
                <a:cxn ang="0">
                  <a:pos x="157" y="431"/>
                </a:cxn>
                <a:cxn ang="0">
                  <a:pos x="174" y="426"/>
                </a:cxn>
                <a:cxn ang="0">
                  <a:pos x="189" y="417"/>
                </a:cxn>
                <a:cxn ang="0">
                  <a:pos x="198" y="406"/>
                </a:cxn>
                <a:cxn ang="0">
                  <a:pos x="206" y="391"/>
                </a:cxn>
                <a:cxn ang="0">
                  <a:pos x="211" y="373"/>
                </a:cxn>
                <a:cxn ang="0">
                  <a:pos x="213" y="354"/>
                </a:cxn>
                <a:cxn ang="0">
                  <a:pos x="214" y="0"/>
                </a:cxn>
                <a:cxn ang="0">
                  <a:pos x="268" y="332"/>
                </a:cxn>
                <a:cxn ang="0">
                  <a:pos x="265" y="368"/>
                </a:cxn>
                <a:cxn ang="0">
                  <a:pos x="260" y="399"/>
                </a:cxn>
                <a:cxn ang="0">
                  <a:pos x="249" y="426"/>
                </a:cxn>
                <a:cxn ang="0">
                  <a:pos x="236" y="448"/>
                </a:cxn>
                <a:cxn ang="0">
                  <a:pos x="218" y="464"/>
                </a:cxn>
                <a:cxn ang="0">
                  <a:pos x="194" y="477"/>
                </a:cxn>
                <a:cxn ang="0">
                  <a:pos x="166" y="484"/>
                </a:cxn>
                <a:cxn ang="0">
                  <a:pos x="135" y="487"/>
                </a:cxn>
                <a:cxn ang="0">
                  <a:pos x="100" y="484"/>
                </a:cxn>
                <a:cxn ang="0">
                  <a:pos x="73" y="477"/>
                </a:cxn>
                <a:cxn ang="0">
                  <a:pos x="49" y="464"/>
                </a:cxn>
                <a:cxn ang="0">
                  <a:pos x="31" y="448"/>
                </a:cxn>
                <a:cxn ang="0">
                  <a:pos x="17" y="426"/>
                </a:cxn>
                <a:cxn ang="0">
                  <a:pos x="8" y="399"/>
                </a:cxn>
                <a:cxn ang="0">
                  <a:pos x="3" y="368"/>
                </a:cxn>
                <a:cxn ang="0">
                  <a:pos x="0" y="332"/>
                </a:cxn>
              </a:cxnLst>
              <a:rect l="0" t="0" r="r" b="b"/>
              <a:pathLst>
                <a:path w="268" h="487">
                  <a:moveTo>
                    <a:pt x="0" y="0"/>
                  </a:moveTo>
                  <a:lnTo>
                    <a:pt x="54" y="0"/>
                  </a:lnTo>
                  <a:lnTo>
                    <a:pt x="54" y="332"/>
                  </a:lnTo>
                  <a:lnTo>
                    <a:pt x="55" y="354"/>
                  </a:lnTo>
                  <a:lnTo>
                    <a:pt x="55" y="363"/>
                  </a:lnTo>
                  <a:lnTo>
                    <a:pt x="57" y="373"/>
                  </a:lnTo>
                  <a:lnTo>
                    <a:pt x="59" y="381"/>
                  </a:lnTo>
                  <a:lnTo>
                    <a:pt x="61" y="390"/>
                  </a:lnTo>
                  <a:lnTo>
                    <a:pt x="64" y="397"/>
                  </a:lnTo>
                  <a:lnTo>
                    <a:pt x="69" y="405"/>
                  </a:lnTo>
                  <a:lnTo>
                    <a:pt x="73" y="411"/>
                  </a:lnTo>
                  <a:lnTo>
                    <a:pt x="78" y="416"/>
                  </a:lnTo>
                  <a:lnTo>
                    <a:pt x="86" y="422"/>
                  </a:lnTo>
                  <a:lnTo>
                    <a:pt x="93" y="426"/>
                  </a:lnTo>
                  <a:lnTo>
                    <a:pt x="102" y="429"/>
                  </a:lnTo>
                  <a:lnTo>
                    <a:pt x="111" y="431"/>
                  </a:lnTo>
                  <a:lnTo>
                    <a:pt x="122" y="433"/>
                  </a:lnTo>
                  <a:lnTo>
                    <a:pt x="135" y="433"/>
                  </a:lnTo>
                  <a:lnTo>
                    <a:pt x="146" y="433"/>
                  </a:lnTo>
                  <a:lnTo>
                    <a:pt x="157" y="431"/>
                  </a:lnTo>
                  <a:lnTo>
                    <a:pt x="166" y="429"/>
                  </a:lnTo>
                  <a:lnTo>
                    <a:pt x="174" y="426"/>
                  </a:lnTo>
                  <a:lnTo>
                    <a:pt x="181" y="422"/>
                  </a:lnTo>
                  <a:lnTo>
                    <a:pt x="189" y="417"/>
                  </a:lnTo>
                  <a:lnTo>
                    <a:pt x="194" y="411"/>
                  </a:lnTo>
                  <a:lnTo>
                    <a:pt x="198" y="406"/>
                  </a:lnTo>
                  <a:lnTo>
                    <a:pt x="203" y="398"/>
                  </a:lnTo>
                  <a:lnTo>
                    <a:pt x="206" y="391"/>
                  </a:lnTo>
                  <a:lnTo>
                    <a:pt x="209" y="382"/>
                  </a:lnTo>
                  <a:lnTo>
                    <a:pt x="211" y="373"/>
                  </a:lnTo>
                  <a:lnTo>
                    <a:pt x="212" y="364"/>
                  </a:lnTo>
                  <a:lnTo>
                    <a:pt x="213" y="354"/>
                  </a:lnTo>
                  <a:lnTo>
                    <a:pt x="214" y="332"/>
                  </a:lnTo>
                  <a:lnTo>
                    <a:pt x="214" y="0"/>
                  </a:lnTo>
                  <a:lnTo>
                    <a:pt x="268" y="0"/>
                  </a:lnTo>
                  <a:lnTo>
                    <a:pt x="268" y="332"/>
                  </a:lnTo>
                  <a:lnTo>
                    <a:pt x="268" y="350"/>
                  </a:lnTo>
                  <a:lnTo>
                    <a:pt x="265" y="368"/>
                  </a:lnTo>
                  <a:lnTo>
                    <a:pt x="263" y="384"/>
                  </a:lnTo>
                  <a:lnTo>
                    <a:pt x="260" y="399"/>
                  </a:lnTo>
                  <a:lnTo>
                    <a:pt x="256" y="413"/>
                  </a:lnTo>
                  <a:lnTo>
                    <a:pt x="249" y="426"/>
                  </a:lnTo>
                  <a:lnTo>
                    <a:pt x="243" y="438"/>
                  </a:lnTo>
                  <a:lnTo>
                    <a:pt x="236" y="448"/>
                  </a:lnTo>
                  <a:lnTo>
                    <a:pt x="227" y="457"/>
                  </a:lnTo>
                  <a:lnTo>
                    <a:pt x="218" y="464"/>
                  </a:lnTo>
                  <a:lnTo>
                    <a:pt x="207" y="472"/>
                  </a:lnTo>
                  <a:lnTo>
                    <a:pt x="194" y="477"/>
                  </a:lnTo>
                  <a:lnTo>
                    <a:pt x="181" y="481"/>
                  </a:lnTo>
                  <a:lnTo>
                    <a:pt x="166" y="484"/>
                  </a:lnTo>
                  <a:lnTo>
                    <a:pt x="152" y="486"/>
                  </a:lnTo>
                  <a:lnTo>
                    <a:pt x="135" y="487"/>
                  </a:lnTo>
                  <a:lnTo>
                    <a:pt x="118" y="486"/>
                  </a:lnTo>
                  <a:lnTo>
                    <a:pt x="100" y="484"/>
                  </a:lnTo>
                  <a:lnTo>
                    <a:pt x="87" y="481"/>
                  </a:lnTo>
                  <a:lnTo>
                    <a:pt x="73" y="477"/>
                  </a:lnTo>
                  <a:lnTo>
                    <a:pt x="60" y="472"/>
                  </a:lnTo>
                  <a:lnTo>
                    <a:pt x="49" y="464"/>
                  </a:lnTo>
                  <a:lnTo>
                    <a:pt x="40" y="457"/>
                  </a:lnTo>
                  <a:lnTo>
                    <a:pt x="31" y="448"/>
                  </a:lnTo>
                  <a:lnTo>
                    <a:pt x="24" y="438"/>
                  </a:lnTo>
                  <a:lnTo>
                    <a:pt x="17" y="426"/>
                  </a:lnTo>
                  <a:lnTo>
                    <a:pt x="12" y="413"/>
                  </a:lnTo>
                  <a:lnTo>
                    <a:pt x="8" y="399"/>
                  </a:lnTo>
                  <a:lnTo>
                    <a:pt x="5" y="384"/>
                  </a:lnTo>
                  <a:lnTo>
                    <a:pt x="3" y="368"/>
                  </a:lnTo>
                  <a:lnTo>
                    <a:pt x="0" y="350"/>
                  </a:lnTo>
                  <a:lnTo>
                    <a:pt x="0" y="332"/>
                  </a:lnTo>
                  <a:lnTo>
                    <a:pt x="0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609" y="2727"/>
              <a:ext cx="67" cy="122"/>
            </a:xfrm>
            <a:custGeom>
              <a:avLst/>
              <a:gdLst/>
              <a:ahLst/>
              <a:cxnLst>
                <a:cxn ang="0">
                  <a:pos x="0" y="486"/>
                </a:cxn>
                <a:cxn ang="0">
                  <a:pos x="0" y="137"/>
                </a:cxn>
                <a:cxn ang="0">
                  <a:pos x="4" y="103"/>
                </a:cxn>
                <a:cxn ang="0">
                  <a:pos x="12" y="74"/>
                </a:cxn>
                <a:cxn ang="0">
                  <a:pos x="24" y="50"/>
                </a:cxn>
                <a:cxn ang="0">
                  <a:pos x="40" y="29"/>
                </a:cxn>
                <a:cxn ang="0">
                  <a:pos x="60" y="15"/>
                </a:cxn>
                <a:cxn ang="0">
                  <a:pos x="85" y="5"/>
                </a:cxn>
                <a:cxn ang="0">
                  <a:pos x="116" y="1"/>
                </a:cxn>
                <a:cxn ang="0">
                  <a:pos x="150" y="1"/>
                </a:cxn>
                <a:cxn ang="0">
                  <a:pos x="181" y="5"/>
                </a:cxn>
                <a:cxn ang="0">
                  <a:pos x="207" y="14"/>
                </a:cxn>
                <a:cxn ang="0">
                  <a:pos x="228" y="29"/>
                </a:cxn>
                <a:cxn ang="0">
                  <a:pos x="244" y="48"/>
                </a:cxn>
                <a:cxn ang="0">
                  <a:pos x="254" y="73"/>
                </a:cxn>
                <a:cxn ang="0">
                  <a:pos x="262" y="103"/>
                </a:cxn>
                <a:cxn ang="0">
                  <a:pos x="266" y="136"/>
                </a:cxn>
                <a:cxn ang="0">
                  <a:pos x="266" y="486"/>
                </a:cxn>
                <a:cxn ang="0">
                  <a:pos x="213" y="155"/>
                </a:cxn>
                <a:cxn ang="0">
                  <a:pos x="212" y="124"/>
                </a:cxn>
                <a:cxn ang="0">
                  <a:pos x="209" y="106"/>
                </a:cxn>
                <a:cxn ang="0">
                  <a:pos x="202" y="90"/>
                </a:cxn>
                <a:cxn ang="0">
                  <a:pos x="194" y="76"/>
                </a:cxn>
                <a:cxn ang="0">
                  <a:pos x="182" y="64"/>
                </a:cxn>
                <a:cxn ang="0">
                  <a:pos x="166" y="57"/>
                </a:cxn>
                <a:cxn ang="0">
                  <a:pos x="146" y="53"/>
                </a:cxn>
                <a:cxn ang="0">
                  <a:pos x="121" y="53"/>
                </a:cxn>
                <a:cxn ang="0">
                  <a:pos x="101" y="57"/>
                </a:cxn>
                <a:cxn ang="0">
                  <a:pos x="84" y="64"/>
                </a:cxn>
                <a:cxn ang="0">
                  <a:pos x="72" y="75"/>
                </a:cxn>
                <a:cxn ang="0">
                  <a:pos x="64" y="89"/>
                </a:cxn>
                <a:cxn ang="0">
                  <a:pos x="58" y="105"/>
                </a:cxn>
                <a:cxn ang="0">
                  <a:pos x="54" y="123"/>
                </a:cxn>
                <a:cxn ang="0">
                  <a:pos x="52" y="155"/>
                </a:cxn>
              </a:cxnLst>
              <a:rect l="0" t="0" r="r" b="b"/>
              <a:pathLst>
                <a:path w="266" h="486">
                  <a:moveTo>
                    <a:pt x="52" y="486"/>
                  </a:moveTo>
                  <a:lnTo>
                    <a:pt x="0" y="486"/>
                  </a:lnTo>
                  <a:lnTo>
                    <a:pt x="0" y="155"/>
                  </a:lnTo>
                  <a:lnTo>
                    <a:pt x="0" y="137"/>
                  </a:lnTo>
                  <a:lnTo>
                    <a:pt x="2" y="119"/>
                  </a:lnTo>
                  <a:lnTo>
                    <a:pt x="4" y="103"/>
                  </a:lnTo>
                  <a:lnTo>
                    <a:pt x="8" y="88"/>
                  </a:lnTo>
                  <a:lnTo>
                    <a:pt x="12" y="74"/>
                  </a:lnTo>
                  <a:lnTo>
                    <a:pt x="17" y="61"/>
                  </a:lnTo>
                  <a:lnTo>
                    <a:pt x="24" y="50"/>
                  </a:lnTo>
                  <a:lnTo>
                    <a:pt x="31" y="39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60" y="15"/>
                  </a:lnTo>
                  <a:lnTo>
                    <a:pt x="72" y="9"/>
                  </a:lnTo>
                  <a:lnTo>
                    <a:pt x="85" y="5"/>
                  </a:lnTo>
                  <a:lnTo>
                    <a:pt x="100" y="2"/>
                  </a:lnTo>
                  <a:lnTo>
                    <a:pt x="116" y="1"/>
                  </a:lnTo>
                  <a:lnTo>
                    <a:pt x="133" y="0"/>
                  </a:lnTo>
                  <a:lnTo>
                    <a:pt x="150" y="1"/>
                  </a:lnTo>
                  <a:lnTo>
                    <a:pt x="166" y="2"/>
                  </a:lnTo>
                  <a:lnTo>
                    <a:pt x="181" y="5"/>
                  </a:lnTo>
                  <a:lnTo>
                    <a:pt x="195" y="9"/>
                  </a:lnTo>
                  <a:lnTo>
                    <a:pt x="207" y="14"/>
                  </a:lnTo>
                  <a:lnTo>
                    <a:pt x="218" y="22"/>
                  </a:lnTo>
                  <a:lnTo>
                    <a:pt x="228" y="29"/>
                  </a:lnTo>
                  <a:lnTo>
                    <a:pt x="236" y="39"/>
                  </a:lnTo>
                  <a:lnTo>
                    <a:pt x="244" y="48"/>
                  </a:lnTo>
                  <a:lnTo>
                    <a:pt x="249" y="60"/>
                  </a:lnTo>
                  <a:lnTo>
                    <a:pt x="254" y="73"/>
                  </a:lnTo>
                  <a:lnTo>
                    <a:pt x="259" y="87"/>
                  </a:lnTo>
                  <a:lnTo>
                    <a:pt x="262" y="103"/>
                  </a:lnTo>
                  <a:lnTo>
                    <a:pt x="264" y="119"/>
                  </a:lnTo>
                  <a:lnTo>
                    <a:pt x="266" y="136"/>
                  </a:lnTo>
                  <a:lnTo>
                    <a:pt x="266" y="155"/>
                  </a:lnTo>
                  <a:lnTo>
                    <a:pt x="266" y="486"/>
                  </a:lnTo>
                  <a:lnTo>
                    <a:pt x="213" y="486"/>
                  </a:lnTo>
                  <a:lnTo>
                    <a:pt x="213" y="155"/>
                  </a:lnTo>
                  <a:lnTo>
                    <a:pt x="212" y="134"/>
                  </a:lnTo>
                  <a:lnTo>
                    <a:pt x="212" y="124"/>
                  </a:lnTo>
                  <a:lnTo>
                    <a:pt x="210" y="115"/>
                  </a:lnTo>
                  <a:lnTo>
                    <a:pt x="209" y="106"/>
                  </a:lnTo>
                  <a:lnTo>
                    <a:pt x="206" y="97"/>
                  </a:lnTo>
                  <a:lnTo>
                    <a:pt x="202" y="90"/>
                  </a:lnTo>
                  <a:lnTo>
                    <a:pt x="199" y="83"/>
                  </a:lnTo>
                  <a:lnTo>
                    <a:pt x="194" y="76"/>
                  </a:lnTo>
                  <a:lnTo>
                    <a:pt x="188" y="70"/>
                  </a:lnTo>
                  <a:lnTo>
                    <a:pt x="182" y="64"/>
                  </a:lnTo>
                  <a:lnTo>
                    <a:pt x="175" y="60"/>
                  </a:lnTo>
                  <a:lnTo>
                    <a:pt x="166" y="57"/>
                  </a:lnTo>
                  <a:lnTo>
                    <a:pt x="157" y="55"/>
                  </a:lnTo>
                  <a:lnTo>
                    <a:pt x="146" y="53"/>
                  </a:lnTo>
                  <a:lnTo>
                    <a:pt x="133" y="53"/>
                  </a:lnTo>
                  <a:lnTo>
                    <a:pt x="121" y="53"/>
                  </a:lnTo>
                  <a:lnTo>
                    <a:pt x="111" y="55"/>
                  </a:lnTo>
                  <a:lnTo>
                    <a:pt x="101" y="57"/>
                  </a:lnTo>
                  <a:lnTo>
                    <a:pt x="93" y="60"/>
                  </a:lnTo>
                  <a:lnTo>
                    <a:pt x="84" y="64"/>
                  </a:lnTo>
                  <a:lnTo>
                    <a:pt x="78" y="70"/>
                  </a:lnTo>
                  <a:lnTo>
                    <a:pt x="72" y="75"/>
                  </a:lnTo>
                  <a:lnTo>
                    <a:pt x="67" y="82"/>
                  </a:lnTo>
                  <a:lnTo>
                    <a:pt x="64" y="89"/>
                  </a:lnTo>
                  <a:lnTo>
                    <a:pt x="60" y="96"/>
                  </a:lnTo>
                  <a:lnTo>
                    <a:pt x="58" y="105"/>
                  </a:lnTo>
                  <a:lnTo>
                    <a:pt x="55" y="113"/>
                  </a:lnTo>
                  <a:lnTo>
                    <a:pt x="54" y="123"/>
                  </a:lnTo>
                  <a:lnTo>
                    <a:pt x="53" y="134"/>
                  </a:lnTo>
                  <a:lnTo>
                    <a:pt x="52" y="155"/>
                  </a:lnTo>
                  <a:lnTo>
                    <a:pt x="52" y="48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694" y="2729"/>
              <a:ext cx="14" cy="120"/>
            </a:xfrm>
            <a:prstGeom prst="rect">
              <a:avLst/>
            </a:prstGeom>
            <a:solidFill>
              <a:srgbClr val="AFB9C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713" y="2729"/>
              <a:ext cx="85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167" y="410"/>
                </a:cxn>
                <a:cxn ang="0">
                  <a:pos x="179" y="410"/>
                </a:cxn>
                <a:cxn ang="0">
                  <a:pos x="282" y="0"/>
                </a:cxn>
                <a:cxn ang="0">
                  <a:pos x="339" y="0"/>
                </a:cxn>
                <a:cxn ang="0">
                  <a:pos x="210" y="479"/>
                </a:cxn>
                <a:cxn ang="0">
                  <a:pos x="129" y="479"/>
                </a:cxn>
                <a:cxn ang="0">
                  <a:pos x="0" y="0"/>
                </a:cxn>
              </a:cxnLst>
              <a:rect l="0" t="0" r="r" b="b"/>
              <a:pathLst>
                <a:path w="339" h="479">
                  <a:moveTo>
                    <a:pt x="0" y="0"/>
                  </a:moveTo>
                  <a:lnTo>
                    <a:pt x="57" y="0"/>
                  </a:lnTo>
                  <a:lnTo>
                    <a:pt x="167" y="410"/>
                  </a:lnTo>
                  <a:lnTo>
                    <a:pt x="179" y="410"/>
                  </a:lnTo>
                  <a:lnTo>
                    <a:pt x="282" y="0"/>
                  </a:lnTo>
                  <a:lnTo>
                    <a:pt x="339" y="0"/>
                  </a:lnTo>
                  <a:lnTo>
                    <a:pt x="210" y="479"/>
                  </a:lnTo>
                  <a:lnTo>
                    <a:pt x="129" y="479"/>
                  </a:lnTo>
                  <a:lnTo>
                    <a:pt x="0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945" y="2729"/>
              <a:ext cx="62" cy="122"/>
            </a:xfrm>
            <a:custGeom>
              <a:avLst/>
              <a:gdLst/>
              <a:ahLst/>
              <a:cxnLst>
                <a:cxn ang="0">
                  <a:pos x="174" y="61"/>
                </a:cxn>
                <a:cxn ang="0">
                  <a:pos x="133" y="53"/>
                </a:cxn>
                <a:cxn ang="0">
                  <a:pos x="108" y="54"/>
                </a:cxn>
                <a:cxn ang="0">
                  <a:pos x="86" y="63"/>
                </a:cxn>
                <a:cxn ang="0">
                  <a:pos x="69" y="80"/>
                </a:cxn>
                <a:cxn ang="0">
                  <a:pos x="57" y="109"/>
                </a:cxn>
                <a:cxn ang="0">
                  <a:pos x="52" y="142"/>
                </a:cxn>
                <a:cxn ang="0">
                  <a:pos x="58" y="163"/>
                </a:cxn>
                <a:cxn ang="0">
                  <a:pos x="69" y="179"/>
                </a:cxn>
                <a:cxn ang="0">
                  <a:pos x="92" y="194"/>
                </a:cxn>
                <a:cxn ang="0">
                  <a:pos x="143" y="212"/>
                </a:cxn>
                <a:cxn ang="0">
                  <a:pos x="188" y="231"/>
                </a:cxn>
                <a:cxn ang="0">
                  <a:pos x="221" y="259"/>
                </a:cxn>
                <a:cxn ang="0">
                  <a:pos x="241" y="293"/>
                </a:cxn>
                <a:cxn ang="0">
                  <a:pos x="250" y="331"/>
                </a:cxn>
                <a:cxn ang="0">
                  <a:pos x="247" y="374"/>
                </a:cxn>
                <a:cxn ang="0">
                  <a:pos x="232" y="418"/>
                </a:cxn>
                <a:cxn ang="0">
                  <a:pos x="208" y="451"/>
                </a:cxn>
                <a:cxn ang="0">
                  <a:pos x="177" y="472"/>
                </a:cxn>
                <a:cxn ang="0">
                  <a:pos x="139" y="481"/>
                </a:cxn>
                <a:cxn ang="0">
                  <a:pos x="97" y="480"/>
                </a:cxn>
                <a:cxn ang="0">
                  <a:pos x="30" y="462"/>
                </a:cxn>
                <a:cxn ang="0">
                  <a:pos x="97" y="426"/>
                </a:cxn>
                <a:cxn ang="0">
                  <a:pos x="125" y="429"/>
                </a:cxn>
                <a:cxn ang="0">
                  <a:pos x="149" y="426"/>
                </a:cxn>
                <a:cxn ang="0">
                  <a:pos x="171" y="414"/>
                </a:cxn>
                <a:cxn ang="0">
                  <a:pos x="187" y="393"/>
                </a:cxn>
                <a:cxn ang="0">
                  <a:pos x="197" y="360"/>
                </a:cxn>
                <a:cxn ang="0">
                  <a:pos x="198" y="328"/>
                </a:cxn>
                <a:cxn ang="0">
                  <a:pos x="189" y="302"/>
                </a:cxn>
                <a:cxn ang="0">
                  <a:pos x="169" y="283"/>
                </a:cxn>
                <a:cxn ang="0">
                  <a:pos x="143" y="269"/>
                </a:cxn>
                <a:cxn ang="0">
                  <a:pos x="94" y="252"/>
                </a:cxn>
                <a:cxn ang="0">
                  <a:pos x="54" y="232"/>
                </a:cxn>
                <a:cxn ang="0">
                  <a:pos x="25" y="204"/>
                </a:cxn>
                <a:cxn ang="0">
                  <a:pos x="7" y="171"/>
                </a:cxn>
                <a:cxn ang="0">
                  <a:pos x="0" y="133"/>
                </a:cxn>
                <a:cxn ang="0">
                  <a:pos x="7" y="91"/>
                </a:cxn>
                <a:cxn ang="0">
                  <a:pos x="24" y="54"/>
                </a:cxn>
                <a:cxn ang="0">
                  <a:pos x="48" y="27"/>
                </a:cxn>
                <a:cxn ang="0">
                  <a:pos x="81" y="8"/>
                </a:cxn>
                <a:cxn ang="0">
                  <a:pos x="119" y="0"/>
                </a:cxn>
                <a:cxn ang="0">
                  <a:pos x="164" y="3"/>
                </a:cxn>
              </a:cxnLst>
              <a:rect l="0" t="0" r="r" b="b"/>
              <a:pathLst>
                <a:path w="250" h="482">
                  <a:moveTo>
                    <a:pt x="221" y="19"/>
                  </a:moveTo>
                  <a:lnTo>
                    <a:pt x="207" y="70"/>
                  </a:lnTo>
                  <a:lnTo>
                    <a:pt x="174" y="61"/>
                  </a:lnTo>
                  <a:lnTo>
                    <a:pt x="152" y="55"/>
                  </a:lnTo>
                  <a:lnTo>
                    <a:pt x="143" y="54"/>
                  </a:lnTo>
                  <a:lnTo>
                    <a:pt x="133" y="53"/>
                  </a:lnTo>
                  <a:lnTo>
                    <a:pt x="125" y="52"/>
                  </a:lnTo>
                  <a:lnTo>
                    <a:pt x="116" y="53"/>
                  </a:lnTo>
                  <a:lnTo>
                    <a:pt x="108" y="54"/>
                  </a:lnTo>
                  <a:lnTo>
                    <a:pt x="100" y="56"/>
                  </a:lnTo>
                  <a:lnTo>
                    <a:pt x="93" y="58"/>
                  </a:lnTo>
                  <a:lnTo>
                    <a:pt x="86" y="63"/>
                  </a:lnTo>
                  <a:lnTo>
                    <a:pt x="80" y="67"/>
                  </a:lnTo>
                  <a:lnTo>
                    <a:pt x="75" y="73"/>
                  </a:lnTo>
                  <a:lnTo>
                    <a:pt x="69" y="80"/>
                  </a:lnTo>
                  <a:lnTo>
                    <a:pt x="64" y="88"/>
                  </a:lnTo>
                  <a:lnTo>
                    <a:pt x="60" y="98"/>
                  </a:lnTo>
                  <a:lnTo>
                    <a:pt x="57" y="109"/>
                  </a:lnTo>
                  <a:lnTo>
                    <a:pt x="54" y="120"/>
                  </a:lnTo>
                  <a:lnTo>
                    <a:pt x="52" y="132"/>
                  </a:lnTo>
                  <a:lnTo>
                    <a:pt x="52" y="142"/>
                  </a:lnTo>
                  <a:lnTo>
                    <a:pt x="54" y="150"/>
                  </a:lnTo>
                  <a:lnTo>
                    <a:pt x="56" y="159"/>
                  </a:lnTo>
                  <a:lnTo>
                    <a:pt x="58" y="163"/>
                  </a:lnTo>
                  <a:lnTo>
                    <a:pt x="59" y="166"/>
                  </a:lnTo>
                  <a:lnTo>
                    <a:pt x="64" y="172"/>
                  </a:lnTo>
                  <a:lnTo>
                    <a:pt x="69" y="179"/>
                  </a:lnTo>
                  <a:lnTo>
                    <a:pt x="76" y="184"/>
                  </a:lnTo>
                  <a:lnTo>
                    <a:pt x="83" y="188"/>
                  </a:lnTo>
                  <a:lnTo>
                    <a:pt x="92" y="194"/>
                  </a:lnTo>
                  <a:lnTo>
                    <a:pt x="100" y="198"/>
                  </a:lnTo>
                  <a:lnTo>
                    <a:pt x="121" y="205"/>
                  </a:lnTo>
                  <a:lnTo>
                    <a:pt x="143" y="212"/>
                  </a:lnTo>
                  <a:lnTo>
                    <a:pt x="159" y="217"/>
                  </a:lnTo>
                  <a:lnTo>
                    <a:pt x="174" y="224"/>
                  </a:lnTo>
                  <a:lnTo>
                    <a:pt x="188" y="231"/>
                  </a:lnTo>
                  <a:lnTo>
                    <a:pt x="199" y="239"/>
                  </a:lnTo>
                  <a:lnTo>
                    <a:pt x="210" y="248"/>
                  </a:lnTo>
                  <a:lnTo>
                    <a:pt x="221" y="259"/>
                  </a:lnTo>
                  <a:lnTo>
                    <a:pt x="228" y="269"/>
                  </a:lnTo>
                  <a:lnTo>
                    <a:pt x="235" y="280"/>
                  </a:lnTo>
                  <a:lnTo>
                    <a:pt x="241" y="293"/>
                  </a:lnTo>
                  <a:lnTo>
                    <a:pt x="245" y="304"/>
                  </a:lnTo>
                  <a:lnTo>
                    <a:pt x="248" y="318"/>
                  </a:lnTo>
                  <a:lnTo>
                    <a:pt x="250" y="331"/>
                  </a:lnTo>
                  <a:lnTo>
                    <a:pt x="250" y="345"/>
                  </a:lnTo>
                  <a:lnTo>
                    <a:pt x="249" y="360"/>
                  </a:lnTo>
                  <a:lnTo>
                    <a:pt x="247" y="374"/>
                  </a:lnTo>
                  <a:lnTo>
                    <a:pt x="244" y="389"/>
                  </a:lnTo>
                  <a:lnTo>
                    <a:pt x="239" y="403"/>
                  </a:lnTo>
                  <a:lnTo>
                    <a:pt x="232" y="418"/>
                  </a:lnTo>
                  <a:lnTo>
                    <a:pt x="226" y="430"/>
                  </a:lnTo>
                  <a:lnTo>
                    <a:pt x="217" y="442"/>
                  </a:lnTo>
                  <a:lnTo>
                    <a:pt x="208" y="451"/>
                  </a:lnTo>
                  <a:lnTo>
                    <a:pt x="198" y="459"/>
                  </a:lnTo>
                  <a:lnTo>
                    <a:pt x="188" y="466"/>
                  </a:lnTo>
                  <a:lnTo>
                    <a:pt x="177" y="472"/>
                  </a:lnTo>
                  <a:lnTo>
                    <a:pt x="164" y="476"/>
                  </a:lnTo>
                  <a:lnTo>
                    <a:pt x="152" y="479"/>
                  </a:lnTo>
                  <a:lnTo>
                    <a:pt x="139" y="481"/>
                  </a:lnTo>
                  <a:lnTo>
                    <a:pt x="126" y="482"/>
                  </a:lnTo>
                  <a:lnTo>
                    <a:pt x="112" y="481"/>
                  </a:lnTo>
                  <a:lnTo>
                    <a:pt x="97" y="480"/>
                  </a:lnTo>
                  <a:lnTo>
                    <a:pt x="83" y="477"/>
                  </a:lnTo>
                  <a:lnTo>
                    <a:pt x="68" y="474"/>
                  </a:lnTo>
                  <a:lnTo>
                    <a:pt x="30" y="462"/>
                  </a:lnTo>
                  <a:lnTo>
                    <a:pt x="45" y="412"/>
                  </a:lnTo>
                  <a:lnTo>
                    <a:pt x="76" y="421"/>
                  </a:lnTo>
                  <a:lnTo>
                    <a:pt x="97" y="426"/>
                  </a:lnTo>
                  <a:lnTo>
                    <a:pt x="107" y="428"/>
                  </a:lnTo>
                  <a:lnTo>
                    <a:pt x="116" y="429"/>
                  </a:lnTo>
                  <a:lnTo>
                    <a:pt x="125" y="429"/>
                  </a:lnTo>
                  <a:lnTo>
                    <a:pt x="133" y="429"/>
                  </a:lnTo>
                  <a:lnTo>
                    <a:pt x="142" y="428"/>
                  </a:lnTo>
                  <a:lnTo>
                    <a:pt x="149" y="426"/>
                  </a:lnTo>
                  <a:lnTo>
                    <a:pt x="157" y="423"/>
                  </a:lnTo>
                  <a:lnTo>
                    <a:pt x="164" y="419"/>
                  </a:lnTo>
                  <a:lnTo>
                    <a:pt x="171" y="414"/>
                  </a:lnTo>
                  <a:lnTo>
                    <a:pt x="176" y="408"/>
                  </a:lnTo>
                  <a:lnTo>
                    <a:pt x="181" y="401"/>
                  </a:lnTo>
                  <a:lnTo>
                    <a:pt x="187" y="393"/>
                  </a:lnTo>
                  <a:lnTo>
                    <a:pt x="191" y="383"/>
                  </a:lnTo>
                  <a:lnTo>
                    <a:pt x="194" y="373"/>
                  </a:lnTo>
                  <a:lnTo>
                    <a:pt x="197" y="360"/>
                  </a:lnTo>
                  <a:lnTo>
                    <a:pt x="199" y="348"/>
                  </a:lnTo>
                  <a:lnTo>
                    <a:pt x="199" y="337"/>
                  </a:lnTo>
                  <a:lnTo>
                    <a:pt x="198" y="328"/>
                  </a:lnTo>
                  <a:lnTo>
                    <a:pt x="196" y="318"/>
                  </a:lnTo>
                  <a:lnTo>
                    <a:pt x="193" y="310"/>
                  </a:lnTo>
                  <a:lnTo>
                    <a:pt x="189" y="302"/>
                  </a:lnTo>
                  <a:lnTo>
                    <a:pt x="183" y="296"/>
                  </a:lnTo>
                  <a:lnTo>
                    <a:pt x="177" y="290"/>
                  </a:lnTo>
                  <a:lnTo>
                    <a:pt x="169" y="283"/>
                  </a:lnTo>
                  <a:lnTo>
                    <a:pt x="162" y="278"/>
                  </a:lnTo>
                  <a:lnTo>
                    <a:pt x="152" y="274"/>
                  </a:lnTo>
                  <a:lnTo>
                    <a:pt x="143" y="269"/>
                  </a:lnTo>
                  <a:lnTo>
                    <a:pt x="132" y="265"/>
                  </a:lnTo>
                  <a:lnTo>
                    <a:pt x="110" y="258"/>
                  </a:lnTo>
                  <a:lnTo>
                    <a:pt x="94" y="252"/>
                  </a:lnTo>
                  <a:lnTo>
                    <a:pt x="79" y="246"/>
                  </a:lnTo>
                  <a:lnTo>
                    <a:pt x="66" y="239"/>
                  </a:lnTo>
                  <a:lnTo>
                    <a:pt x="54" y="232"/>
                  </a:lnTo>
                  <a:lnTo>
                    <a:pt x="43" y="224"/>
                  </a:lnTo>
                  <a:lnTo>
                    <a:pt x="33" y="214"/>
                  </a:lnTo>
                  <a:lnTo>
                    <a:pt x="25" y="204"/>
                  </a:lnTo>
                  <a:lnTo>
                    <a:pt x="17" y="194"/>
                  </a:lnTo>
                  <a:lnTo>
                    <a:pt x="12" y="183"/>
                  </a:lnTo>
                  <a:lnTo>
                    <a:pt x="7" y="171"/>
                  </a:lnTo>
                  <a:lnTo>
                    <a:pt x="3" y="160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7" y="91"/>
                  </a:lnTo>
                  <a:lnTo>
                    <a:pt x="11" y="79"/>
                  </a:lnTo>
                  <a:lnTo>
                    <a:pt x="16" y="66"/>
                  </a:lnTo>
                  <a:lnTo>
                    <a:pt x="24" y="54"/>
                  </a:lnTo>
                  <a:lnTo>
                    <a:pt x="31" y="45"/>
                  </a:lnTo>
                  <a:lnTo>
                    <a:pt x="39" y="35"/>
                  </a:lnTo>
                  <a:lnTo>
                    <a:pt x="48" y="27"/>
                  </a:lnTo>
                  <a:lnTo>
                    <a:pt x="58" y="19"/>
                  </a:lnTo>
                  <a:lnTo>
                    <a:pt x="69" y="13"/>
                  </a:lnTo>
                  <a:lnTo>
                    <a:pt x="81" y="8"/>
                  </a:lnTo>
                  <a:lnTo>
                    <a:pt x="93" y="4"/>
                  </a:lnTo>
                  <a:lnTo>
                    <a:pt x="106" y="1"/>
                  </a:lnTo>
                  <a:lnTo>
                    <a:pt x="119" y="0"/>
                  </a:lnTo>
                  <a:lnTo>
                    <a:pt x="134" y="0"/>
                  </a:lnTo>
                  <a:lnTo>
                    <a:pt x="149" y="1"/>
                  </a:lnTo>
                  <a:lnTo>
                    <a:pt x="164" y="3"/>
                  </a:lnTo>
                  <a:lnTo>
                    <a:pt x="180" y="7"/>
                  </a:lnTo>
                  <a:lnTo>
                    <a:pt x="221" y="19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3" name="Rectangle 96"/>
            <p:cNvSpPr>
              <a:spLocks noChangeArrowheads="1"/>
            </p:cNvSpPr>
            <p:nvPr/>
          </p:nvSpPr>
          <p:spPr bwMode="auto">
            <a:xfrm>
              <a:off x="1020" y="2729"/>
              <a:ext cx="12" cy="120"/>
            </a:xfrm>
            <a:prstGeom prst="rect">
              <a:avLst/>
            </a:prstGeom>
            <a:solidFill>
              <a:srgbClr val="AFB9C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4" name="Freeform 97"/>
            <p:cNvSpPr>
              <a:spLocks/>
            </p:cNvSpPr>
            <p:nvPr/>
          </p:nvSpPr>
          <p:spPr bwMode="auto">
            <a:xfrm>
              <a:off x="912" y="990"/>
              <a:ext cx="522" cy="556"/>
            </a:xfrm>
            <a:custGeom>
              <a:avLst/>
              <a:gdLst/>
              <a:ahLst/>
              <a:cxnLst>
                <a:cxn ang="0">
                  <a:pos x="569" y="1971"/>
                </a:cxn>
                <a:cxn ang="0">
                  <a:pos x="181" y="1989"/>
                </a:cxn>
                <a:cxn ang="0">
                  <a:pos x="227" y="1890"/>
                </a:cxn>
                <a:cxn ang="0">
                  <a:pos x="223" y="1781"/>
                </a:cxn>
                <a:cxn ang="0">
                  <a:pos x="175" y="1691"/>
                </a:cxn>
                <a:cxn ang="0">
                  <a:pos x="95" y="1629"/>
                </a:cxn>
                <a:cxn ang="0">
                  <a:pos x="56" y="1444"/>
                </a:cxn>
                <a:cxn ang="0">
                  <a:pos x="145" y="1396"/>
                </a:cxn>
                <a:cxn ang="0">
                  <a:pos x="207" y="1316"/>
                </a:cxn>
                <a:cxn ang="0">
                  <a:pos x="229" y="1215"/>
                </a:cxn>
                <a:cxn ang="0">
                  <a:pos x="207" y="1114"/>
                </a:cxn>
                <a:cxn ang="0">
                  <a:pos x="145" y="1035"/>
                </a:cxn>
                <a:cxn ang="0">
                  <a:pos x="56" y="987"/>
                </a:cxn>
                <a:cxn ang="0">
                  <a:pos x="96" y="801"/>
                </a:cxn>
                <a:cxn ang="0">
                  <a:pos x="178" y="738"/>
                </a:cxn>
                <a:cxn ang="0">
                  <a:pos x="308" y="857"/>
                </a:cxn>
                <a:cxn ang="0">
                  <a:pos x="305" y="920"/>
                </a:cxn>
                <a:cxn ang="0">
                  <a:pos x="337" y="1019"/>
                </a:cxn>
                <a:cxn ang="0">
                  <a:pos x="406" y="1093"/>
                </a:cxn>
                <a:cxn ang="0">
                  <a:pos x="501" y="1132"/>
                </a:cxn>
                <a:cxn ang="0">
                  <a:pos x="423" y="1322"/>
                </a:cxn>
                <a:cxn ang="0">
                  <a:pos x="347" y="1390"/>
                </a:cxn>
                <a:cxn ang="0">
                  <a:pos x="308" y="1484"/>
                </a:cxn>
                <a:cxn ang="0">
                  <a:pos x="314" y="1597"/>
                </a:cxn>
                <a:cxn ang="0">
                  <a:pos x="373" y="1694"/>
                </a:cxn>
                <a:cxn ang="0">
                  <a:pos x="470" y="1753"/>
                </a:cxn>
                <a:cxn ang="0">
                  <a:pos x="588" y="1758"/>
                </a:cxn>
                <a:cxn ang="0">
                  <a:pos x="690" y="1709"/>
                </a:cxn>
                <a:cxn ang="0">
                  <a:pos x="758" y="1619"/>
                </a:cxn>
                <a:cxn ang="0">
                  <a:pos x="775" y="1506"/>
                </a:cxn>
                <a:cxn ang="0">
                  <a:pos x="743" y="1407"/>
                </a:cxn>
                <a:cxn ang="0">
                  <a:pos x="674" y="1333"/>
                </a:cxn>
                <a:cxn ang="0">
                  <a:pos x="579" y="1294"/>
                </a:cxn>
                <a:cxn ang="0">
                  <a:pos x="657" y="1104"/>
                </a:cxn>
                <a:cxn ang="0">
                  <a:pos x="733" y="1036"/>
                </a:cxn>
                <a:cxn ang="0">
                  <a:pos x="772" y="941"/>
                </a:cxn>
                <a:cxn ang="0">
                  <a:pos x="766" y="829"/>
                </a:cxn>
                <a:cxn ang="0">
                  <a:pos x="707" y="732"/>
                </a:cxn>
                <a:cxn ang="0">
                  <a:pos x="610" y="673"/>
                </a:cxn>
                <a:cxn ang="0">
                  <a:pos x="512" y="663"/>
                </a:cxn>
                <a:cxn ang="0">
                  <a:pos x="450" y="680"/>
                </a:cxn>
                <a:cxn ang="0">
                  <a:pos x="393" y="713"/>
                </a:cxn>
                <a:cxn ang="0">
                  <a:pos x="218" y="670"/>
                </a:cxn>
                <a:cxn ang="0">
                  <a:pos x="229" y="619"/>
                </a:cxn>
                <a:cxn ang="0">
                  <a:pos x="227" y="541"/>
                </a:cxn>
                <a:cxn ang="0">
                  <a:pos x="184" y="443"/>
                </a:cxn>
                <a:cxn ang="0">
                  <a:pos x="102" y="375"/>
                </a:cxn>
                <a:cxn ang="0">
                  <a:pos x="13" y="350"/>
                </a:cxn>
                <a:cxn ang="0">
                  <a:pos x="2" y="0"/>
                </a:cxn>
                <a:cxn ang="0">
                  <a:pos x="89" y="66"/>
                </a:cxn>
                <a:cxn ang="0">
                  <a:pos x="508" y="276"/>
                </a:cxn>
                <a:cxn ang="0">
                  <a:pos x="1215" y="401"/>
                </a:cxn>
                <a:cxn ang="0">
                  <a:pos x="1761" y="351"/>
                </a:cxn>
                <a:cxn ang="0">
                  <a:pos x="2064" y="1795"/>
                </a:cxn>
                <a:cxn ang="0">
                  <a:pos x="2064" y="1826"/>
                </a:cxn>
                <a:cxn ang="0">
                  <a:pos x="2049" y="1904"/>
                </a:cxn>
                <a:cxn ang="0">
                  <a:pos x="1973" y="2061"/>
                </a:cxn>
                <a:cxn ang="0">
                  <a:pos x="1829" y="2163"/>
                </a:cxn>
                <a:cxn ang="0">
                  <a:pos x="1615" y="2196"/>
                </a:cxn>
                <a:cxn ang="0">
                  <a:pos x="1382" y="2150"/>
                </a:cxn>
              </a:cxnLst>
              <a:rect l="0" t="0" r="r" b="b"/>
              <a:pathLst>
                <a:path w="2065" h="2196">
                  <a:moveTo>
                    <a:pt x="1135" y="2062"/>
                  </a:moveTo>
                  <a:lnTo>
                    <a:pt x="981" y="2021"/>
                  </a:lnTo>
                  <a:lnTo>
                    <a:pt x="834" y="1995"/>
                  </a:lnTo>
                  <a:lnTo>
                    <a:pt x="696" y="1978"/>
                  </a:lnTo>
                  <a:lnTo>
                    <a:pt x="569" y="1971"/>
                  </a:lnTo>
                  <a:lnTo>
                    <a:pt x="452" y="1971"/>
                  </a:lnTo>
                  <a:lnTo>
                    <a:pt x="345" y="1979"/>
                  </a:lnTo>
                  <a:lnTo>
                    <a:pt x="251" y="1990"/>
                  </a:lnTo>
                  <a:lnTo>
                    <a:pt x="168" y="2005"/>
                  </a:lnTo>
                  <a:lnTo>
                    <a:pt x="181" y="1989"/>
                  </a:lnTo>
                  <a:lnTo>
                    <a:pt x="194" y="1971"/>
                  </a:lnTo>
                  <a:lnTo>
                    <a:pt x="206" y="1952"/>
                  </a:lnTo>
                  <a:lnTo>
                    <a:pt x="214" y="1933"/>
                  </a:lnTo>
                  <a:lnTo>
                    <a:pt x="222" y="1912"/>
                  </a:lnTo>
                  <a:lnTo>
                    <a:pt x="227" y="1890"/>
                  </a:lnTo>
                  <a:lnTo>
                    <a:pt x="230" y="1868"/>
                  </a:lnTo>
                  <a:lnTo>
                    <a:pt x="231" y="1844"/>
                  </a:lnTo>
                  <a:lnTo>
                    <a:pt x="230" y="1823"/>
                  </a:lnTo>
                  <a:lnTo>
                    <a:pt x="227" y="1802"/>
                  </a:lnTo>
                  <a:lnTo>
                    <a:pt x="223" y="1781"/>
                  </a:lnTo>
                  <a:lnTo>
                    <a:pt x="216" y="1761"/>
                  </a:lnTo>
                  <a:lnTo>
                    <a:pt x="208" y="1742"/>
                  </a:lnTo>
                  <a:lnTo>
                    <a:pt x="198" y="1724"/>
                  </a:lnTo>
                  <a:lnTo>
                    <a:pt x="188" y="1707"/>
                  </a:lnTo>
                  <a:lnTo>
                    <a:pt x="175" y="1691"/>
                  </a:lnTo>
                  <a:lnTo>
                    <a:pt x="161" y="1676"/>
                  </a:lnTo>
                  <a:lnTo>
                    <a:pt x="146" y="1662"/>
                  </a:lnTo>
                  <a:lnTo>
                    <a:pt x="130" y="1651"/>
                  </a:lnTo>
                  <a:lnTo>
                    <a:pt x="113" y="1639"/>
                  </a:lnTo>
                  <a:lnTo>
                    <a:pt x="95" y="1629"/>
                  </a:lnTo>
                  <a:lnTo>
                    <a:pt x="76" y="1622"/>
                  </a:lnTo>
                  <a:lnTo>
                    <a:pt x="56" y="1615"/>
                  </a:lnTo>
                  <a:lnTo>
                    <a:pt x="36" y="1611"/>
                  </a:lnTo>
                  <a:lnTo>
                    <a:pt x="36" y="1448"/>
                  </a:lnTo>
                  <a:lnTo>
                    <a:pt x="56" y="1444"/>
                  </a:lnTo>
                  <a:lnTo>
                    <a:pt x="75" y="1438"/>
                  </a:lnTo>
                  <a:lnTo>
                    <a:pt x="94" y="1429"/>
                  </a:lnTo>
                  <a:lnTo>
                    <a:pt x="112" y="1420"/>
                  </a:lnTo>
                  <a:lnTo>
                    <a:pt x="129" y="1409"/>
                  </a:lnTo>
                  <a:lnTo>
                    <a:pt x="145" y="1396"/>
                  </a:lnTo>
                  <a:lnTo>
                    <a:pt x="160" y="1382"/>
                  </a:lnTo>
                  <a:lnTo>
                    <a:pt x="174" y="1367"/>
                  </a:lnTo>
                  <a:lnTo>
                    <a:pt x="186" y="1351"/>
                  </a:lnTo>
                  <a:lnTo>
                    <a:pt x="197" y="1334"/>
                  </a:lnTo>
                  <a:lnTo>
                    <a:pt x="207" y="1316"/>
                  </a:lnTo>
                  <a:lnTo>
                    <a:pt x="214" y="1298"/>
                  </a:lnTo>
                  <a:lnTo>
                    <a:pt x="221" y="1278"/>
                  </a:lnTo>
                  <a:lnTo>
                    <a:pt x="225" y="1258"/>
                  </a:lnTo>
                  <a:lnTo>
                    <a:pt x="228" y="1236"/>
                  </a:lnTo>
                  <a:lnTo>
                    <a:pt x="229" y="1215"/>
                  </a:lnTo>
                  <a:lnTo>
                    <a:pt x="228" y="1194"/>
                  </a:lnTo>
                  <a:lnTo>
                    <a:pt x="225" y="1172"/>
                  </a:lnTo>
                  <a:lnTo>
                    <a:pt x="221" y="1152"/>
                  </a:lnTo>
                  <a:lnTo>
                    <a:pt x="214" y="1133"/>
                  </a:lnTo>
                  <a:lnTo>
                    <a:pt x="207" y="1114"/>
                  </a:lnTo>
                  <a:lnTo>
                    <a:pt x="197" y="1096"/>
                  </a:lnTo>
                  <a:lnTo>
                    <a:pt x="186" y="1079"/>
                  </a:lnTo>
                  <a:lnTo>
                    <a:pt x="174" y="1063"/>
                  </a:lnTo>
                  <a:lnTo>
                    <a:pt x="160" y="1048"/>
                  </a:lnTo>
                  <a:lnTo>
                    <a:pt x="145" y="1035"/>
                  </a:lnTo>
                  <a:lnTo>
                    <a:pt x="129" y="1022"/>
                  </a:lnTo>
                  <a:lnTo>
                    <a:pt x="112" y="1012"/>
                  </a:lnTo>
                  <a:lnTo>
                    <a:pt x="94" y="1002"/>
                  </a:lnTo>
                  <a:lnTo>
                    <a:pt x="75" y="994"/>
                  </a:lnTo>
                  <a:lnTo>
                    <a:pt x="56" y="987"/>
                  </a:lnTo>
                  <a:lnTo>
                    <a:pt x="36" y="983"/>
                  </a:lnTo>
                  <a:lnTo>
                    <a:pt x="36" y="820"/>
                  </a:lnTo>
                  <a:lnTo>
                    <a:pt x="57" y="816"/>
                  </a:lnTo>
                  <a:lnTo>
                    <a:pt x="77" y="809"/>
                  </a:lnTo>
                  <a:lnTo>
                    <a:pt x="96" y="801"/>
                  </a:lnTo>
                  <a:lnTo>
                    <a:pt x="114" y="791"/>
                  </a:lnTo>
                  <a:lnTo>
                    <a:pt x="132" y="781"/>
                  </a:lnTo>
                  <a:lnTo>
                    <a:pt x="148" y="768"/>
                  </a:lnTo>
                  <a:lnTo>
                    <a:pt x="164" y="753"/>
                  </a:lnTo>
                  <a:lnTo>
                    <a:pt x="178" y="738"/>
                  </a:lnTo>
                  <a:lnTo>
                    <a:pt x="319" y="819"/>
                  </a:lnTo>
                  <a:lnTo>
                    <a:pt x="315" y="829"/>
                  </a:lnTo>
                  <a:lnTo>
                    <a:pt x="312" y="838"/>
                  </a:lnTo>
                  <a:lnTo>
                    <a:pt x="310" y="848"/>
                  </a:lnTo>
                  <a:lnTo>
                    <a:pt x="308" y="857"/>
                  </a:lnTo>
                  <a:lnTo>
                    <a:pt x="306" y="868"/>
                  </a:lnTo>
                  <a:lnTo>
                    <a:pt x="305" y="879"/>
                  </a:lnTo>
                  <a:lnTo>
                    <a:pt x="304" y="888"/>
                  </a:lnTo>
                  <a:lnTo>
                    <a:pt x="304" y="899"/>
                  </a:lnTo>
                  <a:lnTo>
                    <a:pt x="305" y="920"/>
                  </a:lnTo>
                  <a:lnTo>
                    <a:pt x="308" y="941"/>
                  </a:lnTo>
                  <a:lnTo>
                    <a:pt x="312" y="963"/>
                  </a:lnTo>
                  <a:lnTo>
                    <a:pt x="319" y="982"/>
                  </a:lnTo>
                  <a:lnTo>
                    <a:pt x="327" y="1001"/>
                  </a:lnTo>
                  <a:lnTo>
                    <a:pt x="337" y="1019"/>
                  </a:lnTo>
                  <a:lnTo>
                    <a:pt x="347" y="1036"/>
                  </a:lnTo>
                  <a:lnTo>
                    <a:pt x="360" y="1052"/>
                  </a:lnTo>
                  <a:lnTo>
                    <a:pt x="374" y="1067"/>
                  </a:lnTo>
                  <a:lnTo>
                    <a:pt x="389" y="1081"/>
                  </a:lnTo>
                  <a:lnTo>
                    <a:pt x="406" y="1093"/>
                  </a:lnTo>
                  <a:lnTo>
                    <a:pt x="423" y="1104"/>
                  </a:lnTo>
                  <a:lnTo>
                    <a:pt x="441" y="1114"/>
                  </a:lnTo>
                  <a:lnTo>
                    <a:pt x="460" y="1121"/>
                  </a:lnTo>
                  <a:lnTo>
                    <a:pt x="480" y="1128"/>
                  </a:lnTo>
                  <a:lnTo>
                    <a:pt x="501" y="1132"/>
                  </a:lnTo>
                  <a:lnTo>
                    <a:pt x="501" y="1294"/>
                  </a:lnTo>
                  <a:lnTo>
                    <a:pt x="480" y="1298"/>
                  </a:lnTo>
                  <a:lnTo>
                    <a:pt x="460" y="1305"/>
                  </a:lnTo>
                  <a:lnTo>
                    <a:pt x="441" y="1312"/>
                  </a:lnTo>
                  <a:lnTo>
                    <a:pt x="423" y="1322"/>
                  </a:lnTo>
                  <a:lnTo>
                    <a:pt x="406" y="1333"/>
                  </a:lnTo>
                  <a:lnTo>
                    <a:pt x="389" y="1345"/>
                  </a:lnTo>
                  <a:lnTo>
                    <a:pt x="374" y="1359"/>
                  </a:lnTo>
                  <a:lnTo>
                    <a:pt x="360" y="1374"/>
                  </a:lnTo>
                  <a:lnTo>
                    <a:pt x="347" y="1390"/>
                  </a:lnTo>
                  <a:lnTo>
                    <a:pt x="337" y="1407"/>
                  </a:lnTo>
                  <a:lnTo>
                    <a:pt x="327" y="1425"/>
                  </a:lnTo>
                  <a:lnTo>
                    <a:pt x="319" y="1444"/>
                  </a:lnTo>
                  <a:lnTo>
                    <a:pt x="312" y="1463"/>
                  </a:lnTo>
                  <a:lnTo>
                    <a:pt x="308" y="1484"/>
                  </a:lnTo>
                  <a:lnTo>
                    <a:pt x="305" y="1506"/>
                  </a:lnTo>
                  <a:lnTo>
                    <a:pt x="304" y="1527"/>
                  </a:lnTo>
                  <a:lnTo>
                    <a:pt x="305" y="1552"/>
                  </a:lnTo>
                  <a:lnTo>
                    <a:pt x="309" y="1575"/>
                  </a:lnTo>
                  <a:lnTo>
                    <a:pt x="314" y="1597"/>
                  </a:lnTo>
                  <a:lnTo>
                    <a:pt x="323" y="1619"/>
                  </a:lnTo>
                  <a:lnTo>
                    <a:pt x="332" y="1640"/>
                  </a:lnTo>
                  <a:lnTo>
                    <a:pt x="344" y="1659"/>
                  </a:lnTo>
                  <a:lnTo>
                    <a:pt x="358" y="1677"/>
                  </a:lnTo>
                  <a:lnTo>
                    <a:pt x="373" y="1694"/>
                  </a:lnTo>
                  <a:lnTo>
                    <a:pt x="390" y="1709"/>
                  </a:lnTo>
                  <a:lnTo>
                    <a:pt x="408" y="1723"/>
                  </a:lnTo>
                  <a:lnTo>
                    <a:pt x="427" y="1735"/>
                  </a:lnTo>
                  <a:lnTo>
                    <a:pt x="448" y="1744"/>
                  </a:lnTo>
                  <a:lnTo>
                    <a:pt x="470" y="1753"/>
                  </a:lnTo>
                  <a:lnTo>
                    <a:pt x="492" y="1758"/>
                  </a:lnTo>
                  <a:lnTo>
                    <a:pt x="516" y="1762"/>
                  </a:lnTo>
                  <a:lnTo>
                    <a:pt x="540" y="1763"/>
                  </a:lnTo>
                  <a:lnTo>
                    <a:pt x="564" y="1762"/>
                  </a:lnTo>
                  <a:lnTo>
                    <a:pt x="588" y="1758"/>
                  </a:lnTo>
                  <a:lnTo>
                    <a:pt x="610" y="1753"/>
                  </a:lnTo>
                  <a:lnTo>
                    <a:pt x="633" y="1744"/>
                  </a:lnTo>
                  <a:lnTo>
                    <a:pt x="653" y="1735"/>
                  </a:lnTo>
                  <a:lnTo>
                    <a:pt x="672" y="1723"/>
                  </a:lnTo>
                  <a:lnTo>
                    <a:pt x="690" y="1709"/>
                  </a:lnTo>
                  <a:lnTo>
                    <a:pt x="707" y="1694"/>
                  </a:lnTo>
                  <a:lnTo>
                    <a:pt x="722" y="1677"/>
                  </a:lnTo>
                  <a:lnTo>
                    <a:pt x="736" y="1659"/>
                  </a:lnTo>
                  <a:lnTo>
                    <a:pt x="747" y="1640"/>
                  </a:lnTo>
                  <a:lnTo>
                    <a:pt x="758" y="1619"/>
                  </a:lnTo>
                  <a:lnTo>
                    <a:pt x="766" y="1597"/>
                  </a:lnTo>
                  <a:lnTo>
                    <a:pt x="772" y="1575"/>
                  </a:lnTo>
                  <a:lnTo>
                    <a:pt x="775" y="1552"/>
                  </a:lnTo>
                  <a:lnTo>
                    <a:pt x="776" y="1527"/>
                  </a:lnTo>
                  <a:lnTo>
                    <a:pt x="775" y="1506"/>
                  </a:lnTo>
                  <a:lnTo>
                    <a:pt x="772" y="1484"/>
                  </a:lnTo>
                  <a:lnTo>
                    <a:pt x="768" y="1463"/>
                  </a:lnTo>
                  <a:lnTo>
                    <a:pt x="761" y="1444"/>
                  </a:lnTo>
                  <a:lnTo>
                    <a:pt x="753" y="1425"/>
                  </a:lnTo>
                  <a:lnTo>
                    <a:pt x="743" y="1407"/>
                  </a:lnTo>
                  <a:lnTo>
                    <a:pt x="733" y="1390"/>
                  </a:lnTo>
                  <a:lnTo>
                    <a:pt x="720" y="1374"/>
                  </a:lnTo>
                  <a:lnTo>
                    <a:pt x="706" y="1359"/>
                  </a:lnTo>
                  <a:lnTo>
                    <a:pt x="691" y="1345"/>
                  </a:lnTo>
                  <a:lnTo>
                    <a:pt x="674" y="1333"/>
                  </a:lnTo>
                  <a:lnTo>
                    <a:pt x="657" y="1322"/>
                  </a:lnTo>
                  <a:lnTo>
                    <a:pt x="639" y="1312"/>
                  </a:lnTo>
                  <a:lnTo>
                    <a:pt x="620" y="1305"/>
                  </a:lnTo>
                  <a:lnTo>
                    <a:pt x="600" y="1298"/>
                  </a:lnTo>
                  <a:lnTo>
                    <a:pt x="579" y="1294"/>
                  </a:lnTo>
                  <a:lnTo>
                    <a:pt x="579" y="1132"/>
                  </a:lnTo>
                  <a:lnTo>
                    <a:pt x="600" y="1128"/>
                  </a:lnTo>
                  <a:lnTo>
                    <a:pt x="620" y="1121"/>
                  </a:lnTo>
                  <a:lnTo>
                    <a:pt x="639" y="1114"/>
                  </a:lnTo>
                  <a:lnTo>
                    <a:pt x="657" y="1104"/>
                  </a:lnTo>
                  <a:lnTo>
                    <a:pt x="674" y="1093"/>
                  </a:lnTo>
                  <a:lnTo>
                    <a:pt x="691" y="1081"/>
                  </a:lnTo>
                  <a:lnTo>
                    <a:pt x="706" y="1067"/>
                  </a:lnTo>
                  <a:lnTo>
                    <a:pt x="720" y="1052"/>
                  </a:lnTo>
                  <a:lnTo>
                    <a:pt x="733" y="1036"/>
                  </a:lnTo>
                  <a:lnTo>
                    <a:pt x="743" y="1019"/>
                  </a:lnTo>
                  <a:lnTo>
                    <a:pt x="753" y="1001"/>
                  </a:lnTo>
                  <a:lnTo>
                    <a:pt x="761" y="982"/>
                  </a:lnTo>
                  <a:lnTo>
                    <a:pt x="768" y="963"/>
                  </a:lnTo>
                  <a:lnTo>
                    <a:pt x="772" y="941"/>
                  </a:lnTo>
                  <a:lnTo>
                    <a:pt x="775" y="920"/>
                  </a:lnTo>
                  <a:lnTo>
                    <a:pt x="776" y="899"/>
                  </a:lnTo>
                  <a:lnTo>
                    <a:pt x="775" y="874"/>
                  </a:lnTo>
                  <a:lnTo>
                    <a:pt x="772" y="851"/>
                  </a:lnTo>
                  <a:lnTo>
                    <a:pt x="766" y="829"/>
                  </a:lnTo>
                  <a:lnTo>
                    <a:pt x="758" y="807"/>
                  </a:lnTo>
                  <a:lnTo>
                    <a:pt x="747" y="786"/>
                  </a:lnTo>
                  <a:lnTo>
                    <a:pt x="736" y="767"/>
                  </a:lnTo>
                  <a:lnTo>
                    <a:pt x="722" y="749"/>
                  </a:lnTo>
                  <a:lnTo>
                    <a:pt x="707" y="732"/>
                  </a:lnTo>
                  <a:lnTo>
                    <a:pt x="690" y="717"/>
                  </a:lnTo>
                  <a:lnTo>
                    <a:pt x="672" y="703"/>
                  </a:lnTo>
                  <a:lnTo>
                    <a:pt x="653" y="691"/>
                  </a:lnTo>
                  <a:lnTo>
                    <a:pt x="633" y="682"/>
                  </a:lnTo>
                  <a:lnTo>
                    <a:pt x="610" y="673"/>
                  </a:lnTo>
                  <a:lnTo>
                    <a:pt x="588" y="668"/>
                  </a:lnTo>
                  <a:lnTo>
                    <a:pt x="564" y="663"/>
                  </a:lnTo>
                  <a:lnTo>
                    <a:pt x="540" y="662"/>
                  </a:lnTo>
                  <a:lnTo>
                    <a:pt x="526" y="662"/>
                  </a:lnTo>
                  <a:lnTo>
                    <a:pt x="512" y="663"/>
                  </a:lnTo>
                  <a:lnTo>
                    <a:pt x="500" y="666"/>
                  </a:lnTo>
                  <a:lnTo>
                    <a:pt x="487" y="669"/>
                  </a:lnTo>
                  <a:lnTo>
                    <a:pt x="474" y="672"/>
                  </a:lnTo>
                  <a:lnTo>
                    <a:pt x="461" y="676"/>
                  </a:lnTo>
                  <a:lnTo>
                    <a:pt x="450" y="680"/>
                  </a:lnTo>
                  <a:lnTo>
                    <a:pt x="438" y="686"/>
                  </a:lnTo>
                  <a:lnTo>
                    <a:pt x="426" y="692"/>
                  </a:lnTo>
                  <a:lnTo>
                    <a:pt x="414" y="699"/>
                  </a:lnTo>
                  <a:lnTo>
                    <a:pt x="404" y="706"/>
                  </a:lnTo>
                  <a:lnTo>
                    <a:pt x="393" y="713"/>
                  </a:lnTo>
                  <a:lnTo>
                    <a:pt x="384" y="722"/>
                  </a:lnTo>
                  <a:lnTo>
                    <a:pt x="374" y="731"/>
                  </a:lnTo>
                  <a:lnTo>
                    <a:pt x="365" y="740"/>
                  </a:lnTo>
                  <a:lnTo>
                    <a:pt x="357" y="750"/>
                  </a:lnTo>
                  <a:lnTo>
                    <a:pt x="218" y="670"/>
                  </a:lnTo>
                  <a:lnTo>
                    <a:pt x="221" y="660"/>
                  </a:lnTo>
                  <a:lnTo>
                    <a:pt x="223" y="651"/>
                  </a:lnTo>
                  <a:lnTo>
                    <a:pt x="226" y="640"/>
                  </a:lnTo>
                  <a:lnTo>
                    <a:pt x="228" y="629"/>
                  </a:lnTo>
                  <a:lnTo>
                    <a:pt x="229" y="619"/>
                  </a:lnTo>
                  <a:lnTo>
                    <a:pt x="230" y="608"/>
                  </a:lnTo>
                  <a:lnTo>
                    <a:pt x="231" y="597"/>
                  </a:lnTo>
                  <a:lnTo>
                    <a:pt x="231" y="586"/>
                  </a:lnTo>
                  <a:lnTo>
                    <a:pt x="230" y="563"/>
                  </a:lnTo>
                  <a:lnTo>
                    <a:pt x="227" y="541"/>
                  </a:lnTo>
                  <a:lnTo>
                    <a:pt x="222" y="520"/>
                  </a:lnTo>
                  <a:lnTo>
                    <a:pt x="214" y="499"/>
                  </a:lnTo>
                  <a:lnTo>
                    <a:pt x="206" y="479"/>
                  </a:lnTo>
                  <a:lnTo>
                    <a:pt x="195" y="460"/>
                  </a:lnTo>
                  <a:lnTo>
                    <a:pt x="184" y="443"/>
                  </a:lnTo>
                  <a:lnTo>
                    <a:pt x="170" y="427"/>
                  </a:lnTo>
                  <a:lnTo>
                    <a:pt x="155" y="411"/>
                  </a:lnTo>
                  <a:lnTo>
                    <a:pt x="138" y="398"/>
                  </a:lnTo>
                  <a:lnTo>
                    <a:pt x="121" y="385"/>
                  </a:lnTo>
                  <a:lnTo>
                    <a:pt x="102" y="375"/>
                  </a:lnTo>
                  <a:lnTo>
                    <a:pt x="82" y="366"/>
                  </a:lnTo>
                  <a:lnTo>
                    <a:pt x="61" y="360"/>
                  </a:lnTo>
                  <a:lnTo>
                    <a:pt x="40" y="355"/>
                  </a:lnTo>
                  <a:lnTo>
                    <a:pt x="18" y="351"/>
                  </a:lnTo>
                  <a:lnTo>
                    <a:pt x="13" y="350"/>
                  </a:lnTo>
                  <a:lnTo>
                    <a:pt x="9" y="350"/>
                  </a:lnTo>
                  <a:lnTo>
                    <a:pt x="5" y="350"/>
                  </a:lnTo>
                  <a:lnTo>
                    <a:pt x="3" y="349"/>
                  </a:lnTo>
                  <a:lnTo>
                    <a:pt x="0" y="349"/>
                  </a:lnTo>
                  <a:lnTo>
                    <a:pt x="2" y="0"/>
                  </a:lnTo>
                  <a:lnTo>
                    <a:pt x="15" y="11"/>
                  </a:lnTo>
                  <a:lnTo>
                    <a:pt x="28" y="21"/>
                  </a:lnTo>
                  <a:lnTo>
                    <a:pt x="41" y="32"/>
                  </a:lnTo>
                  <a:lnTo>
                    <a:pt x="55" y="43"/>
                  </a:lnTo>
                  <a:lnTo>
                    <a:pt x="89" y="66"/>
                  </a:lnTo>
                  <a:lnTo>
                    <a:pt x="108" y="78"/>
                  </a:lnTo>
                  <a:lnTo>
                    <a:pt x="130" y="92"/>
                  </a:lnTo>
                  <a:lnTo>
                    <a:pt x="252" y="162"/>
                  </a:lnTo>
                  <a:lnTo>
                    <a:pt x="377" y="224"/>
                  </a:lnTo>
                  <a:lnTo>
                    <a:pt x="508" y="276"/>
                  </a:lnTo>
                  <a:lnTo>
                    <a:pt x="642" y="321"/>
                  </a:lnTo>
                  <a:lnTo>
                    <a:pt x="780" y="356"/>
                  </a:lnTo>
                  <a:lnTo>
                    <a:pt x="922" y="381"/>
                  </a:lnTo>
                  <a:lnTo>
                    <a:pt x="1067" y="396"/>
                  </a:lnTo>
                  <a:lnTo>
                    <a:pt x="1215" y="401"/>
                  </a:lnTo>
                  <a:lnTo>
                    <a:pt x="1326" y="400"/>
                  </a:lnTo>
                  <a:lnTo>
                    <a:pt x="1437" y="395"/>
                  </a:lnTo>
                  <a:lnTo>
                    <a:pt x="1547" y="385"/>
                  </a:lnTo>
                  <a:lnTo>
                    <a:pt x="1655" y="372"/>
                  </a:lnTo>
                  <a:lnTo>
                    <a:pt x="1761" y="351"/>
                  </a:lnTo>
                  <a:lnTo>
                    <a:pt x="1864" y="326"/>
                  </a:lnTo>
                  <a:lnTo>
                    <a:pt x="1965" y="294"/>
                  </a:lnTo>
                  <a:lnTo>
                    <a:pt x="2063" y="253"/>
                  </a:lnTo>
                  <a:lnTo>
                    <a:pt x="2064" y="1790"/>
                  </a:lnTo>
                  <a:lnTo>
                    <a:pt x="2064" y="1795"/>
                  </a:lnTo>
                  <a:lnTo>
                    <a:pt x="2065" y="1807"/>
                  </a:lnTo>
                  <a:lnTo>
                    <a:pt x="2065" y="1815"/>
                  </a:lnTo>
                  <a:lnTo>
                    <a:pt x="2065" y="1821"/>
                  </a:lnTo>
                  <a:lnTo>
                    <a:pt x="2065" y="1824"/>
                  </a:lnTo>
                  <a:lnTo>
                    <a:pt x="2064" y="1826"/>
                  </a:lnTo>
                  <a:lnTo>
                    <a:pt x="2064" y="1828"/>
                  </a:lnTo>
                  <a:lnTo>
                    <a:pt x="2063" y="1830"/>
                  </a:lnTo>
                  <a:lnTo>
                    <a:pt x="2063" y="1831"/>
                  </a:lnTo>
                  <a:lnTo>
                    <a:pt x="2056" y="1868"/>
                  </a:lnTo>
                  <a:lnTo>
                    <a:pt x="2049" y="1904"/>
                  </a:lnTo>
                  <a:lnTo>
                    <a:pt x="2038" y="1938"/>
                  </a:lnTo>
                  <a:lnTo>
                    <a:pt x="2026" y="1971"/>
                  </a:lnTo>
                  <a:lnTo>
                    <a:pt x="2011" y="2003"/>
                  </a:lnTo>
                  <a:lnTo>
                    <a:pt x="1993" y="2033"/>
                  </a:lnTo>
                  <a:lnTo>
                    <a:pt x="1973" y="2061"/>
                  </a:lnTo>
                  <a:lnTo>
                    <a:pt x="1950" y="2085"/>
                  </a:lnTo>
                  <a:lnTo>
                    <a:pt x="1924" y="2109"/>
                  </a:lnTo>
                  <a:lnTo>
                    <a:pt x="1896" y="2130"/>
                  </a:lnTo>
                  <a:lnTo>
                    <a:pt x="1864" y="2148"/>
                  </a:lnTo>
                  <a:lnTo>
                    <a:pt x="1829" y="2163"/>
                  </a:lnTo>
                  <a:lnTo>
                    <a:pt x="1789" y="2176"/>
                  </a:lnTo>
                  <a:lnTo>
                    <a:pt x="1748" y="2185"/>
                  </a:lnTo>
                  <a:lnTo>
                    <a:pt x="1702" y="2193"/>
                  </a:lnTo>
                  <a:lnTo>
                    <a:pt x="1652" y="2196"/>
                  </a:lnTo>
                  <a:lnTo>
                    <a:pt x="1615" y="2196"/>
                  </a:lnTo>
                  <a:lnTo>
                    <a:pt x="1579" y="2194"/>
                  </a:lnTo>
                  <a:lnTo>
                    <a:pt x="1545" y="2191"/>
                  </a:lnTo>
                  <a:lnTo>
                    <a:pt x="1510" y="2184"/>
                  </a:lnTo>
                  <a:lnTo>
                    <a:pt x="1444" y="2169"/>
                  </a:lnTo>
                  <a:lnTo>
                    <a:pt x="1382" y="2150"/>
                  </a:lnTo>
                  <a:lnTo>
                    <a:pt x="1259" y="2104"/>
                  </a:lnTo>
                  <a:lnTo>
                    <a:pt x="1198" y="2082"/>
                  </a:lnTo>
                  <a:lnTo>
                    <a:pt x="1135" y="2062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389" y="1015"/>
              <a:ext cx="523" cy="568"/>
            </a:xfrm>
            <a:custGeom>
              <a:avLst/>
              <a:gdLst/>
              <a:ahLst/>
              <a:cxnLst>
                <a:cxn ang="0">
                  <a:pos x="267" y="126"/>
                </a:cxn>
                <a:cxn ang="0">
                  <a:pos x="830" y="240"/>
                </a:cxn>
                <a:cxn ang="0">
                  <a:pos x="1393" y="201"/>
                </a:cxn>
                <a:cxn ang="0">
                  <a:pos x="1690" y="230"/>
                </a:cxn>
                <a:cxn ang="0">
                  <a:pos x="1902" y="372"/>
                </a:cxn>
                <a:cxn ang="0">
                  <a:pos x="2014" y="605"/>
                </a:cxn>
                <a:cxn ang="0">
                  <a:pos x="2002" y="885"/>
                </a:cxn>
                <a:cxn ang="0">
                  <a:pos x="1910" y="931"/>
                </a:cxn>
                <a:cxn ang="0">
                  <a:pos x="1847" y="1011"/>
                </a:cxn>
                <a:cxn ang="0">
                  <a:pos x="1824" y="1114"/>
                </a:cxn>
                <a:cxn ang="0">
                  <a:pos x="1847" y="1216"/>
                </a:cxn>
                <a:cxn ang="0">
                  <a:pos x="1910" y="1296"/>
                </a:cxn>
                <a:cxn ang="0">
                  <a:pos x="2002" y="1343"/>
                </a:cxn>
                <a:cxn ang="0">
                  <a:pos x="1961" y="1528"/>
                </a:cxn>
                <a:cxn ang="0">
                  <a:pos x="1879" y="1593"/>
                </a:cxn>
                <a:cxn ang="0">
                  <a:pos x="1745" y="1472"/>
                </a:cxn>
                <a:cxn ang="0">
                  <a:pos x="1747" y="1409"/>
                </a:cxn>
                <a:cxn ang="0">
                  <a:pos x="1715" y="1310"/>
                </a:cxn>
                <a:cxn ang="0">
                  <a:pos x="1647" y="1237"/>
                </a:cxn>
                <a:cxn ang="0">
                  <a:pos x="1551" y="1197"/>
                </a:cxn>
                <a:cxn ang="0">
                  <a:pos x="1630" y="1008"/>
                </a:cxn>
                <a:cxn ang="0">
                  <a:pos x="1705" y="939"/>
                </a:cxn>
                <a:cxn ang="0">
                  <a:pos x="1744" y="845"/>
                </a:cxn>
                <a:cxn ang="0">
                  <a:pos x="1738" y="731"/>
                </a:cxn>
                <a:cxn ang="0">
                  <a:pos x="1679" y="634"/>
                </a:cxn>
                <a:cxn ang="0">
                  <a:pos x="1582" y="575"/>
                </a:cxn>
                <a:cxn ang="0">
                  <a:pos x="1464" y="569"/>
                </a:cxn>
                <a:cxn ang="0">
                  <a:pos x="1362" y="619"/>
                </a:cxn>
                <a:cxn ang="0">
                  <a:pos x="1294" y="709"/>
                </a:cxn>
                <a:cxn ang="0">
                  <a:pos x="1277" y="823"/>
                </a:cxn>
                <a:cxn ang="0">
                  <a:pos x="1309" y="922"/>
                </a:cxn>
                <a:cxn ang="0">
                  <a:pos x="1378" y="996"/>
                </a:cxn>
                <a:cxn ang="0">
                  <a:pos x="1473" y="1035"/>
                </a:cxn>
                <a:cxn ang="0">
                  <a:pos x="1395" y="1225"/>
                </a:cxn>
                <a:cxn ang="0">
                  <a:pos x="1320" y="1293"/>
                </a:cxn>
                <a:cxn ang="0">
                  <a:pos x="1280" y="1388"/>
                </a:cxn>
                <a:cxn ang="0">
                  <a:pos x="1287" y="1501"/>
                </a:cxn>
                <a:cxn ang="0">
                  <a:pos x="1345" y="1598"/>
                </a:cxn>
                <a:cxn ang="0">
                  <a:pos x="1442" y="1656"/>
                </a:cxn>
                <a:cxn ang="0">
                  <a:pos x="1540" y="1666"/>
                </a:cxn>
                <a:cxn ang="0">
                  <a:pos x="1604" y="1649"/>
                </a:cxn>
                <a:cxn ang="0">
                  <a:pos x="1660" y="1615"/>
                </a:cxn>
                <a:cxn ang="0">
                  <a:pos x="1841" y="1662"/>
                </a:cxn>
                <a:cxn ang="0">
                  <a:pos x="1828" y="1710"/>
                </a:cxn>
                <a:cxn ang="0">
                  <a:pos x="1831" y="1790"/>
                </a:cxn>
                <a:cxn ang="0">
                  <a:pos x="1882" y="1893"/>
                </a:cxn>
                <a:cxn ang="0">
                  <a:pos x="1975" y="1960"/>
                </a:cxn>
                <a:cxn ang="0">
                  <a:pos x="2067" y="2247"/>
                </a:cxn>
                <a:cxn ang="0">
                  <a:pos x="1842" y="2024"/>
                </a:cxn>
                <a:cxn ang="0">
                  <a:pos x="1497" y="1860"/>
                </a:cxn>
                <a:cxn ang="0">
                  <a:pos x="908" y="1766"/>
                </a:cxn>
                <a:cxn ang="0">
                  <a:pos x="406" y="1815"/>
                </a:cxn>
                <a:cxn ang="0">
                  <a:pos x="1" y="0"/>
                </a:cxn>
              </a:cxnLst>
              <a:rect l="0" t="0" r="r" b="b"/>
              <a:pathLst>
                <a:path w="2068" h="2247">
                  <a:moveTo>
                    <a:pt x="1" y="0"/>
                  </a:moveTo>
                  <a:lnTo>
                    <a:pt x="19" y="11"/>
                  </a:lnTo>
                  <a:lnTo>
                    <a:pt x="71" y="40"/>
                  </a:lnTo>
                  <a:lnTo>
                    <a:pt x="155" y="80"/>
                  </a:lnTo>
                  <a:lnTo>
                    <a:pt x="267" y="126"/>
                  </a:lnTo>
                  <a:lnTo>
                    <a:pt x="402" y="171"/>
                  </a:lnTo>
                  <a:lnTo>
                    <a:pt x="561" y="209"/>
                  </a:lnTo>
                  <a:lnTo>
                    <a:pt x="646" y="223"/>
                  </a:lnTo>
                  <a:lnTo>
                    <a:pt x="736" y="233"/>
                  </a:lnTo>
                  <a:lnTo>
                    <a:pt x="830" y="240"/>
                  </a:lnTo>
                  <a:lnTo>
                    <a:pt x="928" y="240"/>
                  </a:lnTo>
                  <a:lnTo>
                    <a:pt x="1140" y="229"/>
                  </a:lnTo>
                  <a:lnTo>
                    <a:pt x="1251" y="217"/>
                  </a:lnTo>
                  <a:lnTo>
                    <a:pt x="1337" y="206"/>
                  </a:lnTo>
                  <a:lnTo>
                    <a:pt x="1393" y="201"/>
                  </a:lnTo>
                  <a:lnTo>
                    <a:pt x="1470" y="197"/>
                  </a:lnTo>
                  <a:lnTo>
                    <a:pt x="1528" y="198"/>
                  </a:lnTo>
                  <a:lnTo>
                    <a:pt x="1584" y="204"/>
                  </a:lnTo>
                  <a:lnTo>
                    <a:pt x="1639" y="214"/>
                  </a:lnTo>
                  <a:lnTo>
                    <a:pt x="1690" y="230"/>
                  </a:lnTo>
                  <a:lnTo>
                    <a:pt x="1739" y="249"/>
                  </a:lnTo>
                  <a:lnTo>
                    <a:pt x="1785" y="274"/>
                  </a:lnTo>
                  <a:lnTo>
                    <a:pt x="1827" y="303"/>
                  </a:lnTo>
                  <a:lnTo>
                    <a:pt x="1866" y="336"/>
                  </a:lnTo>
                  <a:lnTo>
                    <a:pt x="1902" y="372"/>
                  </a:lnTo>
                  <a:lnTo>
                    <a:pt x="1934" y="412"/>
                  </a:lnTo>
                  <a:lnTo>
                    <a:pt x="1960" y="456"/>
                  </a:lnTo>
                  <a:lnTo>
                    <a:pt x="1984" y="503"/>
                  </a:lnTo>
                  <a:lnTo>
                    <a:pt x="2002" y="553"/>
                  </a:lnTo>
                  <a:lnTo>
                    <a:pt x="2014" y="605"/>
                  </a:lnTo>
                  <a:lnTo>
                    <a:pt x="2023" y="660"/>
                  </a:lnTo>
                  <a:lnTo>
                    <a:pt x="2025" y="719"/>
                  </a:lnTo>
                  <a:lnTo>
                    <a:pt x="2025" y="876"/>
                  </a:lnTo>
                  <a:lnTo>
                    <a:pt x="2023" y="881"/>
                  </a:lnTo>
                  <a:lnTo>
                    <a:pt x="2002" y="885"/>
                  </a:lnTo>
                  <a:lnTo>
                    <a:pt x="1982" y="890"/>
                  </a:lnTo>
                  <a:lnTo>
                    <a:pt x="1962" y="899"/>
                  </a:lnTo>
                  <a:lnTo>
                    <a:pt x="1944" y="907"/>
                  </a:lnTo>
                  <a:lnTo>
                    <a:pt x="1927" y="919"/>
                  </a:lnTo>
                  <a:lnTo>
                    <a:pt x="1910" y="931"/>
                  </a:lnTo>
                  <a:lnTo>
                    <a:pt x="1895" y="945"/>
                  </a:lnTo>
                  <a:lnTo>
                    <a:pt x="1881" y="960"/>
                  </a:lnTo>
                  <a:lnTo>
                    <a:pt x="1869" y="976"/>
                  </a:lnTo>
                  <a:lnTo>
                    <a:pt x="1857" y="993"/>
                  </a:lnTo>
                  <a:lnTo>
                    <a:pt x="1847" y="1011"/>
                  </a:lnTo>
                  <a:lnTo>
                    <a:pt x="1839" y="1030"/>
                  </a:lnTo>
                  <a:lnTo>
                    <a:pt x="1832" y="1050"/>
                  </a:lnTo>
                  <a:lnTo>
                    <a:pt x="1828" y="1070"/>
                  </a:lnTo>
                  <a:lnTo>
                    <a:pt x="1825" y="1092"/>
                  </a:lnTo>
                  <a:lnTo>
                    <a:pt x="1824" y="1114"/>
                  </a:lnTo>
                  <a:lnTo>
                    <a:pt x="1825" y="1135"/>
                  </a:lnTo>
                  <a:lnTo>
                    <a:pt x="1828" y="1157"/>
                  </a:lnTo>
                  <a:lnTo>
                    <a:pt x="1832" y="1178"/>
                  </a:lnTo>
                  <a:lnTo>
                    <a:pt x="1839" y="1197"/>
                  </a:lnTo>
                  <a:lnTo>
                    <a:pt x="1847" y="1216"/>
                  </a:lnTo>
                  <a:lnTo>
                    <a:pt x="1857" y="1234"/>
                  </a:lnTo>
                  <a:lnTo>
                    <a:pt x="1869" y="1251"/>
                  </a:lnTo>
                  <a:lnTo>
                    <a:pt x="1881" y="1267"/>
                  </a:lnTo>
                  <a:lnTo>
                    <a:pt x="1895" y="1282"/>
                  </a:lnTo>
                  <a:lnTo>
                    <a:pt x="1910" y="1296"/>
                  </a:lnTo>
                  <a:lnTo>
                    <a:pt x="1927" y="1309"/>
                  </a:lnTo>
                  <a:lnTo>
                    <a:pt x="1944" y="1320"/>
                  </a:lnTo>
                  <a:lnTo>
                    <a:pt x="1962" y="1329"/>
                  </a:lnTo>
                  <a:lnTo>
                    <a:pt x="1982" y="1337"/>
                  </a:lnTo>
                  <a:lnTo>
                    <a:pt x="2002" y="1343"/>
                  </a:lnTo>
                  <a:lnTo>
                    <a:pt x="2023" y="1347"/>
                  </a:lnTo>
                  <a:lnTo>
                    <a:pt x="2023" y="1509"/>
                  </a:lnTo>
                  <a:lnTo>
                    <a:pt x="2002" y="1513"/>
                  </a:lnTo>
                  <a:lnTo>
                    <a:pt x="1981" y="1520"/>
                  </a:lnTo>
                  <a:lnTo>
                    <a:pt x="1961" y="1528"/>
                  </a:lnTo>
                  <a:lnTo>
                    <a:pt x="1943" y="1539"/>
                  </a:lnTo>
                  <a:lnTo>
                    <a:pt x="1925" y="1550"/>
                  </a:lnTo>
                  <a:lnTo>
                    <a:pt x="1908" y="1563"/>
                  </a:lnTo>
                  <a:lnTo>
                    <a:pt x="1893" y="1577"/>
                  </a:lnTo>
                  <a:lnTo>
                    <a:pt x="1879" y="1593"/>
                  </a:lnTo>
                  <a:lnTo>
                    <a:pt x="1735" y="1510"/>
                  </a:lnTo>
                  <a:lnTo>
                    <a:pt x="1738" y="1501"/>
                  </a:lnTo>
                  <a:lnTo>
                    <a:pt x="1741" y="1491"/>
                  </a:lnTo>
                  <a:lnTo>
                    <a:pt x="1743" y="1481"/>
                  </a:lnTo>
                  <a:lnTo>
                    <a:pt x="1745" y="1472"/>
                  </a:lnTo>
                  <a:lnTo>
                    <a:pt x="1746" y="1461"/>
                  </a:lnTo>
                  <a:lnTo>
                    <a:pt x="1747" y="1451"/>
                  </a:lnTo>
                  <a:lnTo>
                    <a:pt x="1748" y="1441"/>
                  </a:lnTo>
                  <a:lnTo>
                    <a:pt x="1748" y="1430"/>
                  </a:lnTo>
                  <a:lnTo>
                    <a:pt x="1747" y="1409"/>
                  </a:lnTo>
                  <a:lnTo>
                    <a:pt x="1744" y="1388"/>
                  </a:lnTo>
                  <a:lnTo>
                    <a:pt x="1740" y="1366"/>
                  </a:lnTo>
                  <a:lnTo>
                    <a:pt x="1733" y="1347"/>
                  </a:lnTo>
                  <a:lnTo>
                    <a:pt x="1725" y="1328"/>
                  </a:lnTo>
                  <a:lnTo>
                    <a:pt x="1715" y="1310"/>
                  </a:lnTo>
                  <a:lnTo>
                    <a:pt x="1705" y="1293"/>
                  </a:lnTo>
                  <a:lnTo>
                    <a:pt x="1692" y="1277"/>
                  </a:lnTo>
                  <a:lnTo>
                    <a:pt x="1678" y="1262"/>
                  </a:lnTo>
                  <a:lnTo>
                    <a:pt x="1663" y="1248"/>
                  </a:lnTo>
                  <a:lnTo>
                    <a:pt x="1647" y="1237"/>
                  </a:lnTo>
                  <a:lnTo>
                    <a:pt x="1630" y="1225"/>
                  </a:lnTo>
                  <a:lnTo>
                    <a:pt x="1611" y="1215"/>
                  </a:lnTo>
                  <a:lnTo>
                    <a:pt x="1592" y="1208"/>
                  </a:lnTo>
                  <a:lnTo>
                    <a:pt x="1573" y="1201"/>
                  </a:lnTo>
                  <a:lnTo>
                    <a:pt x="1551" y="1197"/>
                  </a:lnTo>
                  <a:lnTo>
                    <a:pt x="1551" y="1035"/>
                  </a:lnTo>
                  <a:lnTo>
                    <a:pt x="1573" y="1031"/>
                  </a:lnTo>
                  <a:lnTo>
                    <a:pt x="1592" y="1025"/>
                  </a:lnTo>
                  <a:lnTo>
                    <a:pt x="1611" y="1017"/>
                  </a:lnTo>
                  <a:lnTo>
                    <a:pt x="1630" y="1008"/>
                  </a:lnTo>
                  <a:lnTo>
                    <a:pt x="1647" y="996"/>
                  </a:lnTo>
                  <a:lnTo>
                    <a:pt x="1663" y="984"/>
                  </a:lnTo>
                  <a:lnTo>
                    <a:pt x="1678" y="970"/>
                  </a:lnTo>
                  <a:lnTo>
                    <a:pt x="1692" y="955"/>
                  </a:lnTo>
                  <a:lnTo>
                    <a:pt x="1705" y="939"/>
                  </a:lnTo>
                  <a:lnTo>
                    <a:pt x="1715" y="922"/>
                  </a:lnTo>
                  <a:lnTo>
                    <a:pt x="1725" y="904"/>
                  </a:lnTo>
                  <a:lnTo>
                    <a:pt x="1733" y="885"/>
                  </a:lnTo>
                  <a:lnTo>
                    <a:pt x="1740" y="866"/>
                  </a:lnTo>
                  <a:lnTo>
                    <a:pt x="1744" y="845"/>
                  </a:lnTo>
                  <a:lnTo>
                    <a:pt x="1747" y="823"/>
                  </a:lnTo>
                  <a:lnTo>
                    <a:pt x="1748" y="802"/>
                  </a:lnTo>
                  <a:lnTo>
                    <a:pt x="1747" y="778"/>
                  </a:lnTo>
                  <a:lnTo>
                    <a:pt x="1744" y="754"/>
                  </a:lnTo>
                  <a:lnTo>
                    <a:pt x="1738" y="731"/>
                  </a:lnTo>
                  <a:lnTo>
                    <a:pt x="1730" y="709"/>
                  </a:lnTo>
                  <a:lnTo>
                    <a:pt x="1720" y="688"/>
                  </a:lnTo>
                  <a:lnTo>
                    <a:pt x="1708" y="669"/>
                  </a:lnTo>
                  <a:lnTo>
                    <a:pt x="1694" y="651"/>
                  </a:lnTo>
                  <a:lnTo>
                    <a:pt x="1679" y="634"/>
                  </a:lnTo>
                  <a:lnTo>
                    <a:pt x="1662" y="619"/>
                  </a:lnTo>
                  <a:lnTo>
                    <a:pt x="1644" y="605"/>
                  </a:lnTo>
                  <a:lnTo>
                    <a:pt x="1625" y="593"/>
                  </a:lnTo>
                  <a:lnTo>
                    <a:pt x="1605" y="583"/>
                  </a:lnTo>
                  <a:lnTo>
                    <a:pt x="1582" y="575"/>
                  </a:lnTo>
                  <a:lnTo>
                    <a:pt x="1560" y="569"/>
                  </a:lnTo>
                  <a:lnTo>
                    <a:pt x="1537" y="566"/>
                  </a:lnTo>
                  <a:lnTo>
                    <a:pt x="1512" y="565"/>
                  </a:lnTo>
                  <a:lnTo>
                    <a:pt x="1488" y="566"/>
                  </a:lnTo>
                  <a:lnTo>
                    <a:pt x="1464" y="569"/>
                  </a:lnTo>
                  <a:lnTo>
                    <a:pt x="1442" y="575"/>
                  </a:lnTo>
                  <a:lnTo>
                    <a:pt x="1420" y="583"/>
                  </a:lnTo>
                  <a:lnTo>
                    <a:pt x="1399" y="593"/>
                  </a:lnTo>
                  <a:lnTo>
                    <a:pt x="1380" y="605"/>
                  </a:lnTo>
                  <a:lnTo>
                    <a:pt x="1362" y="619"/>
                  </a:lnTo>
                  <a:lnTo>
                    <a:pt x="1345" y="634"/>
                  </a:lnTo>
                  <a:lnTo>
                    <a:pt x="1330" y="651"/>
                  </a:lnTo>
                  <a:lnTo>
                    <a:pt x="1316" y="669"/>
                  </a:lnTo>
                  <a:lnTo>
                    <a:pt x="1305" y="688"/>
                  </a:lnTo>
                  <a:lnTo>
                    <a:pt x="1294" y="709"/>
                  </a:lnTo>
                  <a:lnTo>
                    <a:pt x="1287" y="731"/>
                  </a:lnTo>
                  <a:lnTo>
                    <a:pt x="1280" y="754"/>
                  </a:lnTo>
                  <a:lnTo>
                    <a:pt x="1277" y="778"/>
                  </a:lnTo>
                  <a:lnTo>
                    <a:pt x="1276" y="802"/>
                  </a:lnTo>
                  <a:lnTo>
                    <a:pt x="1277" y="823"/>
                  </a:lnTo>
                  <a:lnTo>
                    <a:pt x="1280" y="845"/>
                  </a:lnTo>
                  <a:lnTo>
                    <a:pt x="1284" y="866"/>
                  </a:lnTo>
                  <a:lnTo>
                    <a:pt x="1291" y="885"/>
                  </a:lnTo>
                  <a:lnTo>
                    <a:pt x="1299" y="904"/>
                  </a:lnTo>
                  <a:lnTo>
                    <a:pt x="1309" y="922"/>
                  </a:lnTo>
                  <a:lnTo>
                    <a:pt x="1320" y="939"/>
                  </a:lnTo>
                  <a:lnTo>
                    <a:pt x="1332" y="955"/>
                  </a:lnTo>
                  <a:lnTo>
                    <a:pt x="1346" y="970"/>
                  </a:lnTo>
                  <a:lnTo>
                    <a:pt x="1361" y="984"/>
                  </a:lnTo>
                  <a:lnTo>
                    <a:pt x="1378" y="996"/>
                  </a:lnTo>
                  <a:lnTo>
                    <a:pt x="1395" y="1008"/>
                  </a:lnTo>
                  <a:lnTo>
                    <a:pt x="1413" y="1017"/>
                  </a:lnTo>
                  <a:lnTo>
                    <a:pt x="1432" y="1025"/>
                  </a:lnTo>
                  <a:lnTo>
                    <a:pt x="1453" y="1031"/>
                  </a:lnTo>
                  <a:lnTo>
                    <a:pt x="1473" y="1035"/>
                  </a:lnTo>
                  <a:lnTo>
                    <a:pt x="1473" y="1197"/>
                  </a:lnTo>
                  <a:lnTo>
                    <a:pt x="1453" y="1201"/>
                  </a:lnTo>
                  <a:lnTo>
                    <a:pt x="1432" y="1208"/>
                  </a:lnTo>
                  <a:lnTo>
                    <a:pt x="1413" y="1215"/>
                  </a:lnTo>
                  <a:lnTo>
                    <a:pt x="1395" y="1225"/>
                  </a:lnTo>
                  <a:lnTo>
                    <a:pt x="1378" y="1237"/>
                  </a:lnTo>
                  <a:lnTo>
                    <a:pt x="1361" y="1248"/>
                  </a:lnTo>
                  <a:lnTo>
                    <a:pt x="1346" y="1262"/>
                  </a:lnTo>
                  <a:lnTo>
                    <a:pt x="1332" y="1277"/>
                  </a:lnTo>
                  <a:lnTo>
                    <a:pt x="1320" y="1293"/>
                  </a:lnTo>
                  <a:lnTo>
                    <a:pt x="1309" y="1310"/>
                  </a:lnTo>
                  <a:lnTo>
                    <a:pt x="1299" y="1328"/>
                  </a:lnTo>
                  <a:lnTo>
                    <a:pt x="1291" y="1347"/>
                  </a:lnTo>
                  <a:lnTo>
                    <a:pt x="1284" y="1366"/>
                  </a:lnTo>
                  <a:lnTo>
                    <a:pt x="1280" y="1388"/>
                  </a:lnTo>
                  <a:lnTo>
                    <a:pt x="1277" y="1409"/>
                  </a:lnTo>
                  <a:lnTo>
                    <a:pt x="1276" y="1430"/>
                  </a:lnTo>
                  <a:lnTo>
                    <a:pt x="1277" y="1455"/>
                  </a:lnTo>
                  <a:lnTo>
                    <a:pt x="1280" y="1478"/>
                  </a:lnTo>
                  <a:lnTo>
                    <a:pt x="1287" y="1501"/>
                  </a:lnTo>
                  <a:lnTo>
                    <a:pt x="1294" y="1522"/>
                  </a:lnTo>
                  <a:lnTo>
                    <a:pt x="1305" y="1543"/>
                  </a:lnTo>
                  <a:lnTo>
                    <a:pt x="1316" y="1562"/>
                  </a:lnTo>
                  <a:lnTo>
                    <a:pt x="1330" y="1580"/>
                  </a:lnTo>
                  <a:lnTo>
                    <a:pt x="1345" y="1598"/>
                  </a:lnTo>
                  <a:lnTo>
                    <a:pt x="1362" y="1612"/>
                  </a:lnTo>
                  <a:lnTo>
                    <a:pt x="1380" y="1626"/>
                  </a:lnTo>
                  <a:lnTo>
                    <a:pt x="1399" y="1638"/>
                  </a:lnTo>
                  <a:lnTo>
                    <a:pt x="1420" y="1648"/>
                  </a:lnTo>
                  <a:lnTo>
                    <a:pt x="1442" y="1656"/>
                  </a:lnTo>
                  <a:lnTo>
                    <a:pt x="1464" y="1661"/>
                  </a:lnTo>
                  <a:lnTo>
                    <a:pt x="1488" y="1666"/>
                  </a:lnTo>
                  <a:lnTo>
                    <a:pt x="1512" y="1667"/>
                  </a:lnTo>
                  <a:lnTo>
                    <a:pt x="1526" y="1667"/>
                  </a:lnTo>
                  <a:lnTo>
                    <a:pt x="1540" y="1666"/>
                  </a:lnTo>
                  <a:lnTo>
                    <a:pt x="1553" y="1664"/>
                  </a:lnTo>
                  <a:lnTo>
                    <a:pt x="1566" y="1660"/>
                  </a:lnTo>
                  <a:lnTo>
                    <a:pt x="1579" y="1657"/>
                  </a:lnTo>
                  <a:lnTo>
                    <a:pt x="1592" y="1653"/>
                  </a:lnTo>
                  <a:lnTo>
                    <a:pt x="1604" y="1649"/>
                  </a:lnTo>
                  <a:lnTo>
                    <a:pt x="1615" y="1643"/>
                  </a:lnTo>
                  <a:lnTo>
                    <a:pt x="1627" y="1637"/>
                  </a:lnTo>
                  <a:lnTo>
                    <a:pt x="1639" y="1631"/>
                  </a:lnTo>
                  <a:lnTo>
                    <a:pt x="1649" y="1623"/>
                  </a:lnTo>
                  <a:lnTo>
                    <a:pt x="1660" y="1615"/>
                  </a:lnTo>
                  <a:lnTo>
                    <a:pt x="1670" y="1607"/>
                  </a:lnTo>
                  <a:lnTo>
                    <a:pt x="1679" y="1598"/>
                  </a:lnTo>
                  <a:lnTo>
                    <a:pt x="1688" y="1588"/>
                  </a:lnTo>
                  <a:lnTo>
                    <a:pt x="1696" y="1578"/>
                  </a:lnTo>
                  <a:lnTo>
                    <a:pt x="1841" y="1662"/>
                  </a:lnTo>
                  <a:lnTo>
                    <a:pt x="1838" y="1672"/>
                  </a:lnTo>
                  <a:lnTo>
                    <a:pt x="1835" y="1682"/>
                  </a:lnTo>
                  <a:lnTo>
                    <a:pt x="1832" y="1691"/>
                  </a:lnTo>
                  <a:lnTo>
                    <a:pt x="1830" y="1701"/>
                  </a:lnTo>
                  <a:lnTo>
                    <a:pt x="1828" y="1710"/>
                  </a:lnTo>
                  <a:lnTo>
                    <a:pt x="1827" y="1721"/>
                  </a:lnTo>
                  <a:lnTo>
                    <a:pt x="1826" y="1732"/>
                  </a:lnTo>
                  <a:lnTo>
                    <a:pt x="1826" y="1742"/>
                  </a:lnTo>
                  <a:lnTo>
                    <a:pt x="1827" y="1767"/>
                  </a:lnTo>
                  <a:lnTo>
                    <a:pt x="1831" y="1790"/>
                  </a:lnTo>
                  <a:lnTo>
                    <a:pt x="1837" y="1813"/>
                  </a:lnTo>
                  <a:lnTo>
                    <a:pt x="1845" y="1834"/>
                  </a:lnTo>
                  <a:lnTo>
                    <a:pt x="1856" y="1854"/>
                  </a:lnTo>
                  <a:lnTo>
                    <a:pt x="1869" y="1874"/>
                  </a:lnTo>
                  <a:lnTo>
                    <a:pt x="1882" y="1893"/>
                  </a:lnTo>
                  <a:lnTo>
                    <a:pt x="1898" y="1908"/>
                  </a:lnTo>
                  <a:lnTo>
                    <a:pt x="1915" y="1924"/>
                  </a:lnTo>
                  <a:lnTo>
                    <a:pt x="1935" y="1937"/>
                  </a:lnTo>
                  <a:lnTo>
                    <a:pt x="1954" y="1950"/>
                  </a:lnTo>
                  <a:lnTo>
                    <a:pt x="1975" y="1960"/>
                  </a:lnTo>
                  <a:lnTo>
                    <a:pt x="1997" y="1968"/>
                  </a:lnTo>
                  <a:lnTo>
                    <a:pt x="2020" y="1973"/>
                  </a:lnTo>
                  <a:lnTo>
                    <a:pt x="2043" y="1978"/>
                  </a:lnTo>
                  <a:lnTo>
                    <a:pt x="2068" y="1979"/>
                  </a:lnTo>
                  <a:lnTo>
                    <a:pt x="2067" y="2247"/>
                  </a:lnTo>
                  <a:lnTo>
                    <a:pt x="2032" y="2198"/>
                  </a:lnTo>
                  <a:lnTo>
                    <a:pt x="1993" y="2151"/>
                  </a:lnTo>
                  <a:lnTo>
                    <a:pt x="1948" y="2107"/>
                  </a:lnTo>
                  <a:lnTo>
                    <a:pt x="1897" y="2064"/>
                  </a:lnTo>
                  <a:lnTo>
                    <a:pt x="1842" y="2024"/>
                  </a:lnTo>
                  <a:lnTo>
                    <a:pt x="1781" y="1985"/>
                  </a:lnTo>
                  <a:lnTo>
                    <a:pt x="1716" y="1950"/>
                  </a:lnTo>
                  <a:lnTo>
                    <a:pt x="1647" y="1917"/>
                  </a:lnTo>
                  <a:lnTo>
                    <a:pt x="1574" y="1887"/>
                  </a:lnTo>
                  <a:lnTo>
                    <a:pt x="1497" y="1860"/>
                  </a:lnTo>
                  <a:lnTo>
                    <a:pt x="1333" y="1816"/>
                  </a:lnTo>
                  <a:lnTo>
                    <a:pt x="1158" y="1785"/>
                  </a:lnTo>
                  <a:lnTo>
                    <a:pt x="972" y="1769"/>
                  </a:lnTo>
                  <a:lnTo>
                    <a:pt x="940" y="1767"/>
                  </a:lnTo>
                  <a:lnTo>
                    <a:pt x="908" y="1766"/>
                  </a:lnTo>
                  <a:lnTo>
                    <a:pt x="844" y="1765"/>
                  </a:lnTo>
                  <a:lnTo>
                    <a:pt x="732" y="1768"/>
                  </a:lnTo>
                  <a:lnTo>
                    <a:pt x="621" y="1778"/>
                  </a:lnTo>
                  <a:lnTo>
                    <a:pt x="513" y="1793"/>
                  </a:lnTo>
                  <a:lnTo>
                    <a:pt x="406" y="1815"/>
                  </a:lnTo>
                  <a:lnTo>
                    <a:pt x="301" y="1842"/>
                  </a:lnTo>
                  <a:lnTo>
                    <a:pt x="199" y="1875"/>
                  </a:lnTo>
                  <a:lnTo>
                    <a:pt x="98" y="1915"/>
                  </a:lnTo>
                  <a:lnTo>
                    <a:pt x="0" y="1959"/>
                  </a:lnTo>
                  <a:lnTo>
                    <a:pt x="1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Arial" pitchFamily="34" charset="0"/>
              <a:buNone/>
              <a:defRPr sz="1950" b="1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1143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48400"/>
            <a:ext cx="586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248400"/>
            <a:ext cx="838200" cy="457200"/>
          </a:xfrm>
        </p:spPr>
        <p:txBody>
          <a:bodyPr/>
          <a:lstStyle>
            <a:lvl1pPr algn="r">
              <a:defRPr sz="9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A8445F8-A7EC-4037-BA90-65BC2A399F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7901-BDCF-4820-8B4A-8ACFAEA207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3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29414" y="457200"/>
            <a:ext cx="2109787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457200"/>
            <a:ext cx="618172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8EF73-1A25-48EA-ABC9-DE435653C1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9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9" y="457200"/>
            <a:ext cx="8443912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95289" y="1981200"/>
            <a:ext cx="8443912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5289" y="4114800"/>
            <a:ext cx="8443912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6524-E090-40F2-9233-28A283EF4E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4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9" y="457200"/>
            <a:ext cx="8443912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288" y="1981200"/>
            <a:ext cx="4144962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92650" y="1981200"/>
            <a:ext cx="414655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395289" y="4114800"/>
            <a:ext cx="8443912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1AB7D-9C82-40DB-B7A5-DA0187AA5A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11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9" y="457200"/>
            <a:ext cx="8443912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95288" y="1981200"/>
            <a:ext cx="4144962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92650" y="1981200"/>
            <a:ext cx="414655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92650" y="4114800"/>
            <a:ext cx="414655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59C82-622C-4EF1-8816-C10607D08F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5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9" y="457200"/>
            <a:ext cx="8443912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95288" y="1981200"/>
            <a:ext cx="4144962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92650" y="1981200"/>
            <a:ext cx="414655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390D-C1AE-4C79-BE77-816F3E866B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68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9" y="457200"/>
            <a:ext cx="8443912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95289" y="1981200"/>
            <a:ext cx="8443912" cy="4114800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2B4CC-721B-4DF4-B0E5-697B014198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8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55011-1F0D-4C02-AEEC-B9C864D1637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4519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7E702-5703-40B3-840B-9D525F02BB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431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475C-6F70-4D91-8882-F7A0FC7F9E8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9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A63A-21EC-479A-A084-DF8F49C665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89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7FD9A-888D-409B-946C-88F376BC13F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9445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81AF4-F7E8-46A8-9B34-9E5A77D6CD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6154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A9A9-F175-4E0F-897E-FA752B412C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4572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D0C5-4998-4D67-90AF-835793779D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3315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EF34-25D2-4B74-A12E-1062B917149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1531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B360C-F2C1-4E39-AC9E-6C3BC5F916A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3079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9829-9CC1-44FC-B719-2254AB7067E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718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3F48-A58E-47DE-BDCD-CECB557C6E4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5017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rgbClr val="AFB9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998538"/>
          </a:xfrm>
          <a:prstGeom prst="rect">
            <a:avLst/>
          </a:prstGeom>
          <a:solidFill>
            <a:srgbClr val="E66E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41338" y="3859213"/>
            <a:ext cx="2219325" cy="1841500"/>
            <a:chOff x="341" y="2431"/>
            <a:chExt cx="1398" cy="1160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24" y="2431"/>
              <a:ext cx="498" cy="530"/>
            </a:xfrm>
            <a:custGeom>
              <a:avLst/>
              <a:gdLst/>
              <a:ahLst/>
              <a:cxnLst>
                <a:cxn ang="0">
                  <a:pos x="686" y="2378"/>
                </a:cxn>
                <a:cxn ang="0">
                  <a:pos x="219" y="2399"/>
                </a:cxn>
                <a:cxn ang="0">
                  <a:pos x="273" y="2280"/>
                </a:cxn>
                <a:cxn ang="0">
                  <a:pos x="268" y="2148"/>
                </a:cxn>
                <a:cxn ang="0">
                  <a:pos x="210" y="2040"/>
                </a:cxn>
                <a:cxn ang="0">
                  <a:pos x="113" y="1966"/>
                </a:cxn>
                <a:cxn ang="0">
                  <a:pos x="66" y="1741"/>
                </a:cxn>
                <a:cxn ang="0">
                  <a:pos x="174" y="1683"/>
                </a:cxn>
                <a:cxn ang="0">
                  <a:pos x="248" y="1587"/>
                </a:cxn>
                <a:cxn ang="0">
                  <a:pos x="275" y="1465"/>
                </a:cxn>
                <a:cxn ang="0">
                  <a:pos x="248" y="1343"/>
                </a:cxn>
                <a:cxn ang="0">
                  <a:pos x="174" y="1247"/>
                </a:cxn>
                <a:cxn ang="0">
                  <a:pos x="66" y="1191"/>
                </a:cxn>
                <a:cxn ang="0">
                  <a:pos x="115" y="965"/>
                </a:cxn>
                <a:cxn ang="0">
                  <a:pos x="213" y="888"/>
                </a:cxn>
                <a:cxn ang="0">
                  <a:pos x="371" y="1034"/>
                </a:cxn>
                <a:cxn ang="0">
                  <a:pos x="367" y="1109"/>
                </a:cxn>
                <a:cxn ang="0">
                  <a:pos x="406" y="1228"/>
                </a:cxn>
                <a:cxn ang="0">
                  <a:pos x="489" y="1318"/>
                </a:cxn>
                <a:cxn ang="0">
                  <a:pos x="603" y="1365"/>
                </a:cxn>
                <a:cxn ang="0">
                  <a:pos x="509" y="1593"/>
                </a:cxn>
                <a:cxn ang="0">
                  <a:pos x="420" y="1675"/>
                </a:cxn>
                <a:cxn ang="0">
                  <a:pos x="371" y="1790"/>
                </a:cxn>
                <a:cxn ang="0">
                  <a:pos x="379" y="1927"/>
                </a:cxn>
                <a:cxn ang="0">
                  <a:pos x="450" y="2044"/>
                </a:cxn>
                <a:cxn ang="0">
                  <a:pos x="566" y="2114"/>
                </a:cxn>
                <a:cxn ang="0">
                  <a:pos x="709" y="2122"/>
                </a:cxn>
                <a:cxn ang="0">
                  <a:pos x="832" y="2062"/>
                </a:cxn>
                <a:cxn ang="0">
                  <a:pos x="913" y="1953"/>
                </a:cxn>
                <a:cxn ang="0">
                  <a:pos x="935" y="1815"/>
                </a:cxn>
                <a:cxn ang="0">
                  <a:pos x="896" y="1697"/>
                </a:cxn>
                <a:cxn ang="0">
                  <a:pos x="813" y="1607"/>
                </a:cxn>
                <a:cxn ang="0">
                  <a:pos x="699" y="1560"/>
                </a:cxn>
                <a:cxn ang="0">
                  <a:pos x="793" y="1330"/>
                </a:cxn>
                <a:cxn ang="0">
                  <a:pos x="882" y="1249"/>
                </a:cxn>
                <a:cxn ang="0">
                  <a:pos x="931" y="1135"/>
                </a:cxn>
                <a:cxn ang="0">
                  <a:pos x="923" y="998"/>
                </a:cxn>
                <a:cxn ang="0">
                  <a:pos x="852" y="882"/>
                </a:cxn>
                <a:cxn ang="0">
                  <a:pos x="736" y="812"/>
                </a:cxn>
                <a:cxn ang="0">
                  <a:pos x="618" y="801"/>
                </a:cxn>
                <a:cxn ang="0">
                  <a:pos x="540" y="821"/>
                </a:cxn>
                <a:cxn ang="0">
                  <a:pos x="473" y="861"/>
                </a:cxn>
                <a:cxn ang="0">
                  <a:pos x="260" y="806"/>
                </a:cxn>
                <a:cxn ang="0">
                  <a:pos x="276" y="745"/>
                </a:cxn>
                <a:cxn ang="0">
                  <a:pos x="273" y="652"/>
                </a:cxn>
                <a:cxn ang="0">
                  <a:pos x="220" y="534"/>
                </a:cxn>
                <a:cxn ang="0">
                  <a:pos x="121" y="453"/>
                </a:cxn>
                <a:cxn ang="0">
                  <a:pos x="15" y="423"/>
                </a:cxn>
                <a:cxn ang="0">
                  <a:pos x="8" y="6"/>
                </a:cxn>
                <a:cxn ang="0">
                  <a:pos x="65" y="51"/>
                </a:cxn>
                <a:cxn ang="0">
                  <a:pos x="454" y="269"/>
                </a:cxn>
                <a:cxn ang="0">
                  <a:pos x="1288" y="478"/>
                </a:cxn>
                <a:cxn ang="0">
                  <a:pos x="1998" y="448"/>
                </a:cxn>
                <a:cxn ang="0">
                  <a:pos x="2492" y="2159"/>
                </a:cxn>
                <a:cxn ang="0">
                  <a:pos x="2492" y="2201"/>
                </a:cxn>
                <a:cxn ang="0">
                  <a:pos x="2483" y="2254"/>
                </a:cxn>
                <a:cxn ang="0">
                  <a:pos x="2406" y="2452"/>
                </a:cxn>
                <a:cxn ang="0">
                  <a:pos x="2249" y="2592"/>
                </a:cxn>
                <a:cxn ang="0">
                  <a:pos x="1993" y="2649"/>
                </a:cxn>
                <a:cxn ang="0">
                  <a:pos x="1744" y="2617"/>
                </a:cxn>
              </a:cxnLst>
              <a:rect l="0" t="0" r="r" b="b"/>
              <a:pathLst>
                <a:path w="2493" h="2649">
                  <a:moveTo>
                    <a:pt x="1371" y="2488"/>
                  </a:moveTo>
                  <a:lnTo>
                    <a:pt x="1184" y="2440"/>
                  </a:lnTo>
                  <a:lnTo>
                    <a:pt x="1006" y="2407"/>
                  </a:lnTo>
                  <a:lnTo>
                    <a:pt x="841" y="2387"/>
                  </a:lnTo>
                  <a:lnTo>
                    <a:pt x="686" y="2378"/>
                  </a:lnTo>
                  <a:lnTo>
                    <a:pt x="545" y="2379"/>
                  </a:lnTo>
                  <a:lnTo>
                    <a:pt x="415" y="2388"/>
                  </a:lnTo>
                  <a:lnTo>
                    <a:pt x="301" y="2402"/>
                  </a:lnTo>
                  <a:lnTo>
                    <a:pt x="202" y="2420"/>
                  </a:lnTo>
                  <a:lnTo>
                    <a:pt x="219" y="2399"/>
                  </a:lnTo>
                  <a:lnTo>
                    <a:pt x="234" y="2378"/>
                  </a:lnTo>
                  <a:lnTo>
                    <a:pt x="247" y="2356"/>
                  </a:lnTo>
                  <a:lnTo>
                    <a:pt x="258" y="2331"/>
                  </a:lnTo>
                  <a:lnTo>
                    <a:pt x="267" y="2305"/>
                  </a:lnTo>
                  <a:lnTo>
                    <a:pt x="273" y="2280"/>
                  </a:lnTo>
                  <a:lnTo>
                    <a:pt x="278" y="2252"/>
                  </a:lnTo>
                  <a:lnTo>
                    <a:pt x="279" y="2224"/>
                  </a:lnTo>
                  <a:lnTo>
                    <a:pt x="278" y="2199"/>
                  </a:lnTo>
                  <a:lnTo>
                    <a:pt x="274" y="2173"/>
                  </a:lnTo>
                  <a:lnTo>
                    <a:pt x="268" y="2148"/>
                  </a:lnTo>
                  <a:lnTo>
                    <a:pt x="260" y="2124"/>
                  </a:lnTo>
                  <a:lnTo>
                    <a:pt x="251" y="2101"/>
                  </a:lnTo>
                  <a:lnTo>
                    <a:pt x="239" y="2080"/>
                  </a:lnTo>
                  <a:lnTo>
                    <a:pt x="225" y="2059"/>
                  </a:lnTo>
                  <a:lnTo>
                    <a:pt x="210" y="2040"/>
                  </a:lnTo>
                  <a:lnTo>
                    <a:pt x="194" y="2021"/>
                  </a:lnTo>
                  <a:lnTo>
                    <a:pt x="176" y="2005"/>
                  </a:lnTo>
                  <a:lnTo>
                    <a:pt x="156" y="1990"/>
                  </a:lnTo>
                  <a:lnTo>
                    <a:pt x="135" y="1978"/>
                  </a:lnTo>
                  <a:lnTo>
                    <a:pt x="113" y="1966"/>
                  </a:lnTo>
                  <a:lnTo>
                    <a:pt x="91" y="1956"/>
                  </a:lnTo>
                  <a:lnTo>
                    <a:pt x="66" y="1949"/>
                  </a:lnTo>
                  <a:lnTo>
                    <a:pt x="41" y="1943"/>
                  </a:lnTo>
                  <a:lnTo>
                    <a:pt x="41" y="1746"/>
                  </a:lnTo>
                  <a:lnTo>
                    <a:pt x="66" y="1741"/>
                  </a:lnTo>
                  <a:lnTo>
                    <a:pt x="90" y="1732"/>
                  </a:lnTo>
                  <a:lnTo>
                    <a:pt x="112" y="1722"/>
                  </a:lnTo>
                  <a:lnTo>
                    <a:pt x="134" y="1712"/>
                  </a:lnTo>
                  <a:lnTo>
                    <a:pt x="155" y="1698"/>
                  </a:lnTo>
                  <a:lnTo>
                    <a:pt x="174" y="1683"/>
                  </a:lnTo>
                  <a:lnTo>
                    <a:pt x="192" y="1667"/>
                  </a:lnTo>
                  <a:lnTo>
                    <a:pt x="208" y="1649"/>
                  </a:lnTo>
                  <a:lnTo>
                    <a:pt x="223" y="1629"/>
                  </a:lnTo>
                  <a:lnTo>
                    <a:pt x="236" y="1609"/>
                  </a:lnTo>
                  <a:lnTo>
                    <a:pt x="248" y="1587"/>
                  </a:lnTo>
                  <a:lnTo>
                    <a:pt x="257" y="1564"/>
                  </a:lnTo>
                  <a:lnTo>
                    <a:pt x="265" y="1541"/>
                  </a:lnTo>
                  <a:lnTo>
                    <a:pt x="271" y="1516"/>
                  </a:lnTo>
                  <a:lnTo>
                    <a:pt x="274" y="1491"/>
                  </a:lnTo>
                  <a:lnTo>
                    <a:pt x="275" y="1465"/>
                  </a:lnTo>
                  <a:lnTo>
                    <a:pt x="274" y="1439"/>
                  </a:lnTo>
                  <a:lnTo>
                    <a:pt x="271" y="1414"/>
                  </a:lnTo>
                  <a:lnTo>
                    <a:pt x="265" y="1389"/>
                  </a:lnTo>
                  <a:lnTo>
                    <a:pt x="257" y="1366"/>
                  </a:lnTo>
                  <a:lnTo>
                    <a:pt x="248" y="1343"/>
                  </a:lnTo>
                  <a:lnTo>
                    <a:pt x="236" y="1321"/>
                  </a:lnTo>
                  <a:lnTo>
                    <a:pt x="223" y="1301"/>
                  </a:lnTo>
                  <a:lnTo>
                    <a:pt x="208" y="1281"/>
                  </a:lnTo>
                  <a:lnTo>
                    <a:pt x="192" y="1263"/>
                  </a:lnTo>
                  <a:lnTo>
                    <a:pt x="174" y="1247"/>
                  </a:lnTo>
                  <a:lnTo>
                    <a:pt x="155" y="1232"/>
                  </a:lnTo>
                  <a:lnTo>
                    <a:pt x="134" y="1219"/>
                  </a:lnTo>
                  <a:lnTo>
                    <a:pt x="112" y="1208"/>
                  </a:lnTo>
                  <a:lnTo>
                    <a:pt x="90" y="1198"/>
                  </a:lnTo>
                  <a:lnTo>
                    <a:pt x="66" y="1191"/>
                  </a:lnTo>
                  <a:lnTo>
                    <a:pt x="41" y="1185"/>
                  </a:lnTo>
                  <a:lnTo>
                    <a:pt x="41" y="989"/>
                  </a:lnTo>
                  <a:lnTo>
                    <a:pt x="67" y="983"/>
                  </a:lnTo>
                  <a:lnTo>
                    <a:pt x="92" y="976"/>
                  </a:lnTo>
                  <a:lnTo>
                    <a:pt x="115" y="965"/>
                  </a:lnTo>
                  <a:lnTo>
                    <a:pt x="138" y="954"/>
                  </a:lnTo>
                  <a:lnTo>
                    <a:pt x="158" y="940"/>
                  </a:lnTo>
                  <a:lnTo>
                    <a:pt x="178" y="925"/>
                  </a:lnTo>
                  <a:lnTo>
                    <a:pt x="196" y="908"/>
                  </a:lnTo>
                  <a:lnTo>
                    <a:pt x="213" y="888"/>
                  </a:lnTo>
                  <a:lnTo>
                    <a:pt x="383" y="987"/>
                  </a:lnTo>
                  <a:lnTo>
                    <a:pt x="379" y="998"/>
                  </a:lnTo>
                  <a:lnTo>
                    <a:pt x="376" y="1010"/>
                  </a:lnTo>
                  <a:lnTo>
                    <a:pt x="373" y="1022"/>
                  </a:lnTo>
                  <a:lnTo>
                    <a:pt x="371" y="1034"/>
                  </a:lnTo>
                  <a:lnTo>
                    <a:pt x="368" y="1045"/>
                  </a:lnTo>
                  <a:lnTo>
                    <a:pt x="367" y="1058"/>
                  </a:lnTo>
                  <a:lnTo>
                    <a:pt x="366" y="1070"/>
                  </a:lnTo>
                  <a:lnTo>
                    <a:pt x="366" y="1083"/>
                  </a:lnTo>
                  <a:lnTo>
                    <a:pt x="367" y="1109"/>
                  </a:lnTo>
                  <a:lnTo>
                    <a:pt x="371" y="1135"/>
                  </a:lnTo>
                  <a:lnTo>
                    <a:pt x="377" y="1160"/>
                  </a:lnTo>
                  <a:lnTo>
                    <a:pt x="384" y="1183"/>
                  </a:lnTo>
                  <a:lnTo>
                    <a:pt x="394" y="1207"/>
                  </a:lnTo>
                  <a:lnTo>
                    <a:pt x="406" y="1228"/>
                  </a:lnTo>
                  <a:lnTo>
                    <a:pt x="420" y="1249"/>
                  </a:lnTo>
                  <a:lnTo>
                    <a:pt x="435" y="1269"/>
                  </a:lnTo>
                  <a:lnTo>
                    <a:pt x="451" y="1286"/>
                  </a:lnTo>
                  <a:lnTo>
                    <a:pt x="469" y="1303"/>
                  </a:lnTo>
                  <a:lnTo>
                    <a:pt x="489" y="1318"/>
                  </a:lnTo>
                  <a:lnTo>
                    <a:pt x="509" y="1330"/>
                  </a:lnTo>
                  <a:lnTo>
                    <a:pt x="532" y="1342"/>
                  </a:lnTo>
                  <a:lnTo>
                    <a:pt x="554" y="1352"/>
                  </a:lnTo>
                  <a:lnTo>
                    <a:pt x="579" y="1359"/>
                  </a:lnTo>
                  <a:lnTo>
                    <a:pt x="603" y="1365"/>
                  </a:lnTo>
                  <a:lnTo>
                    <a:pt x="603" y="1560"/>
                  </a:lnTo>
                  <a:lnTo>
                    <a:pt x="579" y="1565"/>
                  </a:lnTo>
                  <a:lnTo>
                    <a:pt x="554" y="1573"/>
                  </a:lnTo>
                  <a:lnTo>
                    <a:pt x="532" y="1582"/>
                  </a:lnTo>
                  <a:lnTo>
                    <a:pt x="509" y="1593"/>
                  </a:lnTo>
                  <a:lnTo>
                    <a:pt x="489" y="1607"/>
                  </a:lnTo>
                  <a:lnTo>
                    <a:pt x="469" y="1622"/>
                  </a:lnTo>
                  <a:lnTo>
                    <a:pt x="451" y="1638"/>
                  </a:lnTo>
                  <a:lnTo>
                    <a:pt x="435" y="1656"/>
                  </a:lnTo>
                  <a:lnTo>
                    <a:pt x="420" y="1675"/>
                  </a:lnTo>
                  <a:lnTo>
                    <a:pt x="406" y="1697"/>
                  </a:lnTo>
                  <a:lnTo>
                    <a:pt x="394" y="1718"/>
                  </a:lnTo>
                  <a:lnTo>
                    <a:pt x="384" y="1742"/>
                  </a:lnTo>
                  <a:lnTo>
                    <a:pt x="377" y="1765"/>
                  </a:lnTo>
                  <a:lnTo>
                    <a:pt x="371" y="1790"/>
                  </a:lnTo>
                  <a:lnTo>
                    <a:pt x="367" y="1815"/>
                  </a:lnTo>
                  <a:lnTo>
                    <a:pt x="366" y="1842"/>
                  </a:lnTo>
                  <a:lnTo>
                    <a:pt x="367" y="1871"/>
                  </a:lnTo>
                  <a:lnTo>
                    <a:pt x="372" y="1900"/>
                  </a:lnTo>
                  <a:lnTo>
                    <a:pt x="379" y="1927"/>
                  </a:lnTo>
                  <a:lnTo>
                    <a:pt x="389" y="1953"/>
                  </a:lnTo>
                  <a:lnTo>
                    <a:pt x="400" y="1979"/>
                  </a:lnTo>
                  <a:lnTo>
                    <a:pt x="414" y="2002"/>
                  </a:lnTo>
                  <a:lnTo>
                    <a:pt x="431" y="2024"/>
                  </a:lnTo>
                  <a:lnTo>
                    <a:pt x="450" y="2044"/>
                  </a:lnTo>
                  <a:lnTo>
                    <a:pt x="470" y="2062"/>
                  </a:lnTo>
                  <a:lnTo>
                    <a:pt x="491" y="2079"/>
                  </a:lnTo>
                  <a:lnTo>
                    <a:pt x="515" y="2093"/>
                  </a:lnTo>
                  <a:lnTo>
                    <a:pt x="540" y="2105"/>
                  </a:lnTo>
                  <a:lnTo>
                    <a:pt x="566" y="2114"/>
                  </a:lnTo>
                  <a:lnTo>
                    <a:pt x="594" y="2122"/>
                  </a:lnTo>
                  <a:lnTo>
                    <a:pt x="623" y="2126"/>
                  </a:lnTo>
                  <a:lnTo>
                    <a:pt x="651" y="2127"/>
                  </a:lnTo>
                  <a:lnTo>
                    <a:pt x="680" y="2126"/>
                  </a:lnTo>
                  <a:lnTo>
                    <a:pt x="709" y="2122"/>
                  </a:lnTo>
                  <a:lnTo>
                    <a:pt x="736" y="2114"/>
                  </a:lnTo>
                  <a:lnTo>
                    <a:pt x="763" y="2105"/>
                  </a:lnTo>
                  <a:lnTo>
                    <a:pt x="787" y="2093"/>
                  </a:lnTo>
                  <a:lnTo>
                    <a:pt x="811" y="2079"/>
                  </a:lnTo>
                  <a:lnTo>
                    <a:pt x="832" y="2062"/>
                  </a:lnTo>
                  <a:lnTo>
                    <a:pt x="852" y="2044"/>
                  </a:lnTo>
                  <a:lnTo>
                    <a:pt x="871" y="2024"/>
                  </a:lnTo>
                  <a:lnTo>
                    <a:pt x="888" y="2002"/>
                  </a:lnTo>
                  <a:lnTo>
                    <a:pt x="901" y="1979"/>
                  </a:lnTo>
                  <a:lnTo>
                    <a:pt x="913" y="1953"/>
                  </a:lnTo>
                  <a:lnTo>
                    <a:pt x="923" y="1927"/>
                  </a:lnTo>
                  <a:lnTo>
                    <a:pt x="930" y="1900"/>
                  </a:lnTo>
                  <a:lnTo>
                    <a:pt x="935" y="1871"/>
                  </a:lnTo>
                  <a:lnTo>
                    <a:pt x="936" y="1842"/>
                  </a:lnTo>
                  <a:lnTo>
                    <a:pt x="935" y="1815"/>
                  </a:lnTo>
                  <a:lnTo>
                    <a:pt x="931" y="1790"/>
                  </a:lnTo>
                  <a:lnTo>
                    <a:pt x="925" y="1765"/>
                  </a:lnTo>
                  <a:lnTo>
                    <a:pt x="918" y="1742"/>
                  </a:lnTo>
                  <a:lnTo>
                    <a:pt x="908" y="1718"/>
                  </a:lnTo>
                  <a:lnTo>
                    <a:pt x="896" y="1697"/>
                  </a:lnTo>
                  <a:lnTo>
                    <a:pt x="882" y="1675"/>
                  </a:lnTo>
                  <a:lnTo>
                    <a:pt x="867" y="1656"/>
                  </a:lnTo>
                  <a:lnTo>
                    <a:pt x="851" y="1638"/>
                  </a:lnTo>
                  <a:lnTo>
                    <a:pt x="833" y="1622"/>
                  </a:lnTo>
                  <a:lnTo>
                    <a:pt x="813" y="1607"/>
                  </a:lnTo>
                  <a:lnTo>
                    <a:pt x="793" y="1593"/>
                  </a:lnTo>
                  <a:lnTo>
                    <a:pt x="770" y="1582"/>
                  </a:lnTo>
                  <a:lnTo>
                    <a:pt x="748" y="1573"/>
                  </a:lnTo>
                  <a:lnTo>
                    <a:pt x="723" y="1565"/>
                  </a:lnTo>
                  <a:lnTo>
                    <a:pt x="699" y="1560"/>
                  </a:lnTo>
                  <a:lnTo>
                    <a:pt x="699" y="1365"/>
                  </a:lnTo>
                  <a:lnTo>
                    <a:pt x="723" y="1359"/>
                  </a:lnTo>
                  <a:lnTo>
                    <a:pt x="748" y="1352"/>
                  </a:lnTo>
                  <a:lnTo>
                    <a:pt x="770" y="1342"/>
                  </a:lnTo>
                  <a:lnTo>
                    <a:pt x="793" y="1330"/>
                  </a:lnTo>
                  <a:lnTo>
                    <a:pt x="813" y="1318"/>
                  </a:lnTo>
                  <a:lnTo>
                    <a:pt x="833" y="1303"/>
                  </a:lnTo>
                  <a:lnTo>
                    <a:pt x="851" y="1286"/>
                  </a:lnTo>
                  <a:lnTo>
                    <a:pt x="867" y="1269"/>
                  </a:lnTo>
                  <a:lnTo>
                    <a:pt x="882" y="1249"/>
                  </a:lnTo>
                  <a:lnTo>
                    <a:pt x="896" y="1228"/>
                  </a:lnTo>
                  <a:lnTo>
                    <a:pt x="908" y="1207"/>
                  </a:lnTo>
                  <a:lnTo>
                    <a:pt x="918" y="1183"/>
                  </a:lnTo>
                  <a:lnTo>
                    <a:pt x="925" y="1160"/>
                  </a:lnTo>
                  <a:lnTo>
                    <a:pt x="931" y="1135"/>
                  </a:lnTo>
                  <a:lnTo>
                    <a:pt x="935" y="1109"/>
                  </a:lnTo>
                  <a:lnTo>
                    <a:pt x="936" y="1083"/>
                  </a:lnTo>
                  <a:lnTo>
                    <a:pt x="935" y="1054"/>
                  </a:lnTo>
                  <a:lnTo>
                    <a:pt x="930" y="1025"/>
                  </a:lnTo>
                  <a:lnTo>
                    <a:pt x="923" y="998"/>
                  </a:lnTo>
                  <a:lnTo>
                    <a:pt x="913" y="972"/>
                  </a:lnTo>
                  <a:lnTo>
                    <a:pt x="901" y="947"/>
                  </a:lnTo>
                  <a:lnTo>
                    <a:pt x="888" y="924"/>
                  </a:lnTo>
                  <a:lnTo>
                    <a:pt x="871" y="902"/>
                  </a:lnTo>
                  <a:lnTo>
                    <a:pt x="852" y="882"/>
                  </a:lnTo>
                  <a:lnTo>
                    <a:pt x="832" y="864"/>
                  </a:lnTo>
                  <a:lnTo>
                    <a:pt x="811" y="847"/>
                  </a:lnTo>
                  <a:lnTo>
                    <a:pt x="787" y="833"/>
                  </a:lnTo>
                  <a:lnTo>
                    <a:pt x="763" y="821"/>
                  </a:lnTo>
                  <a:lnTo>
                    <a:pt x="736" y="812"/>
                  </a:lnTo>
                  <a:lnTo>
                    <a:pt x="709" y="804"/>
                  </a:lnTo>
                  <a:lnTo>
                    <a:pt x="680" y="800"/>
                  </a:lnTo>
                  <a:lnTo>
                    <a:pt x="651" y="799"/>
                  </a:lnTo>
                  <a:lnTo>
                    <a:pt x="634" y="799"/>
                  </a:lnTo>
                  <a:lnTo>
                    <a:pt x="618" y="801"/>
                  </a:lnTo>
                  <a:lnTo>
                    <a:pt x="602" y="803"/>
                  </a:lnTo>
                  <a:lnTo>
                    <a:pt x="586" y="806"/>
                  </a:lnTo>
                  <a:lnTo>
                    <a:pt x="570" y="810"/>
                  </a:lnTo>
                  <a:lnTo>
                    <a:pt x="555" y="815"/>
                  </a:lnTo>
                  <a:lnTo>
                    <a:pt x="540" y="821"/>
                  </a:lnTo>
                  <a:lnTo>
                    <a:pt x="526" y="828"/>
                  </a:lnTo>
                  <a:lnTo>
                    <a:pt x="513" y="834"/>
                  </a:lnTo>
                  <a:lnTo>
                    <a:pt x="499" y="843"/>
                  </a:lnTo>
                  <a:lnTo>
                    <a:pt x="486" y="851"/>
                  </a:lnTo>
                  <a:lnTo>
                    <a:pt x="473" y="861"/>
                  </a:lnTo>
                  <a:lnTo>
                    <a:pt x="461" y="870"/>
                  </a:lnTo>
                  <a:lnTo>
                    <a:pt x="451" y="881"/>
                  </a:lnTo>
                  <a:lnTo>
                    <a:pt x="439" y="893"/>
                  </a:lnTo>
                  <a:lnTo>
                    <a:pt x="429" y="904"/>
                  </a:lnTo>
                  <a:lnTo>
                    <a:pt x="260" y="806"/>
                  </a:lnTo>
                  <a:lnTo>
                    <a:pt x="265" y="794"/>
                  </a:lnTo>
                  <a:lnTo>
                    <a:pt x="268" y="783"/>
                  </a:lnTo>
                  <a:lnTo>
                    <a:pt x="271" y="771"/>
                  </a:lnTo>
                  <a:lnTo>
                    <a:pt x="274" y="758"/>
                  </a:lnTo>
                  <a:lnTo>
                    <a:pt x="276" y="745"/>
                  </a:lnTo>
                  <a:lnTo>
                    <a:pt x="278" y="733"/>
                  </a:lnTo>
                  <a:lnTo>
                    <a:pt x="279" y="720"/>
                  </a:lnTo>
                  <a:lnTo>
                    <a:pt x="279" y="707"/>
                  </a:lnTo>
                  <a:lnTo>
                    <a:pt x="278" y="679"/>
                  </a:lnTo>
                  <a:lnTo>
                    <a:pt x="273" y="652"/>
                  </a:lnTo>
                  <a:lnTo>
                    <a:pt x="267" y="627"/>
                  </a:lnTo>
                  <a:lnTo>
                    <a:pt x="258" y="602"/>
                  </a:lnTo>
                  <a:lnTo>
                    <a:pt x="248" y="578"/>
                  </a:lnTo>
                  <a:lnTo>
                    <a:pt x="235" y="555"/>
                  </a:lnTo>
                  <a:lnTo>
                    <a:pt x="220" y="534"/>
                  </a:lnTo>
                  <a:lnTo>
                    <a:pt x="204" y="515"/>
                  </a:lnTo>
                  <a:lnTo>
                    <a:pt x="185" y="497"/>
                  </a:lnTo>
                  <a:lnTo>
                    <a:pt x="165" y="479"/>
                  </a:lnTo>
                  <a:lnTo>
                    <a:pt x="144" y="466"/>
                  </a:lnTo>
                  <a:lnTo>
                    <a:pt x="121" y="453"/>
                  </a:lnTo>
                  <a:lnTo>
                    <a:pt x="97" y="442"/>
                  </a:lnTo>
                  <a:lnTo>
                    <a:pt x="71" y="434"/>
                  </a:lnTo>
                  <a:lnTo>
                    <a:pt x="46" y="427"/>
                  </a:lnTo>
                  <a:lnTo>
                    <a:pt x="19" y="424"/>
                  </a:lnTo>
                  <a:lnTo>
                    <a:pt x="15" y="423"/>
                  </a:lnTo>
                  <a:lnTo>
                    <a:pt x="9" y="423"/>
                  </a:lnTo>
                  <a:lnTo>
                    <a:pt x="5" y="423"/>
                  </a:lnTo>
                  <a:lnTo>
                    <a:pt x="0" y="422"/>
                  </a:lnTo>
                  <a:lnTo>
                    <a:pt x="0" y="0"/>
                  </a:lnTo>
                  <a:lnTo>
                    <a:pt x="8" y="6"/>
                  </a:lnTo>
                  <a:lnTo>
                    <a:pt x="17" y="13"/>
                  </a:lnTo>
                  <a:lnTo>
                    <a:pt x="33" y="26"/>
                  </a:lnTo>
                  <a:lnTo>
                    <a:pt x="48" y="38"/>
                  </a:lnTo>
                  <a:lnTo>
                    <a:pt x="56" y="45"/>
                  </a:lnTo>
                  <a:lnTo>
                    <a:pt x="65" y="51"/>
                  </a:lnTo>
                  <a:lnTo>
                    <a:pt x="84" y="65"/>
                  </a:lnTo>
                  <a:lnTo>
                    <a:pt x="106" y="79"/>
                  </a:lnTo>
                  <a:lnTo>
                    <a:pt x="157" y="111"/>
                  </a:lnTo>
                  <a:lnTo>
                    <a:pt x="302" y="195"/>
                  </a:lnTo>
                  <a:lnTo>
                    <a:pt x="454" y="269"/>
                  </a:lnTo>
                  <a:lnTo>
                    <a:pt x="612" y="333"/>
                  </a:lnTo>
                  <a:lnTo>
                    <a:pt x="774" y="387"/>
                  </a:lnTo>
                  <a:lnTo>
                    <a:pt x="941" y="429"/>
                  </a:lnTo>
                  <a:lnTo>
                    <a:pt x="1113" y="460"/>
                  </a:lnTo>
                  <a:lnTo>
                    <a:pt x="1288" y="478"/>
                  </a:lnTo>
                  <a:lnTo>
                    <a:pt x="1467" y="485"/>
                  </a:lnTo>
                  <a:lnTo>
                    <a:pt x="1602" y="483"/>
                  </a:lnTo>
                  <a:lnTo>
                    <a:pt x="1736" y="476"/>
                  </a:lnTo>
                  <a:lnTo>
                    <a:pt x="1868" y="466"/>
                  </a:lnTo>
                  <a:lnTo>
                    <a:pt x="1998" y="448"/>
                  </a:lnTo>
                  <a:lnTo>
                    <a:pt x="2126" y="424"/>
                  </a:lnTo>
                  <a:lnTo>
                    <a:pt x="2250" y="393"/>
                  </a:lnTo>
                  <a:lnTo>
                    <a:pt x="2372" y="355"/>
                  </a:lnTo>
                  <a:lnTo>
                    <a:pt x="2490" y="306"/>
                  </a:lnTo>
                  <a:lnTo>
                    <a:pt x="2492" y="2159"/>
                  </a:lnTo>
                  <a:lnTo>
                    <a:pt x="2492" y="2166"/>
                  </a:lnTo>
                  <a:lnTo>
                    <a:pt x="2493" y="2180"/>
                  </a:lnTo>
                  <a:lnTo>
                    <a:pt x="2493" y="2189"/>
                  </a:lnTo>
                  <a:lnTo>
                    <a:pt x="2492" y="2196"/>
                  </a:lnTo>
                  <a:lnTo>
                    <a:pt x="2492" y="2201"/>
                  </a:lnTo>
                  <a:lnTo>
                    <a:pt x="2492" y="2204"/>
                  </a:lnTo>
                  <a:lnTo>
                    <a:pt x="2491" y="2207"/>
                  </a:lnTo>
                  <a:lnTo>
                    <a:pt x="2490" y="2208"/>
                  </a:lnTo>
                  <a:lnTo>
                    <a:pt x="2490" y="2209"/>
                  </a:lnTo>
                  <a:lnTo>
                    <a:pt x="2483" y="2254"/>
                  </a:lnTo>
                  <a:lnTo>
                    <a:pt x="2473" y="2297"/>
                  </a:lnTo>
                  <a:lnTo>
                    <a:pt x="2460" y="2339"/>
                  </a:lnTo>
                  <a:lnTo>
                    <a:pt x="2445" y="2379"/>
                  </a:lnTo>
                  <a:lnTo>
                    <a:pt x="2427" y="2416"/>
                  </a:lnTo>
                  <a:lnTo>
                    <a:pt x="2406" y="2452"/>
                  </a:lnTo>
                  <a:lnTo>
                    <a:pt x="2381" y="2486"/>
                  </a:lnTo>
                  <a:lnTo>
                    <a:pt x="2355" y="2516"/>
                  </a:lnTo>
                  <a:lnTo>
                    <a:pt x="2322" y="2545"/>
                  </a:lnTo>
                  <a:lnTo>
                    <a:pt x="2288" y="2569"/>
                  </a:lnTo>
                  <a:lnTo>
                    <a:pt x="2249" y="2592"/>
                  </a:lnTo>
                  <a:lnTo>
                    <a:pt x="2207" y="2610"/>
                  </a:lnTo>
                  <a:lnTo>
                    <a:pt x="2160" y="2626"/>
                  </a:lnTo>
                  <a:lnTo>
                    <a:pt x="2109" y="2637"/>
                  </a:lnTo>
                  <a:lnTo>
                    <a:pt x="2053" y="2645"/>
                  </a:lnTo>
                  <a:lnTo>
                    <a:pt x="1993" y="2649"/>
                  </a:lnTo>
                  <a:lnTo>
                    <a:pt x="1949" y="2649"/>
                  </a:lnTo>
                  <a:lnTo>
                    <a:pt x="1906" y="2647"/>
                  </a:lnTo>
                  <a:lnTo>
                    <a:pt x="1864" y="2642"/>
                  </a:lnTo>
                  <a:lnTo>
                    <a:pt x="1824" y="2635"/>
                  </a:lnTo>
                  <a:lnTo>
                    <a:pt x="1744" y="2617"/>
                  </a:lnTo>
                  <a:lnTo>
                    <a:pt x="1669" y="2594"/>
                  </a:lnTo>
                  <a:lnTo>
                    <a:pt x="1520" y="2539"/>
                  </a:lnTo>
                  <a:lnTo>
                    <a:pt x="1446" y="2513"/>
                  </a:lnTo>
                  <a:lnTo>
                    <a:pt x="1371" y="2488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525" y="2455"/>
              <a:ext cx="499" cy="543"/>
            </a:xfrm>
            <a:custGeom>
              <a:avLst/>
              <a:gdLst/>
              <a:ahLst/>
              <a:cxnLst>
                <a:cxn ang="0">
                  <a:pos x="322" y="151"/>
                </a:cxn>
                <a:cxn ang="0">
                  <a:pos x="1003" y="289"/>
                </a:cxn>
                <a:cxn ang="0">
                  <a:pos x="1682" y="242"/>
                </a:cxn>
                <a:cxn ang="0">
                  <a:pos x="2041" y="277"/>
                </a:cxn>
                <a:cxn ang="0">
                  <a:pos x="2296" y="448"/>
                </a:cxn>
                <a:cxn ang="0">
                  <a:pos x="2433" y="729"/>
                </a:cxn>
                <a:cxn ang="0">
                  <a:pos x="2418" y="1066"/>
                </a:cxn>
                <a:cxn ang="0">
                  <a:pos x="2307" y="1122"/>
                </a:cxn>
                <a:cxn ang="0">
                  <a:pos x="2231" y="1218"/>
                </a:cxn>
                <a:cxn ang="0">
                  <a:pos x="2202" y="1342"/>
                </a:cxn>
                <a:cxn ang="0">
                  <a:pos x="2231" y="1467"/>
                </a:cxn>
                <a:cxn ang="0">
                  <a:pos x="2307" y="1563"/>
                </a:cxn>
                <a:cxn ang="0">
                  <a:pos x="2418" y="1619"/>
                </a:cxn>
                <a:cxn ang="0">
                  <a:pos x="2369" y="1843"/>
                </a:cxn>
                <a:cxn ang="0">
                  <a:pos x="2269" y="1922"/>
                </a:cxn>
                <a:cxn ang="0">
                  <a:pos x="2107" y="1774"/>
                </a:cxn>
                <a:cxn ang="0">
                  <a:pos x="2110" y="1699"/>
                </a:cxn>
                <a:cxn ang="0">
                  <a:pos x="2072" y="1579"/>
                </a:cxn>
                <a:cxn ang="0">
                  <a:pos x="1988" y="1490"/>
                </a:cxn>
                <a:cxn ang="0">
                  <a:pos x="1874" y="1443"/>
                </a:cxn>
                <a:cxn ang="0">
                  <a:pos x="1968" y="1214"/>
                </a:cxn>
                <a:cxn ang="0">
                  <a:pos x="2058" y="1132"/>
                </a:cxn>
                <a:cxn ang="0">
                  <a:pos x="2107" y="1017"/>
                </a:cxn>
                <a:cxn ang="0">
                  <a:pos x="2098" y="882"/>
                </a:cxn>
                <a:cxn ang="0">
                  <a:pos x="2028" y="764"/>
                </a:cxn>
                <a:cxn ang="0">
                  <a:pos x="1911" y="694"/>
                </a:cxn>
                <a:cxn ang="0">
                  <a:pos x="1769" y="686"/>
                </a:cxn>
                <a:cxn ang="0">
                  <a:pos x="1645" y="746"/>
                </a:cxn>
                <a:cxn ang="0">
                  <a:pos x="1564" y="855"/>
                </a:cxn>
                <a:cxn ang="0">
                  <a:pos x="1543" y="992"/>
                </a:cxn>
                <a:cxn ang="0">
                  <a:pos x="1581" y="1111"/>
                </a:cxn>
                <a:cxn ang="0">
                  <a:pos x="1665" y="1200"/>
                </a:cxn>
                <a:cxn ang="0">
                  <a:pos x="1779" y="1247"/>
                </a:cxn>
                <a:cxn ang="0">
                  <a:pos x="1685" y="1477"/>
                </a:cxn>
                <a:cxn ang="0">
                  <a:pos x="1595" y="1559"/>
                </a:cxn>
                <a:cxn ang="0">
                  <a:pos x="1546" y="1673"/>
                </a:cxn>
                <a:cxn ang="0">
                  <a:pos x="1555" y="1809"/>
                </a:cxn>
                <a:cxn ang="0">
                  <a:pos x="1625" y="1926"/>
                </a:cxn>
                <a:cxn ang="0">
                  <a:pos x="1742" y="1997"/>
                </a:cxn>
                <a:cxn ang="0">
                  <a:pos x="1860" y="2007"/>
                </a:cxn>
                <a:cxn ang="0">
                  <a:pos x="1937" y="1987"/>
                </a:cxn>
                <a:cxn ang="0">
                  <a:pos x="2004" y="1947"/>
                </a:cxn>
                <a:cxn ang="0">
                  <a:pos x="2222" y="2004"/>
                </a:cxn>
                <a:cxn ang="0">
                  <a:pos x="2207" y="2064"/>
                </a:cxn>
                <a:cxn ang="0">
                  <a:pos x="2212" y="2159"/>
                </a:cxn>
                <a:cxn ang="0">
                  <a:pos x="2274" y="2283"/>
                </a:cxn>
                <a:cxn ang="0">
                  <a:pos x="2385" y="2364"/>
                </a:cxn>
                <a:cxn ang="0">
                  <a:pos x="2495" y="2711"/>
                </a:cxn>
                <a:cxn ang="0">
                  <a:pos x="2224" y="2442"/>
                </a:cxn>
                <a:cxn ang="0">
                  <a:pos x="1808" y="2244"/>
                </a:cxn>
                <a:cxn ang="0">
                  <a:pos x="884" y="2133"/>
                </a:cxn>
                <a:cxn ang="0">
                  <a:pos x="239" y="2262"/>
                </a:cxn>
              </a:cxnLst>
              <a:rect l="0" t="0" r="r" b="b"/>
              <a:pathLst>
                <a:path w="2497" h="2711">
                  <a:moveTo>
                    <a:pt x="0" y="0"/>
                  </a:moveTo>
                  <a:lnTo>
                    <a:pt x="23" y="13"/>
                  </a:lnTo>
                  <a:lnTo>
                    <a:pt x="86" y="48"/>
                  </a:lnTo>
                  <a:lnTo>
                    <a:pt x="186" y="96"/>
                  </a:lnTo>
                  <a:lnTo>
                    <a:pt x="322" y="151"/>
                  </a:lnTo>
                  <a:lnTo>
                    <a:pt x="486" y="206"/>
                  </a:lnTo>
                  <a:lnTo>
                    <a:pt x="676" y="252"/>
                  </a:lnTo>
                  <a:lnTo>
                    <a:pt x="781" y="269"/>
                  </a:lnTo>
                  <a:lnTo>
                    <a:pt x="890" y="282"/>
                  </a:lnTo>
                  <a:lnTo>
                    <a:pt x="1003" y="289"/>
                  </a:lnTo>
                  <a:lnTo>
                    <a:pt x="1121" y="289"/>
                  </a:lnTo>
                  <a:lnTo>
                    <a:pt x="1376" y="276"/>
                  </a:lnTo>
                  <a:lnTo>
                    <a:pt x="1511" y="262"/>
                  </a:lnTo>
                  <a:lnTo>
                    <a:pt x="1614" y="249"/>
                  </a:lnTo>
                  <a:lnTo>
                    <a:pt x="1682" y="242"/>
                  </a:lnTo>
                  <a:lnTo>
                    <a:pt x="1775" y="238"/>
                  </a:lnTo>
                  <a:lnTo>
                    <a:pt x="1845" y="239"/>
                  </a:lnTo>
                  <a:lnTo>
                    <a:pt x="1914" y="245"/>
                  </a:lnTo>
                  <a:lnTo>
                    <a:pt x="1979" y="258"/>
                  </a:lnTo>
                  <a:lnTo>
                    <a:pt x="2041" y="277"/>
                  </a:lnTo>
                  <a:lnTo>
                    <a:pt x="2099" y="301"/>
                  </a:lnTo>
                  <a:lnTo>
                    <a:pt x="2155" y="331"/>
                  </a:lnTo>
                  <a:lnTo>
                    <a:pt x="2206" y="365"/>
                  </a:lnTo>
                  <a:lnTo>
                    <a:pt x="2253" y="404"/>
                  </a:lnTo>
                  <a:lnTo>
                    <a:pt x="2296" y="448"/>
                  </a:lnTo>
                  <a:lnTo>
                    <a:pt x="2335" y="496"/>
                  </a:lnTo>
                  <a:lnTo>
                    <a:pt x="2367" y="549"/>
                  </a:lnTo>
                  <a:lnTo>
                    <a:pt x="2394" y="605"/>
                  </a:lnTo>
                  <a:lnTo>
                    <a:pt x="2417" y="666"/>
                  </a:lnTo>
                  <a:lnTo>
                    <a:pt x="2433" y="729"/>
                  </a:lnTo>
                  <a:lnTo>
                    <a:pt x="2442" y="796"/>
                  </a:lnTo>
                  <a:lnTo>
                    <a:pt x="2446" y="866"/>
                  </a:lnTo>
                  <a:lnTo>
                    <a:pt x="2445" y="1056"/>
                  </a:lnTo>
                  <a:lnTo>
                    <a:pt x="2442" y="1061"/>
                  </a:lnTo>
                  <a:lnTo>
                    <a:pt x="2418" y="1066"/>
                  </a:lnTo>
                  <a:lnTo>
                    <a:pt x="2393" y="1074"/>
                  </a:lnTo>
                  <a:lnTo>
                    <a:pt x="2370" y="1082"/>
                  </a:lnTo>
                  <a:lnTo>
                    <a:pt x="2347" y="1094"/>
                  </a:lnTo>
                  <a:lnTo>
                    <a:pt x="2327" y="1107"/>
                  </a:lnTo>
                  <a:lnTo>
                    <a:pt x="2307" y="1122"/>
                  </a:lnTo>
                  <a:lnTo>
                    <a:pt x="2289" y="1138"/>
                  </a:lnTo>
                  <a:lnTo>
                    <a:pt x="2271" y="1156"/>
                  </a:lnTo>
                  <a:lnTo>
                    <a:pt x="2255" y="1175"/>
                  </a:lnTo>
                  <a:lnTo>
                    <a:pt x="2243" y="1197"/>
                  </a:lnTo>
                  <a:lnTo>
                    <a:pt x="2231" y="1218"/>
                  </a:lnTo>
                  <a:lnTo>
                    <a:pt x="2220" y="1242"/>
                  </a:lnTo>
                  <a:lnTo>
                    <a:pt x="2213" y="1265"/>
                  </a:lnTo>
                  <a:lnTo>
                    <a:pt x="2206" y="1290"/>
                  </a:lnTo>
                  <a:lnTo>
                    <a:pt x="2203" y="1315"/>
                  </a:lnTo>
                  <a:lnTo>
                    <a:pt x="2202" y="1342"/>
                  </a:lnTo>
                  <a:lnTo>
                    <a:pt x="2203" y="1369"/>
                  </a:lnTo>
                  <a:lnTo>
                    <a:pt x="2206" y="1394"/>
                  </a:lnTo>
                  <a:lnTo>
                    <a:pt x="2213" y="1419"/>
                  </a:lnTo>
                  <a:lnTo>
                    <a:pt x="2220" y="1443"/>
                  </a:lnTo>
                  <a:lnTo>
                    <a:pt x="2231" y="1467"/>
                  </a:lnTo>
                  <a:lnTo>
                    <a:pt x="2243" y="1488"/>
                  </a:lnTo>
                  <a:lnTo>
                    <a:pt x="2255" y="1510"/>
                  </a:lnTo>
                  <a:lnTo>
                    <a:pt x="2271" y="1529"/>
                  </a:lnTo>
                  <a:lnTo>
                    <a:pt x="2289" y="1547"/>
                  </a:lnTo>
                  <a:lnTo>
                    <a:pt x="2307" y="1563"/>
                  </a:lnTo>
                  <a:lnTo>
                    <a:pt x="2327" y="1578"/>
                  </a:lnTo>
                  <a:lnTo>
                    <a:pt x="2347" y="1591"/>
                  </a:lnTo>
                  <a:lnTo>
                    <a:pt x="2370" y="1603"/>
                  </a:lnTo>
                  <a:lnTo>
                    <a:pt x="2393" y="1611"/>
                  </a:lnTo>
                  <a:lnTo>
                    <a:pt x="2418" y="1619"/>
                  </a:lnTo>
                  <a:lnTo>
                    <a:pt x="2442" y="1624"/>
                  </a:lnTo>
                  <a:lnTo>
                    <a:pt x="2442" y="1820"/>
                  </a:lnTo>
                  <a:lnTo>
                    <a:pt x="2417" y="1826"/>
                  </a:lnTo>
                  <a:lnTo>
                    <a:pt x="2392" y="1833"/>
                  </a:lnTo>
                  <a:lnTo>
                    <a:pt x="2369" y="1843"/>
                  </a:lnTo>
                  <a:lnTo>
                    <a:pt x="2346" y="1856"/>
                  </a:lnTo>
                  <a:lnTo>
                    <a:pt x="2325" y="1869"/>
                  </a:lnTo>
                  <a:lnTo>
                    <a:pt x="2305" y="1884"/>
                  </a:lnTo>
                  <a:lnTo>
                    <a:pt x="2286" y="1903"/>
                  </a:lnTo>
                  <a:lnTo>
                    <a:pt x="2269" y="1922"/>
                  </a:lnTo>
                  <a:lnTo>
                    <a:pt x="2095" y="1820"/>
                  </a:lnTo>
                  <a:lnTo>
                    <a:pt x="2099" y="1809"/>
                  </a:lnTo>
                  <a:lnTo>
                    <a:pt x="2103" y="1798"/>
                  </a:lnTo>
                  <a:lnTo>
                    <a:pt x="2105" y="1786"/>
                  </a:lnTo>
                  <a:lnTo>
                    <a:pt x="2107" y="1774"/>
                  </a:lnTo>
                  <a:lnTo>
                    <a:pt x="2109" y="1762"/>
                  </a:lnTo>
                  <a:lnTo>
                    <a:pt x="2110" y="1750"/>
                  </a:lnTo>
                  <a:lnTo>
                    <a:pt x="2111" y="1737"/>
                  </a:lnTo>
                  <a:lnTo>
                    <a:pt x="2111" y="1724"/>
                  </a:lnTo>
                  <a:lnTo>
                    <a:pt x="2110" y="1699"/>
                  </a:lnTo>
                  <a:lnTo>
                    <a:pt x="2107" y="1673"/>
                  </a:lnTo>
                  <a:lnTo>
                    <a:pt x="2101" y="1648"/>
                  </a:lnTo>
                  <a:lnTo>
                    <a:pt x="2093" y="1624"/>
                  </a:lnTo>
                  <a:lnTo>
                    <a:pt x="2083" y="1601"/>
                  </a:lnTo>
                  <a:lnTo>
                    <a:pt x="2072" y="1579"/>
                  </a:lnTo>
                  <a:lnTo>
                    <a:pt x="2058" y="1559"/>
                  </a:lnTo>
                  <a:lnTo>
                    <a:pt x="2043" y="1540"/>
                  </a:lnTo>
                  <a:lnTo>
                    <a:pt x="2027" y="1521"/>
                  </a:lnTo>
                  <a:lnTo>
                    <a:pt x="2009" y="1505"/>
                  </a:lnTo>
                  <a:lnTo>
                    <a:pt x="1988" y="1490"/>
                  </a:lnTo>
                  <a:lnTo>
                    <a:pt x="1968" y="1477"/>
                  </a:lnTo>
                  <a:lnTo>
                    <a:pt x="1946" y="1466"/>
                  </a:lnTo>
                  <a:lnTo>
                    <a:pt x="1923" y="1456"/>
                  </a:lnTo>
                  <a:lnTo>
                    <a:pt x="1899" y="1449"/>
                  </a:lnTo>
                  <a:lnTo>
                    <a:pt x="1874" y="1443"/>
                  </a:lnTo>
                  <a:lnTo>
                    <a:pt x="1874" y="1247"/>
                  </a:lnTo>
                  <a:lnTo>
                    <a:pt x="1899" y="1242"/>
                  </a:lnTo>
                  <a:lnTo>
                    <a:pt x="1923" y="1234"/>
                  </a:lnTo>
                  <a:lnTo>
                    <a:pt x="1946" y="1225"/>
                  </a:lnTo>
                  <a:lnTo>
                    <a:pt x="1968" y="1214"/>
                  </a:lnTo>
                  <a:lnTo>
                    <a:pt x="1988" y="1200"/>
                  </a:lnTo>
                  <a:lnTo>
                    <a:pt x="2009" y="1185"/>
                  </a:lnTo>
                  <a:lnTo>
                    <a:pt x="2027" y="1169"/>
                  </a:lnTo>
                  <a:lnTo>
                    <a:pt x="2043" y="1151"/>
                  </a:lnTo>
                  <a:lnTo>
                    <a:pt x="2058" y="1132"/>
                  </a:lnTo>
                  <a:lnTo>
                    <a:pt x="2072" y="1111"/>
                  </a:lnTo>
                  <a:lnTo>
                    <a:pt x="2083" y="1089"/>
                  </a:lnTo>
                  <a:lnTo>
                    <a:pt x="2093" y="1066"/>
                  </a:lnTo>
                  <a:lnTo>
                    <a:pt x="2101" y="1042"/>
                  </a:lnTo>
                  <a:lnTo>
                    <a:pt x="2107" y="1017"/>
                  </a:lnTo>
                  <a:lnTo>
                    <a:pt x="2110" y="992"/>
                  </a:lnTo>
                  <a:lnTo>
                    <a:pt x="2111" y="966"/>
                  </a:lnTo>
                  <a:lnTo>
                    <a:pt x="2110" y="937"/>
                  </a:lnTo>
                  <a:lnTo>
                    <a:pt x="2106" y="908"/>
                  </a:lnTo>
                  <a:lnTo>
                    <a:pt x="2098" y="882"/>
                  </a:lnTo>
                  <a:lnTo>
                    <a:pt x="2089" y="855"/>
                  </a:lnTo>
                  <a:lnTo>
                    <a:pt x="2077" y="830"/>
                  </a:lnTo>
                  <a:lnTo>
                    <a:pt x="2063" y="807"/>
                  </a:lnTo>
                  <a:lnTo>
                    <a:pt x="2046" y="785"/>
                  </a:lnTo>
                  <a:lnTo>
                    <a:pt x="2028" y="764"/>
                  </a:lnTo>
                  <a:lnTo>
                    <a:pt x="2008" y="746"/>
                  </a:lnTo>
                  <a:lnTo>
                    <a:pt x="1986" y="730"/>
                  </a:lnTo>
                  <a:lnTo>
                    <a:pt x="1963" y="715"/>
                  </a:lnTo>
                  <a:lnTo>
                    <a:pt x="1938" y="703"/>
                  </a:lnTo>
                  <a:lnTo>
                    <a:pt x="1911" y="694"/>
                  </a:lnTo>
                  <a:lnTo>
                    <a:pt x="1885" y="686"/>
                  </a:lnTo>
                  <a:lnTo>
                    <a:pt x="1856" y="682"/>
                  </a:lnTo>
                  <a:lnTo>
                    <a:pt x="1827" y="681"/>
                  </a:lnTo>
                  <a:lnTo>
                    <a:pt x="1798" y="682"/>
                  </a:lnTo>
                  <a:lnTo>
                    <a:pt x="1769" y="686"/>
                  </a:lnTo>
                  <a:lnTo>
                    <a:pt x="1742" y="694"/>
                  </a:lnTo>
                  <a:lnTo>
                    <a:pt x="1716" y="703"/>
                  </a:lnTo>
                  <a:lnTo>
                    <a:pt x="1690" y="715"/>
                  </a:lnTo>
                  <a:lnTo>
                    <a:pt x="1667" y="730"/>
                  </a:lnTo>
                  <a:lnTo>
                    <a:pt x="1645" y="746"/>
                  </a:lnTo>
                  <a:lnTo>
                    <a:pt x="1625" y="764"/>
                  </a:lnTo>
                  <a:lnTo>
                    <a:pt x="1607" y="785"/>
                  </a:lnTo>
                  <a:lnTo>
                    <a:pt x="1590" y="807"/>
                  </a:lnTo>
                  <a:lnTo>
                    <a:pt x="1576" y="830"/>
                  </a:lnTo>
                  <a:lnTo>
                    <a:pt x="1564" y="855"/>
                  </a:lnTo>
                  <a:lnTo>
                    <a:pt x="1555" y="882"/>
                  </a:lnTo>
                  <a:lnTo>
                    <a:pt x="1547" y="908"/>
                  </a:lnTo>
                  <a:lnTo>
                    <a:pt x="1543" y="937"/>
                  </a:lnTo>
                  <a:lnTo>
                    <a:pt x="1542" y="966"/>
                  </a:lnTo>
                  <a:lnTo>
                    <a:pt x="1543" y="992"/>
                  </a:lnTo>
                  <a:lnTo>
                    <a:pt x="1546" y="1017"/>
                  </a:lnTo>
                  <a:lnTo>
                    <a:pt x="1552" y="1042"/>
                  </a:lnTo>
                  <a:lnTo>
                    <a:pt x="1560" y="1066"/>
                  </a:lnTo>
                  <a:lnTo>
                    <a:pt x="1570" y="1089"/>
                  </a:lnTo>
                  <a:lnTo>
                    <a:pt x="1581" y="1111"/>
                  </a:lnTo>
                  <a:lnTo>
                    <a:pt x="1595" y="1132"/>
                  </a:lnTo>
                  <a:lnTo>
                    <a:pt x="1610" y="1151"/>
                  </a:lnTo>
                  <a:lnTo>
                    <a:pt x="1626" y="1169"/>
                  </a:lnTo>
                  <a:lnTo>
                    <a:pt x="1644" y="1185"/>
                  </a:lnTo>
                  <a:lnTo>
                    <a:pt x="1665" y="1200"/>
                  </a:lnTo>
                  <a:lnTo>
                    <a:pt x="1685" y="1214"/>
                  </a:lnTo>
                  <a:lnTo>
                    <a:pt x="1707" y="1225"/>
                  </a:lnTo>
                  <a:lnTo>
                    <a:pt x="1730" y="1234"/>
                  </a:lnTo>
                  <a:lnTo>
                    <a:pt x="1754" y="1242"/>
                  </a:lnTo>
                  <a:lnTo>
                    <a:pt x="1779" y="1247"/>
                  </a:lnTo>
                  <a:lnTo>
                    <a:pt x="1779" y="1443"/>
                  </a:lnTo>
                  <a:lnTo>
                    <a:pt x="1754" y="1449"/>
                  </a:lnTo>
                  <a:lnTo>
                    <a:pt x="1730" y="1456"/>
                  </a:lnTo>
                  <a:lnTo>
                    <a:pt x="1707" y="1466"/>
                  </a:lnTo>
                  <a:lnTo>
                    <a:pt x="1685" y="1477"/>
                  </a:lnTo>
                  <a:lnTo>
                    <a:pt x="1665" y="1490"/>
                  </a:lnTo>
                  <a:lnTo>
                    <a:pt x="1644" y="1505"/>
                  </a:lnTo>
                  <a:lnTo>
                    <a:pt x="1626" y="1521"/>
                  </a:lnTo>
                  <a:lnTo>
                    <a:pt x="1610" y="1540"/>
                  </a:lnTo>
                  <a:lnTo>
                    <a:pt x="1595" y="1559"/>
                  </a:lnTo>
                  <a:lnTo>
                    <a:pt x="1581" y="1579"/>
                  </a:lnTo>
                  <a:lnTo>
                    <a:pt x="1570" y="1601"/>
                  </a:lnTo>
                  <a:lnTo>
                    <a:pt x="1560" y="1624"/>
                  </a:lnTo>
                  <a:lnTo>
                    <a:pt x="1552" y="1648"/>
                  </a:lnTo>
                  <a:lnTo>
                    <a:pt x="1546" y="1673"/>
                  </a:lnTo>
                  <a:lnTo>
                    <a:pt x="1543" y="1699"/>
                  </a:lnTo>
                  <a:lnTo>
                    <a:pt x="1542" y="1724"/>
                  </a:lnTo>
                  <a:lnTo>
                    <a:pt x="1543" y="1753"/>
                  </a:lnTo>
                  <a:lnTo>
                    <a:pt x="1547" y="1782"/>
                  </a:lnTo>
                  <a:lnTo>
                    <a:pt x="1555" y="1809"/>
                  </a:lnTo>
                  <a:lnTo>
                    <a:pt x="1564" y="1835"/>
                  </a:lnTo>
                  <a:lnTo>
                    <a:pt x="1576" y="1860"/>
                  </a:lnTo>
                  <a:lnTo>
                    <a:pt x="1590" y="1883"/>
                  </a:lnTo>
                  <a:lnTo>
                    <a:pt x="1607" y="1906"/>
                  </a:lnTo>
                  <a:lnTo>
                    <a:pt x="1625" y="1926"/>
                  </a:lnTo>
                  <a:lnTo>
                    <a:pt x="1645" y="1944"/>
                  </a:lnTo>
                  <a:lnTo>
                    <a:pt x="1667" y="1960"/>
                  </a:lnTo>
                  <a:lnTo>
                    <a:pt x="1690" y="1975"/>
                  </a:lnTo>
                  <a:lnTo>
                    <a:pt x="1716" y="1987"/>
                  </a:lnTo>
                  <a:lnTo>
                    <a:pt x="1742" y="1997"/>
                  </a:lnTo>
                  <a:lnTo>
                    <a:pt x="1769" y="2004"/>
                  </a:lnTo>
                  <a:lnTo>
                    <a:pt x="1798" y="2008"/>
                  </a:lnTo>
                  <a:lnTo>
                    <a:pt x="1827" y="2009"/>
                  </a:lnTo>
                  <a:lnTo>
                    <a:pt x="1843" y="2009"/>
                  </a:lnTo>
                  <a:lnTo>
                    <a:pt x="1860" y="2007"/>
                  </a:lnTo>
                  <a:lnTo>
                    <a:pt x="1876" y="2005"/>
                  </a:lnTo>
                  <a:lnTo>
                    <a:pt x="1891" y="2002"/>
                  </a:lnTo>
                  <a:lnTo>
                    <a:pt x="1907" y="1998"/>
                  </a:lnTo>
                  <a:lnTo>
                    <a:pt x="1922" y="1992"/>
                  </a:lnTo>
                  <a:lnTo>
                    <a:pt x="1937" y="1987"/>
                  </a:lnTo>
                  <a:lnTo>
                    <a:pt x="1951" y="1981"/>
                  </a:lnTo>
                  <a:lnTo>
                    <a:pt x="1965" y="1973"/>
                  </a:lnTo>
                  <a:lnTo>
                    <a:pt x="1979" y="1966"/>
                  </a:lnTo>
                  <a:lnTo>
                    <a:pt x="1992" y="1957"/>
                  </a:lnTo>
                  <a:lnTo>
                    <a:pt x="2004" y="1947"/>
                  </a:lnTo>
                  <a:lnTo>
                    <a:pt x="2016" y="1937"/>
                  </a:lnTo>
                  <a:lnTo>
                    <a:pt x="2027" y="1926"/>
                  </a:lnTo>
                  <a:lnTo>
                    <a:pt x="2039" y="1915"/>
                  </a:lnTo>
                  <a:lnTo>
                    <a:pt x="2048" y="1904"/>
                  </a:lnTo>
                  <a:lnTo>
                    <a:pt x="2222" y="2004"/>
                  </a:lnTo>
                  <a:lnTo>
                    <a:pt x="2218" y="2016"/>
                  </a:lnTo>
                  <a:lnTo>
                    <a:pt x="2215" y="2028"/>
                  </a:lnTo>
                  <a:lnTo>
                    <a:pt x="2213" y="2039"/>
                  </a:lnTo>
                  <a:lnTo>
                    <a:pt x="2210" y="2052"/>
                  </a:lnTo>
                  <a:lnTo>
                    <a:pt x="2207" y="2064"/>
                  </a:lnTo>
                  <a:lnTo>
                    <a:pt x="2206" y="2077"/>
                  </a:lnTo>
                  <a:lnTo>
                    <a:pt x="2205" y="2089"/>
                  </a:lnTo>
                  <a:lnTo>
                    <a:pt x="2205" y="2102"/>
                  </a:lnTo>
                  <a:lnTo>
                    <a:pt x="2206" y="2131"/>
                  </a:lnTo>
                  <a:lnTo>
                    <a:pt x="2212" y="2159"/>
                  </a:lnTo>
                  <a:lnTo>
                    <a:pt x="2219" y="2187"/>
                  </a:lnTo>
                  <a:lnTo>
                    <a:pt x="2229" y="2212"/>
                  </a:lnTo>
                  <a:lnTo>
                    <a:pt x="2242" y="2237"/>
                  </a:lnTo>
                  <a:lnTo>
                    <a:pt x="2257" y="2260"/>
                  </a:lnTo>
                  <a:lnTo>
                    <a:pt x="2274" y="2283"/>
                  </a:lnTo>
                  <a:lnTo>
                    <a:pt x="2292" y="2302"/>
                  </a:lnTo>
                  <a:lnTo>
                    <a:pt x="2313" y="2321"/>
                  </a:lnTo>
                  <a:lnTo>
                    <a:pt x="2336" y="2337"/>
                  </a:lnTo>
                  <a:lnTo>
                    <a:pt x="2360" y="2351"/>
                  </a:lnTo>
                  <a:lnTo>
                    <a:pt x="2385" y="2364"/>
                  </a:lnTo>
                  <a:lnTo>
                    <a:pt x="2411" y="2373"/>
                  </a:lnTo>
                  <a:lnTo>
                    <a:pt x="2439" y="2380"/>
                  </a:lnTo>
                  <a:lnTo>
                    <a:pt x="2468" y="2384"/>
                  </a:lnTo>
                  <a:lnTo>
                    <a:pt x="2497" y="2386"/>
                  </a:lnTo>
                  <a:lnTo>
                    <a:pt x="2495" y="2711"/>
                  </a:lnTo>
                  <a:lnTo>
                    <a:pt x="2454" y="2652"/>
                  </a:lnTo>
                  <a:lnTo>
                    <a:pt x="2406" y="2596"/>
                  </a:lnTo>
                  <a:lnTo>
                    <a:pt x="2352" y="2542"/>
                  </a:lnTo>
                  <a:lnTo>
                    <a:pt x="2291" y="2490"/>
                  </a:lnTo>
                  <a:lnTo>
                    <a:pt x="2224" y="2442"/>
                  </a:lnTo>
                  <a:lnTo>
                    <a:pt x="2151" y="2395"/>
                  </a:lnTo>
                  <a:lnTo>
                    <a:pt x="2073" y="2352"/>
                  </a:lnTo>
                  <a:lnTo>
                    <a:pt x="1989" y="2313"/>
                  </a:lnTo>
                  <a:lnTo>
                    <a:pt x="1901" y="2276"/>
                  </a:lnTo>
                  <a:lnTo>
                    <a:pt x="1808" y="2244"/>
                  </a:lnTo>
                  <a:lnTo>
                    <a:pt x="1610" y="2190"/>
                  </a:lnTo>
                  <a:lnTo>
                    <a:pt x="1396" y="2152"/>
                  </a:lnTo>
                  <a:lnTo>
                    <a:pt x="1172" y="2133"/>
                  </a:lnTo>
                  <a:lnTo>
                    <a:pt x="1018" y="2129"/>
                  </a:lnTo>
                  <a:lnTo>
                    <a:pt x="884" y="2133"/>
                  </a:lnTo>
                  <a:lnTo>
                    <a:pt x="750" y="2144"/>
                  </a:lnTo>
                  <a:lnTo>
                    <a:pt x="619" y="2163"/>
                  </a:lnTo>
                  <a:lnTo>
                    <a:pt x="490" y="2190"/>
                  </a:lnTo>
                  <a:lnTo>
                    <a:pt x="363" y="2223"/>
                  </a:lnTo>
                  <a:lnTo>
                    <a:pt x="239" y="2262"/>
                  </a:lnTo>
                  <a:lnTo>
                    <a:pt x="119" y="2309"/>
                  </a:lnTo>
                  <a:lnTo>
                    <a:pt x="0" y="236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521" y="3173"/>
              <a:ext cx="1002" cy="68"/>
            </a:xfrm>
            <a:custGeom>
              <a:avLst/>
              <a:gdLst/>
              <a:ahLst/>
              <a:cxnLst>
                <a:cxn ang="0">
                  <a:pos x="877" y="76"/>
                </a:cxn>
                <a:cxn ang="0">
                  <a:pos x="770" y="158"/>
                </a:cxn>
                <a:cxn ang="0">
                  <a:pos x="823" y="53"/>
                </a:cxn>
                <a:cxn ang="0">
                  <a:pos x="1034" y="11"/>
                </a:cxn>
                <a:cxn ang="0">
                  <a:pos x="1136" y="338"/>
                </a:cxn>
                <a:cxn ang="0">
                  <a:pos x="1061" y="40"/>
                </a:cxn>
                <a:cxn ang="0">
                  <a:pos x="654" y="42"/>
                </a:cxn>
                <a:cxn ang="0">
                  <a:pos x="536" y="242"/>
                </a:cxn>
                <a:cxn ang="0">
                  <a:pos x="549" y="327"/>
                </a:cxn>
                <a:cxn ang="0">
                  <a:pos x="548" y="17"/>
                </a:cxn>
                <a:cxn ang="0">
                  <a:pos x="1283" y="3"/>
                </a:cxn>
                <a:cxn ang="0">
                  <a:pos x="1361" y="87"/>
                </a:cxn>
                <a:cxn ang="0">
                  <a:pos x="1255" y="68"/>
                </a:cxn>
                <a:cxn ang="0">
                  <a:pos x="44" y="70"/>
                </a:cxn>
                <a:cxn ang="0">
                  <a:pos x="140" y="181"/>
                </a:cxn>
                <a:cxn ang="0">
                  <a:pos x="69" y="339"/>
                </a:cxn>
                <a:cxn ang="0">
                  <a:pos x="124" y="258"/>
                </a:cxn>
                <a:cxn ang="0">
                  <a:pos x="8" y="134"/>
                </a:cxn>
                <a:cxn ang="0">
                  <a:pos x="119" y="10"/>
                </a:cxn>
                <a:cxn ang="0">
                  <a:pos x="432" y="223"/>
                </a:cxn>
                <a:cxn ang="0">
                  <a:pos x="412" y="139"/>
                </a:cxn>
                <a:cxn ang="0">
                  <a:pos x="381" y="43"/>
                </a:cxn>
                <a:cxn ang="0">
                  <a:pos x="470" y="108"/>
                </a:cxn>
                <a:cxn ang="0">
                  <a:pos x="464" y="204"/>
                </a:cxn>
                <a:cxn ang="0">
                  <a:pos x="285" y="338"/>
                </a:cxn>
                <a:cxn ang="0">
                  <a:pos x="2229" y="87"/>
                </a:cxn>
                <a:cxn ang="0">
                  <a:pos x="2277" y="302"/>
                </a:cxn>
                <a:cxn ang="0">
                  <a:pos x="2191" y="86"/>
                </a:cxn>
                <a:cxn ang="0">
                  <a:pos x="1844" y="50"/>
                </a:cxn>
                <a:cxn ang="0">
                  <a:pos x="1827" y="280"/>
                </a:cxn>
                <a:cxn ang="0">
                  <a:pos x="1789" y="289"/>
                </a:cxn>
                <a:cxn ang="0">
                  <a:pos x="1934" y="7"/>
                </a:cxn>
                <a:cxn ang="0">
                  <a:pos x="1626" y="186"/>
                </a:cxn>
                <a:cxn ang="0">
                  <a:pos x="2459" y="158"/>
                </a:cxn>
                <a:cxn ang="0">
                  <a:pos x="2512" y="54"/>
                </a:cxn>
                <a:cxn ang="0">
                  <a:pos x="2713" y="40"/>
                </a:cxn>
                <a:cxn ang="0">
                  <a:pos x="2557" y="339"/>
                </a:cxn>
                <a:cxn ang="0">
                  <a:pos x="2568" y="110"/>
                </a:cxn>
                <a:cxn ang="0">
                  <a:pos x="2620" y="35"/>
                </a:cxn>
                <a:cxn ang="0">
                  <a:pos x="2783" y="82"/>
                </a:cxn>
                <a:cxn ang="0">
                  <a:pos x="2121" y="247"/>
                </a:cxn>
                <a:cxn ang="0">
                  <a:pos x="2080" y="8"/>
                </a:cxn>
                <a:cxn ang="0">
                  <a:pos x="2128" y="322"/>
                </a:cxn>
                <a:cxn ang="0">
                  <a:pos x="4298" y="56"/>
                </a:cxn>
                <a:cxn ang="0">
                  <a:pos x="4157" y="192"/>
                </a:cxn>
                <a:cxn ang="0">
                  <a:pos x="3941" y="63"/>
                </a:cxn>
                <a:cxn ang="0">
                  <a:pos x="3986" y="57"/>
                </a:cxn>
                <a:cxn ang="0">
                  <a:pos x="3995" y="290"/>
                </a:cxn>
                <a:cxn ang="0">
                  <a:pos x="4267" y="115"/>
                </a:cxn>
                <a:cxn ang="0">
                  <a:pos x="5009" y="4"/>
                </a:cxn>
                <a:cxn ang="0">
                  <a:pos x="3230" y="289"/>
                </a:cxn>
                <a:cxn ang="0">
                  <a:pos x="3328" y="4"/>
                </a:cxn>
                <a:cxn ang="0">
                  <a:pos x="3221" y="331"/>
                </a:cxn>
                <a:cxn ang="0">
                  <a:pos x="3426" y="26"/>
                </a:cxn>
                <a:cxn ang="0">
                  <a:pos x="3590" y="94"/>
                </a:cxn>
                <a:cxn ang="0">
                  <a:pos x="3470" y="41"/>
                </a:cxn>
                <a:cxn ang="0">
                  <a:pos x="3817" y="289"/>
                </a:cxn>
                <a:cxn ang="0">
                  <a:pos x="4365" y="79"/>
                </a:cxn>
                <a:cxn ang="0">
                  <a:pos x="4485" y="190"/>
                </a:cxn>
                <a:cxn ang="0">
                  <a:pos x="4394" y="336"/>
                </a:cxn>
                <a:cxn ang="0">
                  <a:pos x="4464" y="237"/>
                </a:cxn>
                <a:cxn ang="0">
                  <a:pos x="4331" y="122"/>
                </a:cxn>
                <a:cxn ang="0">
                  <a:pos x="4479" y="17"/>
                </a:cxn>
              </a:cxnLst>
              <a:rect l="0" t="0" r="r" b="b"/>
              <a:pathLst>
                <a:path w="5009" h="341">
                  <a:moveTo>
                    <a:pt x="947" y="6"/>
                  </a:moveTo>
                  <a:lnTo>
                    <a:pt x="947" y="338"/>
                  </a:lnTo>
                  <a:lnTo>
                    <a:pt x="866" y="338"/>
                  </a:lnTo>
                  <a:lnTo>
                    <a:pt x="769" y="194"/>
                  </a:lnTo>
                  <a:lnTo>
                    <a:pt x="731" y="194"/>
                  </a:lnTo>
                  <a:lnTo>
                    <a:pt x="731" y="338"/>
                  </a:lnTo>
                  <a:lnTo>
                    <a:pt x="694" y="338"/>
                  </a:lnTo>
                  <a:lnTo>
                    <a:pt x="694" y="6"/>
                  </a:lnTo>
                  <a:lnTo>
                    <a:pt x="770" y="6"/>
                  </a:lnTo>
                  <a:lnTo>
                    <a:pt x="784" y="6"/>
                  </a:lnTo>
                  <a:lnTo>
                    <a:pt x="796" y="7"/>
                  </a:lnTo>
                  <a:lnTo>
                    <a:pt x="808" y="9"/>
                  </a:lnTo>
                  <a:lnTo>
                    <a:pt x="818" y="11"/>
                  </a:lnTo>
                  <a:lnTo>
                    <a:pt x="828" y="15"/>
                  </a:lnTo>
                  <a:lnTo>
                    <a:pt x="836" y="19"/>
                  </a:lnTo>
                  <a:lnTo>
                    <a:pt x="845" y="23"/>
                  </a:lnTo>
                  <a:lnTo>
                    <a:pt x="851" y="28"/>
                  </a:lnTo>
                  <a:lnTo>
                    <a:pt x="858" y="35"/>
                  </a:lnTo>
                  <a:lnTo>
                    <a:pt x="863" y="42"/>
                  </a:lnTo>
                  <a:lnTo>
                    <a:pt x="867" y="50"/>
                  </a:lnTo>
                  <a:lnTo>
                    <a:pt x="872" y="58"/>
                  </a:lnTo>
                  <a:lnTo>
                    <a:pt x="875" y="67"/>
                  </a:lnTo>
                  <a:lnTo>
                    <a:pt x="877" y="76"/>
                  </a:lnTo>
                  <a:lnTo>
                    <a:pt x="878" y="87"/>
                  </a:lnTo>
                  <a:lnTo>
                    <a:pt x="878" y="99"/>
                  </a:lnTo>
                  <a:lnTo>
                    <a:pt x="878" y="110"/>
                  </a:lnTo>
                  <a:lnTo>
                    <a:pt x="877" y="119"/>
                  </a:lnTo>
                  <a:lnTo>
                    <a:pt x="875" y="128"/>
                  </a:lnTo>
                  <a:lnTo>
                    <a:pt x="873" y="136"/>
                  </a:lnTo>
                  <a:lnTo>
                    <a:pt x="871" y="144"/>
                  </a:lnTo>
                  <a:lnTo>
                    <a:pt x="866" y="150"/>
                  </a:lnTo>
                  <a:lnTo>
                    <a:pt x="863" y="155"/>
                  </a:lnTo>
                  <a:lnTo>
                    <a:pt x="858" y="162"/>
                  </a:lnTo>
                  <a:lnTo>
                    <a:pt x="854" y="166"/>
                  </a:lnTo>
                  <a:lnTo>
                    <a:pt x="848" y="170"/>
                  </a:lnTo>
                  <a:lnTo>
                    <a:pt x="842" y="175"/>
                  </a:lnTo>
                  <a:lnTo>
                    <a:pt x="836" y="178"/>
                  </a:lnTo>
                  <a:lnTo>
                    <a:pt x="829" y="181"/>
                  </a:lnTo>
                  <a:lnTo>
                    <a:pt x="823" y="183"/>
                  </a:lnTo>
                  <a:lnTo>
                    <a:pt x="808" y="189"/>
                  </a:lnTo>
                  <a:lnTo>
                    <a:pt x="910" y="336"/>
                  </a:lnTo>
                  <a:lnTo>
                    <a:pt x="910" y="6"/>
                  </a:lnTo>
                  <a:lnTo>
                    <a:pt x="947" y="6"/>
                  </a:lnTo>
                  <a:close/>
                  <a:moveTo>
                    <a:pt x="731" y="42"/>
                  </a:moveTo>
                  <a:lnTo>
                    <a:pt x="731" y="158"/>
                  </a:lnTo>
                  <a:lnTo>
                    <a:pt x="770" y="158"/>
                  </a:lnTo>
                  <a:lnTo>
                    <a:pt x="784" y="158"/>
                  </a:lnTo>
                  <a:lnTo>
                    <a:pt x="791" y="157"/>
                  </a:lnTo>
                  <a:lnTo>
                    <a:pt x="797" y="155"/>
                  </a:lnTo>
                  <a:lnTo>
                    <a:pt x="803" y="154"/>
                  </a:lnTo>
                  <a:lnTo>
                    <a:pt x="810" y="153"/>
                  </a:lnTo>
                  <a:lnTo>
                    <a:pt x="815" y="151"/>
                  </a:lnTo>
                  <a:lnTo>
                    <a:pt x="820" y="148"/>
                  </a:lnTo>
                  <a:lnTo>
                    <a:pt x="825" y="145"/>
                  </a:lnTo>
                  <a:lnTo>
                    <a:pt x="829" y="141"/>
                  </a:lnTo>
                  <a:lnTo>
                    <a:pt x="833" y="136"/>
                  </a:lnTo>
                  <a:lnTo>
                    <a:pt x="836" y="131"/>
                  </a:lnTo>
                  <a:lnTo>
                    <a:pt x="839" y="125"/>
                  </a:lnTo>
                  <a:lnTo>
                    <a:pt x="841" y="117"/>
                  </a:lnTo>
                  <a:lnTo>
                    <a:pt x="842" y="110"/>
                  </a:lnTo>
                  <a:lnTo>
                    <a:pt x="842" y="100"/>
                  </a:lnTo>
                  <a:lnTo>
                    <a:pt x="842" y="91"/>
                  </a:lnTo>
                  <a:lnTo>
                    <a:pt x="841" y="84"/>
                  </a:lnTo>
                  <a:lnTo>
                    <a:pt x="839" y="76"/>
                  </a:lnTo>
                  <a:lnTo>
                    <a:pt x="836" y="71"/>
                  </a:lnTo>
                  <a:lnTo>
                    <a:pt x="834" y="66"/>
                  </a:lnTo>
                  <a:lnTo>
                    <a:pt x="831" y="60"/>
                  </a:lnTo>
                  <a:lnTo>
                    <a:pt x="827" y="56"/>
                  </a:lnTo>
                  <a:lnTo>
                    <a:pt x="823" y="53"/>
                  </a:lnTo>
                  <a:lnTo>
                    <a:pt x="817" y="50"/>
                  </a:lnTo>
                  <a:lnTo>
                    <a:pt x="812" y="48"/>
                  </a:lnTo>
                  <a:lnTo>
                    <a:pt x="805" y="45"/>
                  </a:lnTo>
                  <a:lnTo>
                    <a:pt x="800" y="44"/>
                  </a:lnTo>
                  <a:lnTo>
                    <a:pt x="793" y="43"/>
                  </a:lnTo>
                  <a:lnTo>
                    <a:pt x="786" y="42"/>
                  </a:lnTo>
                  <a:lnTo>
                    <a:pt x="770" y="42"/>
                  </a:lnTo>
                  <a:lnTo>
                    <a:pt x="731" y="42"/>
                  </a:lnTo>
                  <a:close/>
                  <a:moveTo>
                    <a:pt x="1025" y="185"/>
                  </a:moveTo>
                  <a:lnTo>
                    <a:pt x="1025" y="338"/>
                  </a:lnTo>
                  <a:lnTo>
                    <a:pt x="988" y="338"/>
                  </a:lnTo>
                  <a:lnTo>
                    <a:pt x="988" y="106"/>
                  </a:lnTo>
                  <a:lnTo>
                    <a:pt x="989" y="94"/>
                  </a:lnTo>
                  <a:lnTo>
                    <a:pt x="990" y="82"/>
                  </a:lnTo>
                  <a:lnTo>
                    <a:pt x="992" y="71"/>
                  </a:lnTo>
                  <a:lnTo>
                    <a:pt x="995" y="60"/>
                  </a:lnTo>
                  <a:lnTo>
                    <a:pt x="998" y="51"/>
                  </a:lnTo>
                  <a:lnTo>
                    <a:pt x="1002" y="42"/>
                  </a:lnTo>
                  <a:lnTo>
                    <a:pt x="1007" y="35"/>
                  </a:lnTo>
                  <a:lnTo>
                    <a:pt x="1013" y="27"/>
                  </a:lnTo>
                  <a:lnTo>
                    <a:pt x="1019" y="21"/>
                  </a:lnTo>
                  <a:lnTo>
                    <a:pt x="1027" y="16"/>
                  </a:lnTo>
                  <a:lnTo>
                    <a:pt x="1034" y="11"/>
                  </a:lnTo>
                  <a:lnTo>
                    <a:pt x="1042" y="7"/>
                  </a:lnTo>
                  <a:lnTo>
                    <a:pt x="1051" y="5"/>
                  </a:lnTo>
                  <a:lnTo>
                    <a:pt x="1060" y="3"/>
                  </a:lnTo>
                  <a:lnTo>
                    <a:pt x="1069" y="1"/>
                  </a:lnTo>
                  <a:lnTo>
                    <a:pt x="1080" y="1"/>
                  </a:lnTo>
                  <a:lnTo>
                    <a:pt x="1091" y="1"/>
                  </a:lnTo>
                  <a:lnTo>
                    <a:pt x="1101" y="3"/>
                  </a:lnTo>
                  <a:lnTo>
                    <a:pt x="1111" y="4"/>
                  </a:lnTo>
                  <a:lnTo>
                    <a:pt x="1120" y="7"/>
                  </a:lnTo>
                  <a:lnTo>
                    <a:pt x="1128" y="11"/>
                  </a:lnTo>
                  <a:lnTo>
                    <a:pt x="1136" y="16"/>
                  </a:lnTo>
                  <a:lnTo>
                    <a:pt x="1142" y="21"/>
                  </a:lnTo>
                  <a:lnTo>
                    <a:pt x="1148" y="27"/>
                  </a:lnTo>
                  <a:lnTo>
                    <a:pt x="1154" y="34"/>
                  </a:lnTo>
                  <a:lnTo>
                    <a:pt x="1158" y="42"/>
                  </a:lnTo>
                  <a:lnTo>
                    <a:pt x="1162" y="51"/>
                  </a:lnTo>
                  <a:lnTo>
                    <a:pt x="1166" y="60"/>
                  </a:lnTo>
                  <a:lnTo>
                    <a:pt x="1169" y="70"/>
                  </a:lnTo>
                  <a:lnTo>
                    <a:pt x="1171" y="82"/>
                  </a:lnTo>
                  <a:lnTo>
                    <a:pt x="1172" y="94"/>
                  </a:lnTo>
                  <a:lnTo>
                    <a:pt x="1172" y="106"/>
                  </a:lnTo>
                  <a:lnTo>
                    <a:pt x="1172" y="338"/>
                  </a:lnTo>
                  <a:lnTo>
                    <a:pt x="1136" y="338"/>
                  </a:lnTo>
                  <a:lnTo>
                    <a:pt x="1136" y="185"/>
                  </a:lnTo>
                  <a:lnTo>
                    <a:pt x="1025" y="185"/>
                  </a:lnTo>
                  <a:close/>
                  <a:moveTo>
                    <a:pt x="1025" y="149"/>
                  </a:moveTo>
                  <a:lnTo>
                    <a:pt x="1136" y="149"/>
                  </a:lnTo>
                  <a:lnTo>
                    <a:pt x="1136" y="106"/>
                  </a:lnTo>
                  <a:lnTo>
                    <a:pt x="1136" y="90"/>
                  </a:lnTo>
                  <a:lnTo>
                    <a:pt x="1135" y="83"/>
                  </a:lnTo>
                  <a:lnTo>
                    <a:pt x="1132" y="76"/>
                  </a:lnTo>
                  <a:lnTo>
                    <a:pt x="1131" y="71"/>
                  </a:lnTo>
                  <a:lnTo>
                    <a:pt x="1129" y="65"/>
                  </a:lnTo>
                  <a:lnTo>
                    <a:pt x="1126" y="60"/>
                  </a:lnTo>
                  <a:lnTo>
                    <a:pt x="1123" y="55"/>
                  </a:lnTo>
                  <a:lnTo>
                    <a:pt x="1120" y="51"/>
                  </a:lnTo>
                  <a:lnTo>
                    <a:pt x="1115" y="48"/>
                  </a:lnTo>
                  <a:lnTo>
                    <a:pt x="1111" y="44"/>
                  </a:lnTo>
                  <a:lnTo>
                    <a:pt x="1106" y="42"/>
                  </a:lnTo>
                  <a:lnTo>
                    <a:pt x="1100" y="40"/>
                  </a:lnTo>
                  <a:lnTo>
                    <a:pt x="1094" y="39"/>
                  </a:lnTo>
                  <a:lnTo>
                    <a:pt x="1088" y="38"/>
                  </a:lnTo>
                  <a:lnTo>
                    <a:pt x="1080" y="38"/>
                  </a:lnTo>
                  <a:lnTo>
                    <a:pt x="1074" y="38"/>
                  </a:lnTo>
                  <a:lnTo>
                    <a:pt x="1066" y="39"/>
                  </a:lnTo>
                  <a:lnTo>
                    <a:pt x="1061" y="40"/>
                  </a:lnTo>
                  <a:lnTo>
                    <a:pt x="1054" y="42"/>
                  </a:lnTo>
                  <a:lnTo>
                    <a:pt x="1050" y="44"/>
                  </a:lnTo>
                  <a:lnTo>
                    <a:pt x="1045" y="48"/>
                  </a:lnTo>
                  <a:lnTo>
                    <a:pt x="1042" y="51"/>
                  </a:lnTo>
                  <a:lnTo>
                    <a:pt x="1037" y="55"/>
                  </a:lnTo>
                  <a:lnTo>
                    <a:pt x="1034" y="60"/>
                  </a:lnTo>
                  <a:lnTo>
                    <a:pt x="1032" y="65"/>
                  </a:lnTo>
                  <a:lnTo>
                    <a:pt x="1030" y="71"/>
                  </a:lnTo>
                  <a:lnTo>
                    <a:pt x="1028" y="76"/>
                  </a:lnTo>
                  <a:lnTo>
                    <a:pt x="1027" y="83"/>
                  </a:lnTo>
                  <a:lnTo>
                    <a:pt x="1026" y="90"/>
                  </a:lnTo>
                  <a:lnTo>
                    <a:pt x="1025" y="98"/>
                  </a:lnTo>
                  <a:lnTo>
                    <a:pt x="1025" y="106"/>
                  </a:lnTo>
                  <a:lnTo>
                    <a:pt x="1025" y="149"/>
                  </a:lnTo>
                  <a:close/>
                  <a:moveTo>
                    <a:pt x="198" y="6"/>
                  </a:moveTo>
                  <a:lnTo>
                    <a:pt x="234" y="6"/>
                  </a:lnTo>
                  <a:lnTo>
                    <a:pt x="234" y="338"/>
                  </a:lnTo>
                  <a:lnTo>
                    <a:pt x="198" y="338"/>
                  </a:lnTo>
                  <a:lnTo>
                    <a:pt x="198" y="6"/>
                  </a:lnTo>
                  <a:close/>
                  <a:moveTo>
                    <a:pt x="234" y="6"/>
                  </a:moveTo>
                  <a:lnTo>
                    <a:pt x="234" y="6"/>
                  </a:lnTo>
                  <a:close/>
                  <a:moveTo>
                    <a:pt x="654" y="6"/>
                  </a:moveTo>
                  <a:lnTo>
                    <a:pt x="654" y="42"/>
                  </a:lnTo>
                  <a:lnTo>
                    <a:pt x="600" y="42"/>
                  </a:lnTo>
                  <a:lnTo>
                    <a:pt x="592" y="42"/>
                  </a:lnTo>
                  <a:lnTo>
                    <a:pt x="584" y="43"/>
                  </a:lnTo>
                  <a:lnTo>
                    <a:pt x="577" y="44"/>
                  </a:lnTo>
                  <a:lnTo>
                    <a:pt x="570" y="47"/>
                  </a:lnTo>
                  <a:lnTo>
                    <a:pt x="565" y="49"/>
                  </a:lnTo>
                  <a:lnTo>
                    <a:pt x="560" y="52"/>
                  </a:lnTo>
                  <a:lnTo>
                    <a:pt x="555" y="55"/>
                  </a:lnTo>
                  <a:lnTo>
                    <a:pt x="551" y="59"/>
                  </a:lnTo>
                  <a:lnTo>
                    <a:pt x="547" y="64"/>
                  </a:lnTo>
                  <a:lnTo>
                    <a:pt x="545" y="69"/>
                  </a:lnTo>
                  <a:lnTo>
                    <a:pt x="542" y="74"/>
                  </a:lnTo>
                  <a:lnTo>
                    <a:pt x="539" y="80"/>
                  </a:lnTo>
                  <a:lnTo>
                    <a:pt x="538" y="87"/>
                  </a:lnTo>
                  <a:lnTo>
                    <a:pt x="537" y="94"/>
                  </a:lnTo>
                  <a:lnTo>
                    <a:pt x="536" y="101"/>
                  </a:lnTo>
                  <a:lnTo>
                    <a:pt x="536" y="110"/>
                  </a:lnTo>
                  <a:lnTo>
                    <a:pt x="536" y="149"/>
                  </a:lnTo>
                  <a:lnTo>
                    <a:pt x="654" y="149"/>
                  </a:lnTo>
                  <a:lnTo>
                    <a:pt x="654" y="185"/>
                  </a:lnTo>
                  <a:lnTo>
                    <a:pt x="536" y="185"/>
                  </a:lnTo>
                  <a:lnTo>
                    <a:pt x="536" y="233"/>
                  </a:lnTo>
                  <a:lnTo>
                    <a:pt x="536" y="242"/>
                  </a:lnTo>
                  <a:lnTo>
                    <a:pt x="537" y="249"/>
                  </a:lnTo>
                  <a:lnTo>
                    <a:pt x="538" y="257"/>
                  </a:lnTo>
                  <a:lnTo>
                    <a:pt x="541" y="263"/>
                  </a:lnTo>
                  <a:lnTo>
                    <a:pt x="542" y="269"/>
                  </a:lnTo>
                  <a:lnTo>
                    <a:pt x="545" y="275"/>
                  </a:lnTo>
                  <a:lnTo>
                    <a:pt x="547" y="279"/>
                  </a:lnTo>
                  <a:lnTo>
                    <a:pt x="551" y="285"/>
                  </a:lnTo>
                  <a:lnTo>
                    <a:pt x="554" y="289"/>
                  </a:lnTo>
                  <a:lnTo>
                    <a:pt x="559" y="292"/>
                  </a:lnTo>
                  <a:lnTo>
                    <a:pt x="563" y="295"/>
                  </a:lnTo>
                  <a:lnTo>
                    <a:pt x="568" y="297"/>
                  </a:lnTo>
                  <a:lnTo>
                    <a:pt x="574" y="300"/>
                  </a:lnTo>
                  <a:lnTo>
                    <a:pt x="580" y="301"/>
                  </a:lnTo>
                  <a:lnTo>
                    <a:pt x="586" y="302"/>
                  </a:lnTo>
                  <a:lnTo>
                    <a:pt x="593" y="302"/>
                  </a:lnTo>
                  <a:lnTo>
                    <a:pt x="654" y="302"/>
                  </a:lnTo>
                  <a:lnTo>
                    <a:pt x="654" y="338"/>
                  </a:lnTo>
                  <a:lnTo>
                    <a:pt x="602" y="338"/>
                  </a:lnTo>
                  <a:lnTo>
                    <a:pt x="591" y="338"/>
                  </a:lnTo>
                  <a:lnTo>
                    <a:pt x="579" y="336"/>
                  </a:lnTo>
                  <a:lnTo>
                    <a:pt x="568" y="335"/>
                  </a:lnTo>
                  <a:lnTo>
                    <a:pt x="558" y="332"/>
                  </a:lnTo>
                  <a:lnTo>
                    <a:pt x="549" y="327"/>
                  </a:lnTo>
                  <a:lnTo>
                    <a:pt x="541" y="323"/>
                  </a:lnTo>
                  <a:lnTo>
                    <a:pt x="533" y="318"/>
                  </a:lnTo>
                  <a:lnTo>
                    <a:pt x="526" y="311"/>
                  </a:lnTo>
                  <a:lnTo>
                    <a:pt x="520" y="305"/>
                  </a:lnTo>
                  <a:lnTo>
                    <a:pt x="515" y="297"/>
                  </a:lnTo>
                  <a:lnTo>
                    <a:pt x="511" y="289"/>
                  </a:lnTo>
                  <a:lnTo>
                    <a:pt x="506" y="279"/>
                  </a:lnTo>
                  <a:lnTo>
                    <a:pt x="504" y="269"/>
                  </a:lnTo>
                  <a:lnTo>
                    <a:pt x="502" y="258"/>
                  </a:lnTo>
                  <a:lnTo>
                    <a:pt x="501" y="246"/>
                  </a:lnTo>
                  <a:lnTo>
                    <a:pt x="500" y="233"/>
                  </a:lnTo>
                  <a:lnTo>
                    <a:pt x="500" y="110"/>
                  </a:lnTo>
                  <a:lnTo>
                    <a:pt x="501" y="98"/>
                  </a:lnTo>
                  <a:lnTo>
                    <a:pt x="502" y="86"/>
                  </a:lnTo>
                  <a:lnTo>
                    <a:pt x="504" y="75"/>
                  </a:lnTo>
                  <a:lnTo>
                    <a:pt x="506" y="65"/>
                  </a:lnTo>
                  <a:lnTo>
                    <a:pt x="510" y="56"/>
                  </a:lnTo>
                  <a:lnTo>
                    <a:pt x="515" y="48"/>
                  </a:lnTo>
                  <a:lnTo>
                    <a:pt x="519" y="39"/>
                  </a:lnTo>
                  <a:lnTo>
                    <a:pt x="526" y="33"/>
                  </a:lnTo>
                  <a:lnTo>
                    <a:pt x="532" y="26"/>
                  </a:lnTo>
                  <a:lnTo>
                    <a:pt x="539" y="21"/>
                  </a:lnTo>
                  <a:lnTo>
                    <a:pt x="548" y="17"/>
                  </a:lnTo>
                  <a:lnTo>
                    <a:pt x="557" y="12"/>
                  </a:lnTo>
                  <a:lnTo>
                    <a:pt x="566" y="10"/>
                  </a:lnTo>
                  <a:lnTo>
                    <a:pt x="577" y="8"/>
                  </a:lnTo>
                  <a:lnTo>
                    <a:pt x="588" y="6"/>
                  </a:lnTo>
                  <a:lnTo>
                    <a:pt x="599" y="6"/>
                  </a:lnTo>
                  <a:lnTo>
                    <a:pt x="654" y="6"/>
                  </a:lnTo>
                  <a:close/>
                  <a:moveTo>
                    <a:pt x="1250" y="338"/>
                  </a:moveTo>
                  <a:lnTo>
                    <a:pt x="1214" y="338"/>
                  </a:lnTo>
                  <a:lnTo>
                    <a:pt x="1214" y="107"/>
                  </a:lnTo>
                  <a:lnTo>
                    <a:pt x="1214" y="95"/>
                  </a:lnTo>
                  <a:lnTo>
                    <a:pt x="1215" y="83"/>
                  </a:lnTo>
                  <a:lnTo>
                    <a:pt x="1217" y="72"/>
                  </a:lnTo>
                  <a:lnTo>
                    <a:pt x="1219" y="62"/>
                  </a:lnTo>
                  <a:lnTo>
                    <a:pt x="1222" y="52"/>
                  </a:lnTo>
                  <a:lnTo>
                    <a:pt x="1225" y="43"/>
                  </a:lnTo>
                  <a:lnTo>
                    <a:pt x="1230" y="35"/>
                  </a:lnTo>
                  <a:lnTo>
                    <a:pt x="1235" y="28"/>
                  </a:lnTo>
                  <a:lnTo>
                    <a:pt x="1240" y="22"/>
                  </a:lnTo>
                  <a:lnTo>
                    <a:pt x="1248" y="17"/>
                  </a:lnTo>
                  <a:lnTo>
                    <a:pt x="1255" y="11"/>
                  </a:lnTo>
                  <a:lnTo>
                    <a:pt x="1264" y="7"/>
                  </a:lnTo>
                  <a:lnTo>
                    <a:pt x="1272" y="5"/>
                  </a:lnTo>
                  <a:lnTo>
                    <a:pt x="1283" y="3"/>
                  </a:lnTo>
                  <a:lnTo>
                    <a:pt x="1294" y="1"/>
                  </a:lnTo>
                  <a:lnTo>
                    <a:pt x="1305" y="1"/>
                  </a:lnTo>
                  <a:lnTo>
                    <a:pt x="1318" y="1"/>
                  </a:lnTo>
                  <a:lnTo>
                    <a:pt x="1329" y="3"/>
                  </a:lnTo>
                  <a:lnTo>
                    <a:pt x="1340" y="5"/>
                  </a:lnTo>
                  <a:lnTo>
                    <a:pt x="1349" y="7"/>
                  </a:lnTo>
                  <a:lnTo>
                    <a:pt x="1358" y="11"/>
                  </a:lnTo>
                  <a:lnTo>
                    <a:pt x="1365" y="16"/>
                  </a:lnTo>
                  <a:lnTo>
                    <a:pt x="1373" y="21"/>
                  </a:lnTo>
                  <a:lnTo>
                    <a:pt x="1378" y="27"/>
                  </a:lnTo>
                  <a:lnTo>
                    <a:pt x="1383" y="35"/>
                  </a:lnTo>
                  <a:lnTo>
                    <a:pt x="1388" y="42"/>
                  </a:lnTo>
                  <a:lnTo>
                    <a:pt x="1392" y="52"/>
                  </a:lnTo>
                  <a:lnTo>
                    <a:pt x="1394" y="62"/>
                  </a:lnTo>
                  <a:lnTo>
                    <a:pt x="1397" y="71"/>
                  </a:lnTo>
                  <a:lnTo>
                    <a:pt x="1398" y="83"/>
                  </a:lnTo>
                  <a:lnTo>
                    <a:pt x="1400" y="95"/>
                  </a:lnTo>
                  <a:lnTo>
                    <a:pt x="1400" y="107"/>
                  </a:lnTo>
                  <a:lnTo>
                    <a:pt x="1400" y="338"/>
                  </a:lnTo>
                  <a:lnTo>
                    <a:pt x="1362" y="338"/>
                  </a:lnTo>
                  <a:lnTo>
                    <a:pt x="1362" y="107"/>
                  </a:lnTo>
                  <a:lnTo>
                    <a:pt x="1362" y="94"/>
                  </a:lnTo>
                  <a:lnTo>
                    <a:pt x="1361" y="87"/>
                  </a:lnTo>
                  <a:lnTo>
                    <a:pt x="1360" y="81"/>
                  </a:lnTo>
                  <a:lnTo>
                    <a:pt x="1359" y="74"/>
                  </a:lnTo>
                  <a:lnTo>
                    <a:pt x="1358" y="69"/>
                  </a:lnTo>
                  <a:lnTo>
                    <a:pt x="1355" y="64"/>
                  </a:lnTo>
                  <a:lnTo>
                    <a:pt x="1353" y="58"/>
                  </a:lnTo>
                  <a:lnTo>
                    <a:pt x="1349" y="54"/>
                  </a:lnTo>
                  <a:lnTo>
                    <a:pt x="1345" y="50"/>
                  </a:lnTo>
                  <a:lnTo>
                    <a:pt x="1341" y="47"/>
                  </a:lnTo>
                  <a:lnTo>
                    <a:pt x="1335" y="43"/>
                  </a:lnTo>
                  <a:lnTo>
                    <a:pt x="1329" y="41"/>
                  </a:lnTo>
                  <a:lnTo>
                    <a:pt x="1323" y="39"/>
                  </a:lnTo>
                  <a:lnTo>
                    <a:pt x="1314" y="38"/>
                  </a:lnTo>
                  <a:lnTo>
                    <a:pt x="1305" y="38"/>
                  </a:lnTo>
                  <a:lnTo>
                    <a:pt x="1298" y="38"/>
                  </a:lnTo>
                  <a:lnTo>
                    <a:pt x="1291" y="39"/>
                  </a:lnTo>
                  <a:lnTo>
                    <a:pt x="1283" y="41"/>
                  </a:lnTo>
                  <a:lnTo>
                    <a:pt x="1278" y="43"/>
                  </a:lnTo>
                  <a:lnTo>
                    <a:pt x="1272" y="45"/>
                  </a:lnTo>
                  <a:lnTo>
                    <a:pt x="1268" y="50"/>
                  </a:lnTo>
                  <a:lnTo>
                    <a:pt x="1264" y="53"/>
                  </a:lnTo>
                  <a:lnTo>
                    <a:pt x="1261" y="57"/>
                  </a:lnTo>
                  <a:lnTo>
                    <a:pt x="1257" y="63"/>
                  </a:lnTo>
                  <a:lnTo>
                    <a:pt x="1255" y="68"/>
                  </a:lnTo>
                  <a:lnTo>
                    <a:pt x="1254" y="73"/>
                  </a:lnTo>
                  <a:lnTo>
                    <a:pt x="1252" y="80"/>
                  </a:lnTo>
                  <a:lnTo>
                    <a:pt x="1251" y="86"/>
                  </a:lnTo>
                  <a:lnTo>
                    <a:pt x="1251" y="92"/>
                  </a:lnTo>
                  <a:lnTo>
                    <a:pt x="1250" y="107"/>
                  </a:lnTo>
                  <a:lnTo>
                    <a:pt x="1250" y="338"/>
                  </a:lnTo>
                  <a:close/>
                  <a:moveTo>
                    <a:pt x="157" y="23"/>
                  </a:moveTo>
                  <a:lnTo>
                    <a:pt x="144" y="57"/>
                  </a:lnTo>
                  <a:lnTo>
                    <a:pt x="123" y="50"/>
                  </a:lnTo>
                  <a:lnTo>
                    <a:pt x="109" y="45"/>
                  </a:lnTo>
                  <a:lnTo>
                    <a:pt x="102" y="43"/>
                  </a:lnTo>
                  <a:lnTo>
                    <a:pt x="96" y="42"/>
                  </a:lnTo>
                  <a:lnTo>
                    <a:pt x="90" y="42"/>
                  </a:lnTo>
                  <a:lnTo>
                    <a:pt x="83" y="41"/>
                  </a:lnTo>
                  <a:lnTo>
                    <a:pt x="78" y="42"/>
                  </a:lnTo>
                  <a:lnTo>
                    <a:pt x="73" y="43"/>
                  </a:lnTo>
                  <a:lnTo>
                    <a:pt x="67" y="44"/>
                  </a:lnTo>
                  <a:lnTo>
                    <a:pt x="63" y="48"/>
                  </a:lnTo>
                  <a:lnTo>
                    <a:pt x="59" y="51"/>
                  </a:lnTo>
                  <a:lnTo>
                    <a:pt x="54" y="54"/>
                  </a:lnTo>
                  <a:lnTo>
                    <a:pt x="50" y="58"/>
                  </a:lnTo>
                  <a:lnTo>
                    <a:pt x="47" y="64"/>
                  </a:lnTo>
                  <a:lnTo>
                    <a:pt x="44" y="70"/>
                  </a:lnTo>
                  <a:lnTo>
                    <a:pt x="41" y="78"/>
                  </a:lnTo>
                  <a:lnTo>
                    <a:pt x="38" y="86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6" y="106"/>
                  </a:lnTo>
                  <a:lnTo>
                    <a:pt x="36" y="108"/>
                  </a:lnTo>
                  <a:lnTo>
                    <a:pt x="37" y="112"/>
                  </a:lnTo>
                  <a:lnTo>
                    <a:pt x="38" y="115"/>
                  </a:lnTo>
                  <a:lnTo>
                    <a:pt x="39" y="117"/>
                  </a:lnTo>
                  <a:lnTo>
                    <a:pt x="43" y="121"/>
                  </a:lnTo>
                  <a:lnTo>
                    <a:pt x="46" y="127"/>
                  </a:lnTo>
                  <a:lnTo>
                    <a:pt x="50" y="130"/>
                  </a:lnTo>
                  <a:lnTo>
                    <a:pt x="54" y="134"/>
                  </a:lnTo>
                  <a:lnTo>
                    <a:pt x="61" y="137"/>
                  </a:lnTo>
                  <a:lnTo>
                    <a:pt x="66" y="141"/>
                  </a:lnTo>
                  <a:lnTo>
                    <a:pt x="79" y="147"/>
                  </a:lnTo>
                  <a:lnTo>
                    <a:pt x="94" y="152"/>
                  </a:lnTo>
                  <a:lnTo>
                    <a:pt x="99" y="154"/>
                  </a:lnTo>
                  <a:lnTo>
                    <a:pt x="109" y="159"/>
                  </a:lnTo>
                  <a:lnTo>
                    <a:pt x="119" y="163"/>
                  </a:lnTo>
                  <a:lnTo>
                    <a:pt x="126" y="168"/>
                  </a:lnTo>
                  <a:lnTo>
                    <a:pt x="133" y="175"/>
                  </a:lnTo>
                  <a:lnTo>
                    <a:pt x="140" y="181"/>
                  </a:lnTo>
                  <a:lnTo>
                    <a:pt x="146" y="189"/>
                  </a:lnTo>
                  <a:lnTo>
                    <a:pt x="151" y="196"/>
                  </a:lnTo>
                  <a:lnTo>
                    <a:pt x="155" y="205"/>
                  </a:lnTo>
                  <a:lnTo>
                    <a:pt x="158" y="213"/>
                  </a:lnTo>
                  <a:lnTo>
                    <a:pt x="160" y="222"/>
                  </a:lnTo>
                  <a:lnTo>
                    <a:pt x="161" y="231"/>
                  </a:lnTo>
                  <a:lnTo>
                    <a:pt x="162" y="241"/>
                  </a:lnTo>
                  <a:lnTo>
                    <a:pt x="161" y="251"/>
                  </a:lnTo>
                  <a:lnTo>
                    <a:pt x="160" y="260"/>
                  </a:lnTo>
                  <a:lnTo>
                    <a:pt x="158" y="270"/>
                  </a:lnTo>
                  <a:lnTo>
                    <a:pt x="155" y="280"/>
                  </a:lnTo>
                  <a:lnTo>
                    <a:pt x="151" y="291"/>
                  </a:lnTo>
                  <a:lnTo>
                    <a:pt x="145" y="300"/>
                  </a:lnTo>
                  <a:lnTo>
                    <a:pt x="140" y="308"/>
                  </a:lnTo>
                  <a:lnTo>
                    <a:pt x="135" y="316"/>
                  </a:lnTo>
                  <a:lnTo>
                    <a:pt x="127" y="321"/>
                  </a:lnTo>
                  <a:lnTo>
                    <a:pt x="121" y="326"/>
                  </a:lnTo>
                  <a:lnTo>
                    <a:pt x="112" y="331"/>
                  </a:lnTo>
                  <a:lnTo>
                    <a:pt x="105" y="335"/>
                  </a:lnTo>
                  <a:lnTo>
                    <a:pt x="96" y="337"/>
                  </a:lnTo>
                  <a:lnTo>
                    <a:pt x="88" y="338"/>
                  </a:lnTo>
                  <a:lnTo>
                    <a:pt x="78" y="339"/>
                  </a:lnTo>
                  <a:lnTo>
                    <a:pt x="69" y="339"/>
                  </a:lnTo>
                  <a:lnTo>
                    <a:pt x="60" y="338"/>
                  </a:lnTo>
                  <a:lnTo>
                    <a:pt x="50" y="336"/>
                  </a:lnTo>
                  <a:lnTo>
                    <a:pt x="41" y="334"/>
                  </a:lnTo>
                  <a:lnTo>
                    <a:pt x="30" y="331"/>
                  </a:lnTo>
                  <a:lnTo>
                    <a:pt x="4" y="321"/>
                  </a:lnTo>
                  <a:lnTo>
                    <a:pt x="17" y="287"/>
                  </a:lnTo>
                  <a:lnTo>
                    <a:pt x="38" y="294"/>
                  </a:lnTo>
                  <a:lnTo>
                    <a:pt x="52" y="299"/>
                  </a:lnTo>
                  <a:lnTo>
                    <a:pt x="59" y="301"/>
                  </a:lnTo>
                  <a:lnTo>
                    <a:pt x="65" y="302"/>
                  </a:lnTo>
                  <a:lnTo>
                    <a:pt x="72" y="303"/>
                  </a:lnTo>
                  <a:lnTo>
                    <a:pt x="78" y="303"/>
                  </a:lnTo>
                  <a:lnTo>
                    <a:pt x="83" y="302"/>
                  </a:lnTo>
                  <a:lnTo>
                    <a:pt x="89" y="302"/>
                  </a:lnTo>
                  <a:lnTo>
                    <a:pt x="94" y="300"/>
                  </a:lnTo>
                  <a:lnTo>
                    <a:pt x="98" y="297"/>
                  </a:lnTo>
                  <a:lnTo>
                    <a:pt x="102" y="294"/>
                  </a:lnTo>
                  <a:lnTo>
                    <a:pt x="107" y="290"/>
                  </a:lnTo>
                  <a:lnTo>
                    <a:pt x="111" y="286"/>
                  </a:lnTo>
                  <a:lnTo>
                    <a:pt x="114" y="280"/>
                  </a:lnTo>
                  <a:lnTo>
                    <a:pt x="117" y="274"/>
                  </a:lnTo>
                  <a:lnTo>
                    <a:pt x="121" y="267"/>
                  </a:lnTo>
                  <a:lnTo>
                    <a:pt x="124" y="258"/>
                  </a:lnTo>
                  <a:lnTo>
                    <a:pt x="125" y="249"/>
                  </a:lnTo>
                  <a:lnTo>
                    <a:pt x="126" y="242"/>
                  </a:lnTo>
                  <a:lnTo>
                    <a:pt x="126" y="236"/>
                  </a:lnTo>
                  <a:lnTo>
                    <a:pt x="125" y="229"/>
                  </a:lnTo>
                  <a:lnTo>
                    <a:pt x="124" y="223"/>
                  </a:lnTo>
                  <a:lnTo>
                    <a:pt x="122" y="217"/>
                  </a:lnTo>
                  <a:lnTo>
                    <a:pt x="119" y="212"/>
                  </a:lnTo>
                  <a:lnTo>
                    <a:pt x="114" y="208"/>
                  </a:lnTo>
                  <a:lnTo>
                    <a:pt x="110" y="204"/>
                  </a:lnTo>
                  <a:lnTo>
                    <a:pt x="105" y="199"/>
                  </a:lnTo>
                  <a:lnTo>
                    <a:pt x="98" y="195"/>
                  </a:lnTo>
                  <a:lnTo>
                    <a:pt x="92" y="192"/>
                  </a:lnTo>
                  <a:lnTo>
                    <a:pt x="85" y="189"/>
                  </a:lnTo>
                  <a:lnTo>
                    <a:pt x="69" y="182"/>
                  </a:lnTo>
                  <a:lnTo>
                    <a:pt x="64" y="180"/>
                  </a:lnTo>
                  <a:lnTo>
                    <a:pt x="54" y="176"/>
                  </a:lnTo>
                  <a:lnTo>
                    <a:pt x="46" y="171"/>
                  </a:lnTo>
                  <a:lnTo>
                    <a:pt x="37" y="166"/>
                  </a:lnTo>
                  <a:lnTo>
                    <a:pt x="30" y="161"/>
                  </a:lnTo>
                  <a:lnTo>
                    <a:pt x="23" y="154"/>
                  </a:lnTo>
                  <a:lnTo>
                    <a:pt x="17" y="148"/>
                  </a:lnTo>
                  <a:lnTo>
                    <a:pt x="13" y="142"/>
                  </a:lnTo>
                  <a:lnTo>
                    <a:pt x="8" y="134"/>
                  </a:lnTo>
                  <a:lnTo>
                    <a:pt x="5" y="126"/>
                  </a:lnTo>
                  <a:lnTo>
                    <a:pt x="2" y="118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91"/>
                  </a:lnTo>
                  <a:lnTo>
                    <a:pt x="1" y="82"/>
                  </a:lnTo>
                  <a:lnTo>
                    <a:pt x="3" y="72"/>
                  </a:lnTo>
                  <a:lnTo>
                    <a:pt x="6" y="63"/>
                  </a:lnTo>
                  <a:lnTo>
                    <a:pt x="11" y="54"/>
                  </a:lnTo>
                  <a:lnTo>
                    <a:pt x="15" y="45"/>
                  </a:lnTo>
                  <a:lnTo>
                    <a:pt x="19" y="38"/>
                  </a:lnTo>
                  <a:lnTo>
                    <a:pt x="26" y="32"/>
                  </a:lnTo>
                  <a:lnTo>
                    <a:pt x="32" y="25"/>
                  </a:lnTo>
                  <a:lnTo>
                    <a:pt x="38" y="20"/>
                  </a:lnTo>
                  <a:lnTo>
                    <a:pt x="46" y="16"/>
                  </a:lnTo>
                  <a:lnTo>
                    <a:pt x="53" y="11"/>
                  </a:lnTo>
                  <a:lnTo>
                    <a:pt x="61" y="9"/>
                  </a:lnTo>
                  <a:lnTo>
                    <a:pt x="70" y="7"/>
                  </a:lnTo>
                  <a:lnTo>
                    <a:pt x="79" y="6"/>
                  </a:lnTo>
                  <a:lnTo>
                    <a:pt x="89" y="5"/>
                  </a:lnTo>
                  <a:lnTo>
                    <a:pt x="98" y="6"/>
                  </a:lnTo>
                  <a:lnTo>
                    <a:pt x="108" y="7"/>
                  </a:lnTo>
                  <a:lnTo>
                    <a:pt x="119" y="10"/>
                  </a:lnTo>
                  <a:lnTo>
                    <a:pt x="129" y="13"/>
                  </a:lnTo>
                  <a:lnTo>
                    <a:pt x="157" y="23"/>
                  </a:lnTo>
                  <a:close/>
                  <a:moveTo>
                    <a:pt x="322" y="185"/>
                  </a:moveTo>
                  <a:lnTo>
                    <a:pt x="322" y="302"/>
                  </a:lnTo>
                  <a:lnTo>
                    <a:pt x="365" y="302"/>
                  </a:lnTo>
                  <a:lnTo>
                    <a:pt x="379" y="302"/>
                  </a:lnTo>
                  <a:lnTo>
                    <a:pt x="386" y="301"/>
                  </a:lnTo>
                  <a:lnTo>
                    <a:pt x="392" y="300"/>
                  </a:lnTo>
                  <a:lnTo>
                    <a:pt x="398" y="299"/>
                  </a:lnTo>
                  <a:lnTo>
                    <a:pt x="404" y="296"/>
                  </a:lnTo>
                  <a:lnTo>
                    <a:pt x="409" y="294"/>
                  </a:lnTo>
                  <a:lnTo>
                    <a:pt x="414" y="291"/>
                  </a:lnTo>
                  <a:lnTo>
                    <a:pt x="419" y="288"/>
                  </a:lnTo>
                  <a:lnTo>
                    <a:pt x="422" y="284"/>
                  </a:lnTo>
                  <a:lnTo>
                    <a:pt x="426" y="279"/>
                  </a:lnTo>
                  <a:lnTo>
                    <a:pt x="428" y="273"/>
                  </a:lnTo>
                  <a:lnTo>
                    <a:pt x="430" y="268"/>
                  </a:lnTo>
                  <a:lnTo>
                    <a:pt x="433" y="260"/>
                  </a:lnTo>
                  <a:lnTo>
                    <a:pt x="434" y="252"/>
                  </a:lnTo>
                  <a:lnTo>
                    <a:pt x="434" y="243"/>
                  </a:lnTo>
                  <a:lnTo>
                    <a:pt x="434" y="236"/>
                  </a:lnTo>
                  <a:lnTo>
                    <a:pt x="433" y="228"/>
                  </a:lnTo>
                  <a:lnTo>
                    <a:pt x="432" y="223"/>
                  </a:lnTo>
                  <a:lnTo>
                    <a:pt x="429" y="216"/>
                  </a:lnTo>
                  <a:lnTo>
                    <a:pt x="427" y="211"/>
                  </a:lnTo>
                  <a:lnTo>
                    <a:pt x="424" y="207"/>
                  </a:lnTo>
                  <a:lnTo>
                    <a:pt x="421" y="202"/>
                  </a:lnTo>
                  <a:lnTo>
                    <a:pt x="417" y="198"/>
                  </a:lnTo>
                  <a:lnTo>
                    <a:pt x="412" y="195"/>
                  </a:lnTo>
                  <a:lnTo>
                    <a:pt x="407" y="193"/>
                  </a:lnTo>
                  <a:lnTo>
                    <a:pt x="402" y="191"/>
                  </a:lnTo>
                  <a:lnTo>
                    <a:pt x="395" y="189"/>
                  </a:lnTo>
                  <a:lnTo>
                    <a:pt x="389" y="188"/>
                  </a:lnTo>
                  <a:lnTo>
                    <a:pt x="381" y="186"/>
                  </a:lnTo>
                  <a:lnTo>
                    <a:pt x="374" y="185"/>
                  </a:lnTo>
                  <a:lnTo>
                    <a:pt x="365" y="185"/>
                  </a:lnTo>
                  <a:lnTo>
                    <a:pt x="322" y="185"/>
                  </a:lnTo>
                  <a:close/>
                  <a:moveTo>
                    <a:pt x="322" y="42"/>
                  </a:moveTo>
                  <a:lnTo>
                    <a:pt x="322" y="149"/>
                  </a:lnTo>
                  <a:lnTo>
                    <a:pt x="365" y="149"/>
                  </a:lnTo>
                  <a:lnTo>
                    <a:pt x="381" y="148"/>
                  </a:lnTo>
                  <a:lnTo>
                    <a:pt x="389" y="147"/>
                  </a:lnTo>
                  <a:lnTo>
                    <a:pt x="395" y="146"/>
                  </a:lnTo>
                  <a:lnTo>
                    <a:pt x="402" y="145"/>
                  </a:lnTo>
                  <a:lnTo>
                    <a:pt x="407" y="143"/>
                  </a:lnTo>
                  <a:lnTo>
                    <a:pt x="412" y="139"/>
                  </a:lnTo>
                  <a:lnTo>
                    <a:pt x="417" y="136"/>
                  </a:lnTo>
                  <a:lnTo>
                    <a:pt x="421" y="133"/>
                  </a:lnTo>
                  <a:lnTo>
                    <a:pt x="424" y="129"/>
                  </a:lnTo>
                  <a:lnTo>
                    <a:pt x="427" y="125"/>
                  </a:lnTo>
                  <a:lnTo>
                    <a:pt x="429" y="120"/>
                  </a:lnTo>
                  <a:lnTo>
                    <a:pt x="432" y="114"/>
                  </a:lnTo>
                  <a:lnTo>
                    <a:pt x="433" y="108"/>
                  </a:lnTo>
                  <a:lnTo>
                    <a:pt x="434" y="102"/>
                  </a:lnTo>
                  <a:lnTo>
                    <a:pt x="434" y="95"/>
                  </a:lnTo>
                  <a:lnTo>
                    <a:pt x="434" y="88"/>
                  </a:lnTo>
                  <a:lnTo>
                    <a:pt x="433" y="82"/>
                  </a:lnTo>
                  <a:lnTo>
                    <a:pt x="432" y="75"/>
                  </a:lnTo>
                  <a:lnTo>
                    <a:pt x="429" y="71"/>
                  </a:lnTo>
                  <a:lnTo>
                    <a:pt x="427" y="66"/>
                  </a:lnTo>
                  <a:lnTo>
                    <a:pt x="424" y="62"/>
                  </a:lnTo>
                  <a:lnTo>
                    <a:pt x="420" y="58"/>
                  </a:lnTo>
                  <a:lnTo>
                    <a:pt x="417" y="54"/>
                  </a:lnTo>
                  <a:lnTo>
                    <a:pt x="411" y="52"/>
                  </a:lnTo>
                  <a:lnTo>
                    <a:pt x="406" y="49"/>
                  </a:lnTo>
                  <a:lnTo>
                    <a:pt x="401" y="47"/>
                  </a:lnTo>
                  <a:lnTo>
                    <a:pt x="394" y="45"/>
                  </a:lnTo>
                  <a:lnTo>
                    <a:pt x="388" y="44"/>
                  </a:lnTo>
                  <a:lnTo>
                    <a:pt x="381" y="43"/>
                  </a:lnTo>
                  <a:lnTo>
                    <a:pt x="365" y="42"/>
                  </a:lnTo>
                  <a:lnTo>
                    <a:pt x="322" y="42"/>
                  </a:lnTo>
                  <a:close/>
                  <a:moveTo>
                    <a:pt x="285" y="338"/>
                  </a:moveTo>
                  <a:lnTo>
                    <a:pt x="285" y="6"/>
                  </a:lnTo>
                  <a:lnTo>
                    <a:pt x="365" y="6"/>
                  </a:lnTo>
                  <a:lnTo>
                    <a:pt x="378" y="6"/>
                  </a:lnTo>
                  <a:lnTo>
                    <a:pt x="390" y="7"/>
                  </a:lnTo>
                  <a:lnTo>
                    <a:pt x="402" y="9"/>
                  </a:lnTo>
                  <a:lnTo>
                    <a:pt x="412" y="12"/>
                  </a:lnTo>
                  <a:lnTo>
                    <a:pt x="421" y="16"/>
                  </a:lnTo>
                  <a:lnTo>
                    <a:pt x="430" y="19"/>
                  </a:lnTo>
                  <a:lnTo>
                    <a:pt x="438" y="24"/>
                  </a:lnTo>
                  <a:lnTo>
                    <a:pt x="444" y="29"/>
                  </a:lnTo>
                  <a:lnTo>
                    <a:pt x="451" y="35"/>
                  </a:lnTo>
                  <a:lnTo>
                    <a:pt x="456" y="41"/>
                  </a:lnTo>
                  <a:lnTo>
                    <a:pt x="461" y="49"/>
                  </a:lnTo>
                  <a:lnTo>
                    <a:pt x="465" y="57"/>
                  </a:lnTo>
                  <a:lnTo>
                    <a:pt x="468" y="66"/>
                  </a:lnTo>
                  <a:lnTo>
                    <a:pt x="470" y="74"/>
                  </a:lnTo>
                  <a:lnTo>
                    <a:pt x="471" y="84"/>
                  </a:lnTo>
                  <a:lnTo>
                    <a:pt x="471" y="95"/>
                  </a:lnTo>
                  <a:lnTo>
                    <a:pt x="471" y="102"/>
                  </a:lnTo>
                  <a:lnTo>
                    <a:pt x="470" y="108"/>
                  </a:lnTo>
                  <a:lnTo>
                    <a:pt x="469" y="115"/>
                  </a:lnTo>
                  <a:lnTo>
                    <a:pt x="468" y="121"/>
                  </a:lnTo>
                  <a:lnTo>
                    <a:pt x="466" y="127"/>
                  </a:lnTo>
                  <a:lnTo>
                    <a:pt x="464" y="132"/>
                  </a:lnTo>
                  <a:lnTo>
                    <a:pt x="460" y="137"/>
                  </a:lnTo>
                  <a:lnTo>
                    <a:pt x="457" y="142"/>
                  </a:lnTo>
                  <a:lnTo>
                    <a:pt x="454" y="146"/>
                  </a:lnTo>
                  <a:lnTo>
                    <a:pt x="450" y="149"/>
                  </a:lnTo>
                  <a:lnTo>
                    <a:pt x="445" y="153"/>
                  </a:lnTo>
                  <a:lnTo>
                    <a:pt x="441" y="157"/>
                  </a:lnTo>
                  <a:lnTo>
                    <a:pt x="436" y="160"/>
                  </a:lnTo>
                  <a:lnTo>
                    <a:pt x="432" y="162"/>
                  </a:lnTo>
                  <a:lnTo>
                    <a:pt x="420" y="167"/>
                  </a:lnTo>
                  <a:lnTo>
                    <a:pt x="426" y="169"/>
                  </a:lnTo>
                  <a:lnTo>
                    <a:pt x="432" y="173"/>
                  </a:lnTo>
                  <a:lnTo>
                    <a:pt x="437" y="175"/>
                  </a:lnTo>
                  <a:lnTo>
                    <a:pt x="442" y="178"/>
                  </a:lnTo>
                  <a:lnTo>
                    <a:pt x="447" y="181"/>
                  </a:lnTo>
                  <a:lnTo>
                    <a:pt x="451" y="185"/>
                  </a:lnTo>
                  <a:lnTo>
                    <a:pt x="455" y="190"/>
                  </a:lnTo>
                  <a:lnTo>
                    <a:pt x="458" y="194"/>
                  </a:lnTo>
                  <a:lnTo>
                    <a:pt x="461" y="198"/>
                  </a:lnTo>
                  <a:lnTo>
                    <a:pt x="464" y="204"/>
                  </a:lnTo>
                  <a:lnTo>
                    <a:pt x="466" y="209"/>
                  </a:lnTo>
                  <a:lnTo>
                    <a:pt x="468" y="215"/>
                  </a:lnTo>
                  <a:lnTo>
                    <a:pt x="469" y="222"/>
                  </a:lnTo>
                  <a:lnTo>
                    <a:pt x="470" y="228"/>
                  </a:lnTo>
                  <a:lnTo>
                    <a:pt x="471" y="236"/>
                  </a:lnTo>
                  <a:lnTo>
                    <a:pt x="471" y="243"/>
                  </a:lnTo>
                  <a:lnTo>
                    <a:pt x="471" y="255"/>
                  </a:lnTo>
                  <a:lnTo>
                    <a:pt x="470" y="265"/>
                  </a:lnTo>
                  <a:lnTo>
                    <a:pt x="468" y="276"/>
                  </a:lnTo>
                  <a:lnTo>
                    <a:pt x="465" y="286"/>
                  </a:lnTo>
                  <a:lnTo>
                    <a:pt x="460" y="294"/>
                  </a:lnTo>
                  <a:lnTo>
                    <a:pt x="456" y="302"/>
                  </a:lnTo>
                  <a:lnTo>
                    <a:pt x="451" y="309"/>
                  </a:lnTo>
                  <a:lnTo>
                    <a:pt x="444" y="315"/>
                  </a:lnTo>
                  <a:lnTo>
                    <a:pt x="437" y="321"/>
                  </a:lnTo>
                  <a:lnTo>
                    <a:pt x="429" y="325"/>
                  </a:lnTo>
                  <a:lnTo>
                    <a:pt x="421" y="330"/>
                  </a:lnTo>
                  <a:lnTo>
                    <a:pt x="411" y="333"/>
                  </a:lnTo>
                  <a:lnTo>
                    <a:pt x="401" y="335"/>
                  </a:lnTo>
                  <a:lnTo>
                    <a:pt x="390" y="337"/>
                  </a:lnTo>
                  <a:lnTo>
                    <a:pt x="378" y="338"/>
                  </a:lnTo>
                  <a:lnTo>
                    <a:pt x="365" y="338"/>
                  </a:lnTo>
                  <a:lnTo>
                    <a:pt x="285" y="338"/>
                  </a:lnTo>
                  <a:close/>
                  <a:moveTo>
                    <a:pt x="2862" y="7"/>
                  </a:moveTo>
                  <a:lnTo>
                    <a:pt x="2862" y="302"/>
                  </a:lnTo>
                  <a:lnTo>
                    <a:pt x="2987" y="302"/>
                  </a:lnTo>
                  <a:lnTo>
                    <a:pt x="2987" y="339"/>
                  </a:lnTo>
                  <a:lnTo>
                    <a:pt x="2826" y="339"/>
                  </a:lnTo>
                  <a:lnTo>
                    <a:pt x="2826" y="7"/>
                  </a:lnTo>
                  <a:lnTo>
                    <a:pt x="2862" y="7"/>
                  </a:lnTo>
                  <a:close/>
                  <a:moveTo>
                    <a:pt x="2344" y="7"/>
                  </a:moveTo>
                  <a:lnTo>
                    <a:pt x="2344" y="43"/>
                  </a:lnTo>
                  <a:lnTo>
                    <a:pt x="2291" y="43"/>
                  </a:lnTo>
                  <a:lnTo>
                    <a:pt x="2282" y="43"/>
                  </a:lnTo>
                  <a:lnTo>
                    <a:pt x="2275" y="44"/>
                  </a:lnTo>
                  <a:lnTo>
                    <a:pt x="2267" y="45"/>
                  </a:lnTo>
                  <a:lnTo>
                    <a:pt x="2261" y="48"/>
                  </a:lnTo>
                  <a:lnTo>
                    <a:pt x="2254" y="50"/>
                  </a:lnTo>
                  <a:lnTo>
                    <a:pt x="2249" y="53"/>
                  </a:lnTo>
                  <a:lnTo>
                    <a:pt x="2245" y="56"/>
                  </a:lnTo>
                  <a:lnTo>
                    <a:pt x="2240" y="59"/>
                  </a:lnTo>
                  <a:lnTo>
                    <a:pt x="2237" y="65"/>
                  </a:lnTo>
                  <a:lnTo>
                    <a:pt x="2234" y="69"/>
                  </a:lnTo>
                  <a:lnTo>
                    <a:pt x="2232" y="74"/>
                  </a:lnTo>
                  <a:lnTo>
                    <a:pt x="2230" y="81"/>
                  </a:lnTo>
                  <a:lnTo>
                    <a:pt x="2229" y="87"/>
                  </a:lnTo>
                  <a:lnTo>
                    <a:pt x="2228" y="95"/>
                  </a:lnTo>
                  <a:lnTo>
                    <a:pt x="2226" y="102"/>
                  </a:lnTo>
                  <a:lnTo>
                    <a:pt x="2226" y="111"/>
                  </a:lnTo>
                  <a:lnTo>
                    <a:pt x="2226" y="149"/>
                  </a:lnTo>
                  <a:lnTo>
                    <a:pt x="2344" y="149"/>
                  </a:lnTo>
                  <a:lnTo>
                    <a:pt x="2344" y="186"/>
                  </a:lnTo>
                  <a:lnTo>
                    <a:pt x="2226" y="186"/>
                  </a:lnTo>
                  <a:lnTo>
                    <a:pt x="2226" y="233"/>
                  </a:lnTo>
                  <a:lnTo>
                    <a:pt x="2226" y="242"/>
                  </a:lnTo>
                  <a:lnTo>
                    <a:pt x="2228" y="249"/>
                  </a:lnTo>
                  <a:lnTo>
                    <a:pt x="2229" y="257"/>
                  </a:lnTo>
                  <a:lnTo>
                    <a:pt x="2230" y="263"/>
                  </a:lnTo>
                  <a:lnTo>
                    <a:pt x="2232" y="270"/>
                  </a:lnTo>
                  <a:lnTo>
                    <a:pt x="2234" y="275"/>
                  </a:lnTo>
                  <a:lnTo>
                    <a:pt x="2237" y="280"/>
                  </a:lnTo>
                  <a:lnTo>
                    <a:pt x="2240" y="285"/>
                  </a:lnTo>
                  <a:lnTo>
                    <a:pt x="2245" y="289"/>
                  </a:lnTo>
                  <a:lnTo>
                    <a:pt x="2249" y="292"/>
                  </a:lnTo>
                  <a:lnTo>
                    <a:pt x="2253" y="295"/>
                  </a:lnTo>
                  <a:lnTo>
                    <a:pt x="2259" y="297"/>
                  </a:lnTo>
                  <a:lnTo>
                    <a:pt x="2264" y="300"/>
                  </a:lnTo>
                  <a:lnTo>
                    <a:pt x="2270" y="301"/>
                  </a:lnTo>
                  <a:lnTo>
                    <a:pt x="2277" y="302"/>
                  </a:lnTo>
                  <a:lnTo>
                    <a:pt x="2283" y="302"/>
                  </a:lnTo>
                  <a:lnTo>
                    <a:pt x="2344" y="302"/>
                  </a:lnTo>
                  <a:lnTo>
                    <a:pt x="2344" y="339"/>
                  </a:lnTo>
                  <a:lnTo>
                    <a:pt x="2293" y="339"/>
                  </a:lnTo>
                  <a:lnTo>
                    <a:pt x="2281" y="339"/>
                  </a:lnTo>
                  <a:lnTo>
                    <a:pt x="2269" y="337"/>
                  </a:lnTo>
                  <a:lnTo>
                    <a:pt x="2257" y="335"/>
                  </a:lnTo>
                  <a:lnTo>
                    <a:pt x="2248" y="333"/>
                  </a:lnTo>
                  <a:lnTo>
                    <a:pt x="2238" y="328"/>
                  </a:lnTo>
                  <a:lnTo>
                    <a:pt x="2230" y="324"/>
                  </a:lnTo>
                  <a:lnTo>
                    <a:pt x="2222" y="319"/>
                  </a:lnTo>
                  <a:lnTo>
                    <a:pt x="2216" y="312"/>
                  </a:lnTo>
                  <a:lnTo>
                    <a:pt x="2209" y="305"/>
                  </a:lnTo>
                  <a:lnTo>
                    <a:pt x="2204" y="297"/>
                  </a:lnTo>
                  <a:lnTo>
                    <a:pt x="2200" y="289"/>
                  </a:lnTo>
                  <a:lnTo>
                    <a:pt x="2195" y="279"/>
                  </a:lnTo>
                  <a:lnTo>
                    <a:pt x="2193" y="269"/>
                  </a:lnTo>
                  <a:lnTo>
                    <a:pt x="2191" y="258"/>
                  </a:lnTo>
                  <a:lnTo>
                    <a:pt x="2190" y="246"/>
                  </a:lnTo>
                  <a:lnTo>
                    <a:pt x="2189" y="233"/>
                  </a:lnTo>
                  <a:lnTo>
                    <a:pt x="2189" y="111"/>
                  </a:lnTo>
                  <a:lnTo>
                    <a:pt x="2190" y="98"/>
                  </a:lnTo>
                  <a:lnTo>
                    <a:pt x="2191" y="86"/>
                  </a:lnTo>
                  <a:lnTo>
                    <a:pt x="2193" y="75"/>
                  </a:lnTo>
                  <a:lnTo>
                    <a:pt x="2195" y="66"/>
                  </a:lnTo>
                  <a:lnTo>
                    <a:pt x="2200" y="56"/>
                  </a:lnTo>
                  <a:lnTo>
                    <a:pt x="2204" y="48"/>
                  </a:lnTo>
                  <a:lnTo>
                    <a:pt x="2209" y="40"/>
                  </a:lnTo>
                  <a:lnTo>
                    <a:pt x="2215" y="34"/>
                  </a:lnTo>
                  <a:lnTo>
                    <a:pt x="2222" y="27"/>
                  </a:lnTo>
                  <a:lnTo>
                    <a:pt x="2230" y="22"/>
                  </a:lnTo>
                  <a:lnTo>
                    <a:pt x="2237" y="18"/>
                  </a:lnTo>
                  <a:lnTo>
                    <a:pt x="2247" y="13"/>
                  </a:lnTo>
                  <a:lnTo>
                    <a:pt x="2256" y="10"/>
                  </a:lnTo>
                  <a:lnTo>
                    <a:pt x="2267" y="9"/>
                  </a:lnTo>
                  <a:lnTo>
                    <a:pt x="2278" y="7"/>
                  </a:lnTo>
                  <a:lnTo>
                    <a:pt x="2289" y="7"/>
                  </a:lnTo>
                  <a:lnTo>
                    <a:pt x="2344" y="7"/>
                  </a:lnTo>
                  <a:close/>
                  <a:moveTo>
                    <a:pt x="1934" y="7"/>
                  </a:moveTo>
                  <a:lnTo>
                    <a:pt x="1934" y="43"/>
                  </a:lnTo>
                  <a:lnTo>
                    <a:pt x="1880" y="43"/>
                  </a:lnTo>
                  <a:lnTo>
                    <a:pt x="1872" y="43"/>
                  </a:lnTo>
                  <a:lnTo>
                    <a:pt x="1864" y="44"/>
                  </a:lnTo>
                  <a:lnTo>
                    <a:pt x="1857" y="45"/>
                  </a:lnTo>
                  <a:lnTo>
                    <a:pt x="1850" y="48"/>
                  </a:lnTo>
                  <a:lnTo>
                    <a:pt x="1844" y="50"/>
                  </a:lnTo>
                  <a:lnTo>
                    <a:pt x="1839" y="53"/>
                  </a:lnTo>
                  <a:lnTo>
                    <a:pt x="1834" y="56"/>
                  </a:lnTo>
                  <a:lnTo>
                    <a:pt x="1830" y="59"/>
                  </a:lnTo>
                  <a:lnTo>
                    <a:pt x="1827" y="65"/>
                  </a:lnTo>
                  <a:lnTo>
                    <a:pt x="1824" y="69"/>
                  </a:lnTo>
                  <a:lnTo>
                    <a:pt x="1822" y="74"/>
                  </a:lnTo>
                  <a:lnTo>
                    <a:pt x="1819" y="81"/>
                  </a:lnTo>
                  <a:lnTo>
                    <a:pt x="1818" y="87"/>
                  </a:lnTo>
                  <a:lnTo>
                    <a:pt x="1817" y="95"/>
                  </a:lnTo>
                  <a:lnTo>
                    <a:pt x="1816" y="102"/>
                  </a:lnTo>
                  <a:lnTo>
                    <a:pt x="1816" y="111"/>
                  </a:lnTo>
                  <a:lnTo>
                    <a:pt x="1816" y="149"/>
                  </a:lnTo>
                  <a:lnTo>
                    <a:pt x="1934" y="149"/>
                  </a:lnTo>
                  <a:lnTo>
                    <a:pt x="1934" y="186"/>
                  </a:lnTo>
                  <a:lnTo>
                    <a:pt x="1816" y="186"/>
                  </a:lnTo>
                  <a:lnTo>
                    <a:pt x="1816" y="233"/>
                  </a:lnTo>
                  <a:lnTo>
                    <a:pt x="1816" y="242"/>
                  </a:lnTo>
                  <a:lnTo>
                    <a:pt x="1817" y="249"/>
                  </a:lnTo>
                  <a:lnTo>
                    <a:pt x="1818" y="257"/>
                  </a:lnTo>
                  <a:lnTo>
                    <a:pt x="1820" y="263"/>
                  </a:lnTo>
                  <a:lnTo>
                    <a:pt x="1822" y="270"/>
                  </a:lnTo>
                  <a:lnTo>
                    <a:pt x="1825" y="275"/>
                  </a:lnTo>
                  <a:lnTo>
                    <a:pt x="1827" y="280"/>
                  </a:lnTo>
                  <a:lnTo>
                    <a:pt x="1831" y="285"/>
                  </a:lnTo>
                  <a:lnTo>
                    <a:pt x="1834" y="289"/>
                  </a:lnTo>
                  <a:lnTo>
                    <a:pt x="1839" y="292"/>
                  </a:lnTo>
                  <a:lnTo>
                    <a:pt x="1843" y="295"/>
                  </a:lnTo>
                  <a:lnTo>
                    <a:pt x="1848" y="297"/>
                  </a:lnTo>
                  <a:lnTo>
                    <a:pt x="1854" y="300"/>
                  </a:lnTo>
                  <a:lnTo>
                    <a:pt x="1860" y="301"/>
                  </a:lnTo>
                  <a:lnTo>
                    <a:pt x="1866" y="302"/>
                  </a:lnTo>
                  <a:lnTo>
                    <a:pt x="1873" y="302"/>
                  </a:lnTo>
                  <a:lnTo>
                    <a:pt x="1934" y="302"/>
                  </a:lnTo>
                  <a:lnTo>
                    <a:pt x="1934" y="339"/>
                  </a:lnTo>
                  <a:lnTo>
                    <a:pt x="1882" y="339"/>
                  </a:lnTo>
                  <a:lnTo>
                    <a:pt x="1871" y="339"/>
                  </a:lnTo>
                  <a:lnTo>
                    <a:pt x="1859" y="337"/>
                  </a:lnTo>
                  <a:lnTo>
                    <a:pt x="1847" y="335"/>
                  </a:lnTo>
                  <a:lnTo>
                    <a:pt x="1838" y="333"/>
                  </a:lnTo>
                  <a:lnTo>
                    <a:pt x="1828" y="328"/>
                  </a:lnTo>
                  <a:lnTo>
                    <a:pt x="1819" y="324"/>
                  </a:lnTo>
                  <a:lnTo>
                    <a:pt x="1812" y="319"/>
                  </a:lnTo>
                  <a:lnTo>
                    <a:pt x="1806" y="312"/>
                  </a:lnTo>
                  <a:lnTo>
                    <a:pt x="1799" y="305"/>
                  </a:lnTo>
                  <a:lnTo>
                    <a:pt x="1794" y="297"/>
                  </a:lnTo>
                  <a:lnTo>
                    <a:pt x="1789" y="289"/>
                  </a:lnTo>
                  <a:lnTo>
                    <a:pt x="1785" y="279"/>
                  </a:lnTo>
                  <a:lnTo>
                    <a:pt x="1783" y="269"/>
                  </a:lnTo>
                  <a:lnTo>
                    <a:pt x="1781" y="258"/>
                  </a:lnTo>
                  <a:lnTo>
                    <a:pt x="1780" y="246"/>
                  </a:lnTo>
                  <a:lnTo>
                    <a:pt x="1779" y="233"/>
                  </a:lnTo>
                  <a:lnTo>
                    <a:pt x="1779" y="111"/>
                  </a:lnTo>
                  <a:lnTo>
                    <a:pt x="1780" y="98"/>
                  </a:lnTo>
                  <a:lnTo>
                    <a:pt x="1781" y="86"/>
                  </a:lnTo>
                  <a:lnTo>
                    <a:pt x="1783" y="75"/>
                  </a:lnTo>
                  <a:lnTo>
                    <a:pt x="1785" y="66"/>
                  </a:lnTo>
                  <a:lnTo>
                    <a:pt x="1789" y="56"/>
                  </a:lnTo>
                  <a:lnTo>
                    <a:pt x="1794" y="48"/>
                  </a:lnTo>
                  <a:lnTo>
                    <a:pt x="1799" y="40"/>
                  </a:lnTo>
                  <a:lnTo>
                    <a:pt x="1804" y="34"/>
                  </a:lnTo>
                  <a:lnTo>
                    <a:pt x="1812" y="27"/>
                  </a:lnTo>
                  <a:lnTo>
                    <a:pt x="1819" y="22"/>
                  </a:lnTo>
                  <a:lnTo>
                    <a:pt x="1827" y="18"/>
                  </a:lnTo>
                  <a:lnTo>
                    <a:pt x="1836" y="13"/>
                  </a:lnTo>
                  <a:lnTo>
                    <a:pt x="1846" y="10"/>
                  </a:lnTo>
                  <a:lnTo>
                    <a:pt x="1857" y="9"/>
                  </a:lnTo>
                  <a:lnTo>
                    <a:pt x="1867" y="7"/>
                  </a:lnTo>
                  <a:lnTo>
                    <a:pt x="1879" y="7"/>
                  </a:lnTo>
                  <a:lnTo>
                    <a:pt x="1934" y="7"/>
                  </a:lnTo>
                  <a:close/>
                  <a:moveTo>
                    <a:pt x="1744" y="7"/>
                  </a:moveTo>
                  <a:lnTo>
                    <a:pt x="1744" y="43"/>
                  </a:lnTo>
                  <a:lnTo>
                    <a:pt x="1684" y="43"/>
                  </a:lnTo>
                  <a:lnTo>
                    <a:pt x="1676" y="43"/>
                  </a:lnTo>
                  <a:lnTo>
                    <a:pt x="1670" y="44"/>
                  </a:lnTo>
                  <a:lnTo>
                    <a:pt x="1663" y="45"/>
                  </a:lnTo>
                  <a:lnTo>
                    <a:pt x="1658" y="48"/>
                  </a:lnTo>
                  <a:lnTo>
                    <a:pt x="1653" y="50"/>
                  </a:lnTo>
                  <a:lnTo>
                    <a:pt x="1647" y="52"/>
                  </a:lnTo>
                  <a:lnTo>
                    <a:pt x="1643" y="55"/>
                  </a:lnTo>
                  <a:lnTo>
                    <a:pt x="1640" y="59"/>
                  </a:lnTo>
                  <a:lnTo>
                    <a:pt x="1637" y="64"/>
                  </a:lnTo>
                  <a:lnTo>
                    <a:pt x="1633" y="68"/>
                  </a:lnTo>
                  <a:lnTo>
                    <a:pt x="1631" y="73"/>
                  </a:lnTo>
                  <a:lnTo>
                    <a:pt x="1629" y="80"/>
                  </a:lnTo>
                  <a:lnTo>
                    <a:pt x="1628" y="86"/>
                  </a:lnTo>
                  <a:lnTo>
                    <a:pt x="1627" y="94"/>
                  </a:lnTo>
                  <a:lnTo>
                    <a:pt x="1626" y="102"/>
                  </a:lnTo>
                  <a:lnTo>
                    <a:pt x="1626" y="111"/>
                  </a:lnTo>
                  <a:lnTo>
                    <a:pt x="1626" y="149"/>
                  </a:lnTo>
                  <a:lnTo>
                    <a:pt x="1744" y="149"/>
                  </a:lnTo>
                  <a:lnTo>
                    <a:pt x="1744" y="186"/>
                  </a:lnTo>
                  <a:lnTo>
                    <a:pt x="1626" y="186"/>
                  </a:lnTo>
                  <a:lnTo>
                    <a:pt x="1626" y="339"/>
                  </a:lnTo>
                  <a:lnTo>
                    <a:pt x="1590" y="339"/>
                  </a:lnTo>
                  <a:lnTo>
                    <a:pt x="1590" y="111"/>
                  </a:lnTo>
                  <a:lnTo>
                    <a:pt x="1591" y="98"/>
                  </a:lnTo>
                  <a:lnTo>
                    <a:pt x="1592" y="86"/>
                  </a:lnTo>
                  <a:lnTo>
                    <a:pt x="1594" y="75"/>
                  </a:lnTo>
                  <a:lnTo>
                    <a:pt x="1596" y="65"/>
                  </a:lnTo>
                  <a:lnTo>
                    <a:pt x="1600" y="55"/>
                  </a:lnTo>
                  <a:lnTo>
                    <a:pt x="1605" y="47"/>
                  </a:lnTo>
                  <a:lnTo>
                    <a:pt x="1610" y="39"/>
                  </a:lnTo>
                  <a:lnTo>
                    <a:pt x="1615" y="33"/>
                  </a:lnTo>
                  <a:lnTo>
                    <a:pt x="1623" y="26"/>
                  </a:lnTo>
                  <a:lnTo>
                    <a:pt x="1630" y="21"/>
                  </a:lnTo>
                  <a:lnTo>
                    <a:pt x="1639" y="17"/>
                  </a:lnTo>
                  <a:lnTo>
                    <a:pt x="1647" y="13"/>
                  </a:lnTo>
                  <a:lnTo>
                    <a:pt x="1658" y="10"/>
                  </a:lnTo>
                  <a:lnTo>
                    <a:pt x="1669" y="8"/>
                  </a:lnTo>
                  <a:lnTo>
                    <a:pt x="1681" y="7"/>
                  </a:lnTo>
                  <a:lnTo>
                    <a:pt x="1692" y="7"/>
                  </a:lnTo>
                  <a:lnTo>
                    <a:pt x="1744" y="7"/>
                  </a:lnTo>
                  <a:close/>
                  <a:moveTo>
                    <a:pt x="2421" y="43"/>
                  </a:moveTo>
                  <a:lnTo>
                    <a:pt x="2421" y="158"/>
                  </a:lnTo>
                  <a:lnTo>
                    <a:pt x="2459" y="158"/>
                  </a:lnTo>
                  <a:lnTo>
                    <a:pt x="2473" y="158"/>
                  </a:lnTo>
                  <a:lnTo>
                    <a:pt x="2481" y="157"/>
                  </a:lnTo>
                  <a:lnTo>
                    <a:pt x="2487" y="155"/>
                  </a:lnTo>
                  <a:lnTo>
                    <a:pt x="2494" y="154"/>
                  </a:lnTo>
                  <a:lnTo>
                    <a:pt x="2500" y="153"/>
                  </a:lnTo>
                  <a:lnTo>
                    <a:pt x="2505" y="151"/>
                  </a:lnTo>
                  <a:lnTo>
                    <a:pt x="2511" y="148"/>
                  </a:lnTo>
                  <a:lnTo>
                    <a:pt x="2515" y="145"/>
                  </a:lnTo>
                  <a:lnTo>
                    <a:pt x="2519" y="141"/>
                  </a:lnTo>
                  <a:lnTo>
                    <a:pt x="2523" y="136"/>
                  </a:lnTo>
                  <a:lnTo>
                    <a:pt x="2527" y="131"/>
                  </a:lnTo>
                  <a:lnTo>
                    <a:pt x="2529" y="125"/>
                  </a:lnTo>
                  <a:lnTo>
                    <a:pt x="2531" y="117"/>
                  </a:lnTo>
                  <a:lnTo>
                    <a:pt x="2532" y="110"/>
                  </a:lnTo>
                  <a:lnTo>
                    <a:pt x="2532" y="100"/>
                  </a:lnTo>
                  <a:lnTo>
                    <a:pt x="2532" y="91"/>
                  </a:lnTo>
                  <a:lnTo>
                    <a:pt x="2531" y="84"/>
                  </a:lnTo>
                  <a:lnTo>
                    <a:pt x="2529" y="76"/>
                  </a:lnTo>
                  <a:lnTo>
                    <a:pt x="2527" y="71"/>
                  </a:lnTo>
                  <a:lnTo>
                    <a:pt x="2523" y="66"/>
                  </a:lnTo>
                  <a:lnTo>
                    <a:pt x="2520" y="60"/>
                  </a:lnTo>
                  <a:lnTo>
                    <a:pt x="2516" y="57"/>
                  </a:lnTo>
                  <a:lnTo>
                    <a:pt x="2512" y="54"/>
                  </a:lnTo>
                  <a:lnTo>
                    <a:pt x="2506" y="51"/>
                  </a:lnTo>
                  <a:lnTo>
                    <a:pt x="2501" y="49"/>
                  </a:lnTo>
                  <a:lnTo>
                    <a:pt x="2496" y="47"/>
                  </a:lnTo>
                  <a:lnTo>
                    <a:pt x="2489" y="45"/>
                  </a:lnTo>
                  <a:lnTo>
                    <a:pt x="2482" y="44"/>
                  </a:lnTo>
                  <a:lnTo>
                    <a:pt x="2475" y="43"/>
                  </a:lnTo>
                  <a:lnTo>
                    <a:pt x="2459" y="43"/>
                  </a:lnTo>
                  <a:lnTo>
                    <a:pt x="2421" y="43"/>
                  </a:lnTo>
                  <a:close/>
                  <a:moveTo>
                    <a:pt x="2637" y="149"/>
                  </a:moveTo>
                  <a:lnTo>
                    <a:pt x="2748" y="149"/>
                  </a:lnTo>
                  <a:lnTo>
                    <a:pt x="2748" y="106"/>
                  </a:lnTo>
                  <a:lnTo>
                    <a:pt x="2748" y="90"/>
                  </a:lnTo>
                  <a:lnTo>
                    <a:pt x="2747" y="84"/>
                  </a:lnTo>
                  <a:lnTo>
                    <a:pt x="2745" y="78"/>
                  </a:lnTo>
                  <a:lnTo>
                    <a:pt x="2744" y="71"/>
                  </a:lnTo>
                  <a:lnTo>
                    <a:pt x="2741" y="66"/>
                  </a:lnTo>
                  <a:lnTo>
                    <a:pt x="2738" y="60"/>
                  </a:lnTo>
                  <a:lnTo>
                    <a:pt x="2735" y="56"/>
                  </a:lnTo>
                  <a:lnTo>
                    <a:pt x="2732" y="52"/>
                  </a:lnTo>
                  <a:lnTo>
                    <a:pt x="2728" y="48"/>
                  </a:lnTo>
                  <a:lnTo>
                    <a:pt x="2723" y="45"/>
                  </a:lnTo>
                  <a:lnTo>
                    <a:pt x="2718" y="42"/>
                  </a:lnTo>
                  <a:lnTo>
                    <a:pt x="2713" y="40"/>
                  </a:lnTo>
                  <a:lnTo>
                    <a:pt x="2706" y="39"/>
                  </a:lnTo>
                  <a:lnTo>
                    <a:pt x="2700" y="38"/>
                  </a:lnTo>
                  <a:lnTo>
                    <a:pt x="2692" y="38"/>
                  </a:lnTo>
                  <a:lnTo>
                    <a:pt x="2686" y="38"/>
                  </a:lnTo>
                  <a:lnTo>
                    <a:pt x="2678" y="39"/>
                  </a:lnTo>
                  <a:lnTo>
                    <a:pt x="2673" y="40"/>
                  </a:lnTo>
                  <a:lnTo>
                    <a:pt x="2667" y="42"/>
                  </a:lnTo>
                  <a:lnTo>
                    <a:pt x="2662" y="44"/>
                  </a:lnTo>
                  <a:lnTo>
                    <a:pt x="2657" y="48"/>
                  </a:lnTo>
                  <a:lnTo>
                    <a:pt x="2654" y="51"/>
                  </a:lnTo>
                  <a:lnTo>
                    <a:pt x="2650" y="55"/>
                  </a:lnTo>
                  <a:lnTo>
                    <a:pt x="2646" y="60"/>
                  </a:lnTo>
                  <a:lnTo>
                    <a:pt x="2644" y="65"/>
                  </a:lnTo>
                  <a:lnTo>
                    <a:pt x="2642" y="71"/>
                  </a:lnTo>
                  <a:lnTo>
                    <a:pt x="2640" y="76"/>
                  </a:lnTo>
                  <a:lnTo>
                    <a:pt x="2639" y="83"/>
                  </a:lnTo>
                  <a:lnTo>
                    <a:pt x="2638" y="90"/>
                  </a:lnTo>
                  <a:lnTo>
                    <a:pt x="2637" y="98"/>
                  </a:lnTo>
                  <a:lnTo>
                    <a:pt x="2637" y="106"/>
                  </a:lnTo>
                  <a:lnTo>
                    <a:pt x="2637" y="149"/>
                  </a:lnTo>
                  <a:close/>
                  <a:moveTo>
                    <a:pt x="2637" y="186"/>
                  </a:moveTo>
                  <a:lnTo>
                    <a:pt x="2637" y="339"/>
                  </a:lnTo>
                  <a:lnTo>
                    <a:pt x="2557" y="339"/>
                  </a:lnTo>
                  <a:lnTo>
                    <a:pt x="2458" y="194"/>
                  </a:lnTo>
                  <a:lnTo>
                    <a:pt x="2421" y="194"/>
                  </a:lnTo>
                  <a:lnTo>
                    <a:pt x="2421" y="339"/>
                  </a:lnTo>
                  <a:lnTo>
                    <a:pt x="2384" y="339"/>
                  </a:lnTo>
                  <a:lnTo>
                    <a:pt x="2384" y="7"/>
                  </a:lnTo>
                  <a:lnTo>
                    <a:pt x="2459" y="7"/>
                  </a:lnTo>
                  <a:lnTo>
                    <a:pt x="2473" y="7"/>
                  </a:lnTo>
                  <a:lnTo>
                    <a:pt x="2485" y="8"/>
                  </a:lnTo>
                  <a:lnTo>
                    <a:pt x="2497" y="10"/>
                  </a:lnTo>
                  <a:lnTo>
                    <a:pt x="2507" y="12"/>
                  </a:lnTo>
                  <a:lnTo>
                    <a:pt x="2517" y="16"/>
                  </a:lnTo>
                  <a:lnTo>
                    <a:pt x="2526" y="20"/>
                  </a:lnTo>
                  <a:lnTo>
                    <a:pt x="2534" y="24"/>
                  </a:lnTo>
                  <a:lnTo>
                    <a:pt x="2542" y="29"/>
                  </a:lnTo>
                  <a:lnTo>
                    <a:pt x="2548" y="36"/>
                  </a:lnTo>
                  <a:lnTo>
                    <a:pt x="2553" y="42"/>
                  </a:lnTo>
                  <a:lnTo>
                    <a:pt x="2558" y="50"/>
                  </a:lnTo>
                  <a:lnTo>
                    <a:pt x="2562" y="58"/>
                  </a:lnTo>
                  <a:lnTo>
                    <a:pt x="2565" y="68"/>
                  </a:lnTo>
                  <a:lnTo>
                    <a:pt x="2567" y="78"/>
                  </a:lnTo>
                  <a:lnTo>
                    <a:pt x="2568" y="87"/>
                  </a:lnTo>
                  <a:lnTo>
                    <a:pt x="2568" y="99"/>
                  </a:lnTo>
                  <a:lnTo>
                    <a:pt x="2568" y="110"/>
                  </a:lnTo>
                  <a:lnTo>
                    <a:pt x="2567" y="119"/>
                  </a:lnTo>
                  <a:lnTo>
                    <a:pt x="2565" y="129"/>
                  </a:lnTo>
                  <a:lnTo>
                    <a:pt x="2563" y="136"/>
                  </a:lnTo>
                  <a:lnTo>
                    <a:pt x="2561" y="144"/>
                  </a:lnTo>
                  <a:lnTo>
                    <a:pt x="2557" y="151"/>
                  </a:lnTo>
                  <a:lnTo>
                    <a:pt x="2553" y="157"/>
                  </a:lnTo>
                  <a:lnTo>
                    <a:pt x="2548" y="162"/>
                  </a:lnTo>
                  <a:lnTo>
                    <a:pt x="2544" y="167"/>
                  </a:lnTo>
                  <a:lnTo>
                    <a:pt x="2538" y="171"/>
                  </a:lnTo>
                  <a:lnTo>
                    <a:pt x="2532" y="176"/>
                  </a:lnTo>
                  <a:lnTo>
                    <a:pt x="2527" y="179"/>
                  </a:lnTo>
                  <a:lnTo>
                    <a:pt x="2519" y="182"/>
                  </a:lnTo>
                  <a:lnTo>
                    <a:pt x="2513" y="184"/>
                  </a:lnTo>
                  <a:lnTo>
                    <a:pt x="2498" y="190"/>
                  </a:lnTo>
                  <a:lnTo>
                    <a:pt x="2600" y="336"/>
                  </a:lnTo>
                  <a:lnTo>
                    <a:pt x="2600" y="106"/>
                  </a:lnTo>
                  <a:lnTo>
                    <a:pt x="2601" y="94"/>
                  </a:lnTo>
                  <a:lnTo>
                    <a:pt x="2603" y="82"/>
                  </a:lnTo>
                  <a:lnTo>
                    <a:pt x="2605" y="71"/>
                  </a:lnTo>
                  <a:lnTo>
                    <a:pt x="2607" y="60"/>
                  </a:lnTo>
                  <a:lnTo>
                    <a:pt x="2610" y="51"/>
                  </a:lnTo>
                  <a:lnTo>
                    <a:pt x="2614" y="42"/>
                  </a:lnTo>
                  <a:lnTo>
                    <a:pt x="2620" y="35"/>
                  </a:lnTo>
                  <a:lnTo>
                    <a:pt x="2625" y="28"/>
                  </a:lnTo>
                  <a:lnTo>
                    <a:pt x="2631" y="22"/>
                  </a:lnTo>
                  <a:lnTo>
                    <a:pt x="2639" y="17"/>
                  </a:lnTo>
                  <a:lnTo>
                    <a:pt x="2646" y="12"/>
                  </a:lnTo>
                  <a:lnTo>
                    <a:pt x="2654" y="8"/>
                  </a:lnTo>
                  <a:lnTo>
                    <a:pt x="2663" y="5"/>
                  </a:lnTo>
                  <a:lnTo>
                    <a:pt x="2672" y="4"/>
                  </a:lnTo>
                  <a:lnTo>
                    <a:pt x="2682" y="2"/>
                  </a:lnTo>
                  <a:lnTo>
                    <a:pt x="2692" y="2"/>
                  </a:lnTo>
                  <a:lnTo>
                    <a:pt x="2703" y="2"/>
                  </a:lnTo>
                  <a:lnTo>
                    <a:pt x="2714" y="4"/>
                  </a:lnTo>
                  <a:lnTo>
                    <a:pt x="2723" y="5"/>
                  </a:lnTo>
                  <a:lnTo>
                    <a:pt x="2732" y="8"/>
                  </a:lnTo>
                  <a:lnTo>
                    <a:pt x="2740" y="12"/>
                  </a:lnTo>
                  <a:lnTo>
                    <a:pt x="2748" y="17"/>
                  </a:lnTo>
                  <a:lnTo>
                    <a:pt x="2754" y="22"/>
                  </a:lnTo>
                  <a:lnTo>
                    <a:pt x="2761" y="28"/>
                  </a:lnTo>
                  <a:lnTo>
                    <a:pt x="2766" y="35"/>
                  </a:lnTo>
                  <a:lnTo>
                    <a:pt x="2770" y="42"/>
                  </a:lnTo>
                  <a:lnTo>
                    <a:pt x="2775" y="51"/>
                  </a:lnTo>
                  <a:lnTo>
                    <a:pt x="2778" y="60"/>
                  </a:lnTo>
                  <a:lnTo>
                    <a:pt x="2781" y="71"/>
                  </a:lnTo>
                  <a:lnTo>
                    <a:pt x="2783" y="82"/>
                  </a:lnTo>
                  <a:lnTo>
                    <a:pt x="2784" y="94"/>
                  </a:lnTo>
                  <a:lnTo>
                    <a:pt x="2784" y="106"/>
                  </a:lnTo>
                  <a:lnTo>
                    <a:pt x="2784" y="339"/>
                  </a:lnTo>
                  <a:lnTo>
                    <a:pt x="2748" y="339"/>
                  </a:lnTo>
                  <a:lnTo>
                    <a:pt x="2748" y="186"/>
                  </a:lnTo>
                  <a:lnTo>
                    <a:pt x="2637" y="186"/>
                  </a:lnTo>
                  <a:close/>
                  <a:moveTo>
                    <a:pt x="2011" y="43"/>
                  </a:moveTo>
                  <a:lnTo>
                    <a:pt x="2011" y="302"/>
                  </a:lnTo>
                  <a:lnTo>
                    <a:pt x="2059" y="302"/>
                  </a:lnTo>
                  <a:lnTo>
                    <a:pt x="2068" y="302"/>
                  </a:lnTo>
                  <a:lnTo>
                    <a:pt x="2076" y="301"/>
                  </a:lnTo>
                  <a:lnTo>
                    <a:pt x="2083" y="300"/>
                  </a:lnTo>
                  <a:lnTo>
                    <a:pt x="2090" y="297"/>
                  </a:lnTo>
                  <a:lnTo>
                    <a:pt x="2095" y="295"/>
                  </a:lnTo>
                  <a:lnTo>
                    <a:pt x="2100" y="292"/>
                  </a:lnTo>
                  <a:lnTo>
                    <a:pt x="2105" y="289"/>
                  </a:lnTo>
                  <a:lnTo>
                    <a:pt x="2109" y="285"/>
                  </a:lnTo>
                  <a:lnTo>
                    <a:pt x="2112" y="280"/>
                  </a:lnTo>
                  <a:lnTo>
                    <a:pt x="2114" y="275"/>
                  </a:lnTo>
                  <a:lnTo>
                    <a:pt x="2116" y="269"/>
                  </a:lnTo>
                  <a:lnTo>
                    <a:pt x="2119" y="262"/>
                  </a:lnTo>
                  <a:lnTo>
                    <a:pt x="2120" y="255"/>
                  </a:lnTo>
                  <a:lnTo>
                    <a:pt x="2121" y="247"/>
                  </a:lnTo>
                  <a:lnTo>
                    <a:pt x="2121" y="229"/>
                  </a:lnTo>
                  <a:lnTo>
                    <a:pt x="2121" y="115"/>
                  </a:lnTo>
                  <a:lnTo>
                    <a:pt x="2121" y="97"/>
                  </a:lnTo>
                  <a:lnTo>
                    <a:pt x="2120" y="88"/>
                  </a:lnTo>
                  <a:lnTo>
                    <a:pt x="2117" y="81"/>
                  </a:lnTo>
                  <a:lnTo>
                    <a:pt x="2116" y="74"/>
                  </a:lnTo>
                  <a:lnTo>
                    <a:pt x="2114" y="69"/>
                  </a:lnTo>
                  <a:lnTo>
                    <a:pt x="2111" y="64"/>
                  </a:lnTo>
                  <a:lnTo>
                    <a:pt x="2108" y="59"/>
                  </a:lnTo>
                  <a:lnTo>
                    <a:pt x="2104" y="55"/>
                  </a:lnTo>
                  <a:lnTo>
                    <a:pt x="2099" y="52"/>
                  </a:lnTo>
                  <a:lnTo>
                    <a:pt x="2095" y="49"/>
                  </a:lnTo>
                  <a:lnTo>
                    <a:pt x="2089" y="47"/>
                  </a:lnTo>
                  <a:lnTo>
                    <a:pt x="2082" y="45"/>
                  </a:lnTo>
                  <a:lnTo>
                    <a:pt x="2076" y="44"/>
                  </a:lnTo>
                  <a:lnTo>
                    <a:pt x="2067" y="43"/>
                  </a:lnTo>
                  <a:lnTo>
                    <a:pt x="2059" y="43"/>
                  </a:lnTo>
                  <a:lnTo>
                    <a:pt x="2011" y="43"/>
                  </a:lnTo>
                  <a:close/>
                  <a:moveTo>
                    <a:pt x="1973" y="339"/>
                  </a:moveTo>
                  <a:lnTo>
                    <a:pt x="1973" y="7"/>
                  </a:lnTo>
                  <a:lnTo>
                    <a:pt x="2054" y="7"/>
                  </a:lnTo>
                  <a:lnTo>
                    <a:pt x="2068" y="7"/>
                  </a:lnTo>
                  <a:lnTo>
                    <a:pt x="2080" y="8"/>
                  </a:lnTo>
                  <a:lnTo>
                    <a:pt x="2092" y="10"/>
                  </a:lnTo>
                  <a:lnTo>
                    <a:pt x="2103" y="12"/>
                  </a:lnTo>
                  <a:lnTo>
                    <a:pt x="2112" y="16"/>
                  </a:lnTo>
                  <a:lnTo>
                    <a:pt x="2121" y="20"/>
                  </a:lnTo>
                  <a:lnTo>
                    <a:pt x="2128" y="24"/>
                  </a:lnTo>
                  <a:lnTo>
                    <a:pt x="2135" y="31"/>
                  </a:lnTo>
                  <a:lnTo>
                    <a:pt x="2140" y="37"/>
                  </a:lnTo>
                  <a:lnTo>
                    <a:pt x="2145" y="45"/>
                  </a:lnTo>
                  <a:lnTo>
                    <a:pt x="2150" y="55"/>
                  </a:lnTo>
                  <a:lnTo>
                    <a:pt x="2153" y="65"/>
                  </a:lnTo>
                  <a:lnTo>
                    <a:pt x="2155" y="76"/>
                  </a:lnTo>
                  <a:lnTo>
                    <a:pt x="2157" y="90"/>
                  </a:lnTo>
                  <a:lnTo>
                    <a:pt x="2158" y="104"/>
                  </a:lnTo>
                  <a:lnTo>
                    <a:pt x="2158" y="120"/>
                  </a:lnTo>
                  <a:lnTo>
                    <a:pt x="2158" y="224"/>
                  </a:lnTo>
                  <a:lnTo>
                    <a:pt x="2157" y="255"/>
                  </a:lnTo>
                  <a:lnTo>
                    <a:pt x="2155" y="269"/>
                  </a:lnTo>
                  <a:lnTo>
                    <a:pt x="2153" y="280"/>
                  </a:lnTo>
                  <a:lnTo>
                    <a:pt x="2150" y="291"/>
                  </a:lnTo>
                  <a:lnTo>
                    <a:pt x="2145" y="301"/>
                  </a:lnTo>
                  <a:lnTo>
                    <a:pt x="2140" y="308"/>
                  </a:lnTo>
                  <a:lnTo>
                    <a:pt x="2135" y="316"/>
                  </a:lnTo>
                  <a:lnTo>
                    <a:pt x="2128" y="322"/>
                  </a:lnTo>
                  <a:lnTo>
                    <a:pt x="2121" y="326"/>
                  </a:lnTo>
                  <a:lnTo>
                    <a:pt x="2112" y="331"/>
                  </a:lnTo>
                  <a:lnTo>
                    <a:pt x="2103" y="334"/>
                  </a:lnTo>
                  <a:lnTo>
                    <a:pt x="2092" y="336"/>
                  </a:lnTo>
                  <a:lnTo>
                    <a:pt x="2080" y="338"/>
                  </a:lnTo>
                  <a:lnTo>
                    <a:pt x="2068" y="339"/>
                  </a:lnTo>
                  <a:lnTo>
                    <a:pt x="2054" y="339"/>
                  </a:lnTo>
                  <a:lnTo>
                    <a:pt x="1973" y="339"/>
                  </a:lnTo>
                  <a:close/>
                  <a:moveTo>
                    <a:pt x="4121" y="300"/>
                  </a:moveTo>
                  <a:lnTo>
                    <a:pt x="4121" y="4"/>
                  </a:lnTo>
                  <a:lnTo>
                    <a:pt x="4197" y="4"/>
                  </a:lnTo>
                  <a:lnTo>
                    <a:pt x="4210" y="4"/>
                  </a:lnTo>
                  <a:lnTo>
                    <a:pt x="4222" y="5"/>
                  </a:lnTo>
                  <a:lnTo>
                    <a:pt x="4234" y="7"/>
                  </a:lnTo>
                  <a:lnTo>
                    <a:pt x="4245" y="9"/>
                  </a:lnTo>
                  <a:lnTo>
                    <a:pt x="4254" y="12"/>
                  </a:lnTo>
                  <a:lnTo>
                    <a:pt x="4263" y="17"/>
                  </a:lnTo>
                  <a:lnTo>
                    <a:pt x="4271" y="21"/>
                  </a:lnTo>
                  <a:lnTo>
                    <a:pt x="4278" y="26"/>
                  </a:lnTo>
                  <a:lnTo>
                    <a:pt x="4284" y="33"/>
                  </a:lnTo>
                  <a:lnTo>
                    <a:pt x="4290" y="40"/>
                  </a:lnTo>
                  <a:lnTo>
                    <a:pt x="4294" y="48"/>
                  </a:lnTo>
                  <a:lnTo>
                    <a:pt x="4298" y="56"/>
                  </a:lnTo>
                  <a:lnTo>
                    <a:pt x="4301" y="65"/>
                  </a:lnTo>
                  <a:lnTo>
                    <a:pt x="4303" y="74"/>
                  </a:lnTo>
                  <a:lnTo>
                    <a:pt x="4304" y="85"/>
                  </a:lnTo>
                  <a:lnTo>
                    <a:pt x="4304" y="97"/>
                  </a:lnTo>
                  <a:lnTo>
                    <a:pt x="4304" y="107"/>
                  </a:lnTo>
                  <a:lnTo>
                    <a:pt x="4303" y="117"/>
                  </a:lnTo>
                  <a:lnTo>
                    <a:pt x="4301" y="126"/>
                  </a:lnTo>
                  <a:lnTo>
                    <a:pt x="4299" y="134"/>
                  </a:lnTo>
                  <a:lnTo>
                    <a:pt x="4297" y="142"/>
                  </a:lnTo>
                  <a:lnTo>
                    <a:pt x="4293" y="148"/>
                  </a:lnTo>
                  <a:lnTo>
                    <a:pt x="4290" y="153"/>
                  </a:lnTo>
                  <a:lnTo>
                    <a:pt x="4284" y="160"/>
                  </a:lnTo>
                  <a:lnTo>
                    <a:pt x="4280" y="164"/>
                  </a:lnTo>
                  <a:lnTo>
                    <a:pt x="4275" y="168"/>
                  </a:lnTo>
                  <a:lnTo>
                    <a:pt x="4268" y="173"/>
                  </a:lnTo>
                  <a:lnTo>
                    <a:pt x="4263" y="176"/>
                  </a:lnTo>
                  <a:lnTo>
                    <a:pt x="4255" y="179"/>
                  </a:lnTo>
                  <a:lnTo>
                    <a:pt x="4249" y="181"/>
                  </a:lnTo>
                  <a:lnTo>
                    <a:pt x="4234" y="186"/>
                  </a:lnTo>
                  <a:lnTo>
                    <a:pt x="4324" y="336"/>
                  </a:lnTo>
                  <a:lnTo>
                    <a:pt x="4278" y="336"/>
                  </a:lnTo>
                  <a:lnTo>
                    <a:pt x="4195" y="192"/>
                  </a:lnTo>
                  <a:lnTo>
                    <a:pt x="4157" y="192"/>
                  </a:lnTo>
                  <a:lnTo>
                    <a:pt x="4157" y="336"/>
                  </a:lnTo>
                  <a:lnTo>
                    <a:pt x="4038" y="336"/>
                  </a:lnTo>
                  <a:lnTo>
                    <a:pt x="4027" y="336"/>
                  </a:lnTo>
                  <a:lnTo>
                    <a:pt x="4015" y="334"/>
                  </a:lnTo>
                  <a:lnTo>
                    <a:pt x="4003" y="333"/>
                  </a:lnTo>
                  <a:lnTo>
                    <a:pt x="3994" y="330"/>
                  </a:lnTo>
                  <a:lnTo>
                    <a:pt x="3984" y="325"/>
                  </a:lnTo>
                  <a:lnTo>
                    <a:pt x="3975" y="321"/>
                  </a:lnTo>
                  <a:lnTo>
                    <a:pt x="3968" y="316"/>
                  </a:lnTo>
                  <a:lnTo>
                    <a:pt x="3962" y="309"/>
                  </a:lnTo>
                  <a:lnTo>
                    <a:pt x="3955" y="303"/>
                  </a:lnTo>
                  <a:lnTo>
                    <a:pt x="3950" y="295"/>
                  </a:lnTo>
                  <a:lnTo>
                    <a:pt x="3945" y="287"/>
                  </a:lnTo>
                  <a:lnTo>
                    <a:pt x="3941" y="277"/>
                  </a:lnTo>
                  <a:lnTo>
                    <a:pt x="3939" y="267"/>
                  </a:lnTo>
                  <a:lnTo>
                    <a:pt x="3937" y="256"/>
                  </a:lnTo>
                  <a:lnTo>
                    <a:pt x="3936" y="244"/>
                  </a:lnTo>
                  <a:lnTo>
                    <a:pt x="3935" y="231"/>
                  </a:lnTo>
                  <a:lnTo>
                    <a:pt x="3935" y="107"/>
                  </a:lnTo>
                  <a:lnTo>
                    <a:pt x="3936" y="96"/>
                  </a:lnTo>
                  <a:lnTo>
                    <a:pt x="3937" y="84"/>
                  </a:lnTo>
                  <a:lnTo>
                    <a:pt x="3939" y="73"/>
                  </a:lnTo>
                  <a:lnTo>
                    <a:pt x="3941" y="63"/>
                  </a:lnTo>
                  <a:lnTo>
                    <a:pt x="3945" y="54"/>
                  </a:lnTo>
                  <a:lnTo>
                    <a:pt x="3950" y="45"/>
                  </a:lnTo>
                  <a:lnTo>
                    <a:pt x="3955" y="37"/>
                  </a:lnTo>
                  <a:lnTo>
                    <a:pt x="3960" y="31"/>
                  </a:lnTo>
                  <a:lnTo>
                    <a:pt x="3968" y="24"/>
                  </a:lnTo>
                  <a:lnTo>
                    <a:pt x="3975" y="19"/>
                  </a:lnTo>
                  <a:lnTo>
                    <a:pt x="3983" y="15"/>
                  </a:lnTo>
                  <a:lnTo>
                    <a:pt x="3992" y="10"/>
                  </a:lnTo>
                  <a:lnTo>
                    <a:pt x="4002" y="8"/>
                  </a:lnTo>
                  <a:lnTo>
                    <a:pt x="4013" y="6"/>
                  </a:lnTo>
                  <a:lnTo>
                    <a:pt x="4023" y="4"/>
                  </a:lnTo>
                  <a:lnTo>
                    <a:pt x="4035" y="4"/>
                  </a:lnTo>
                  <a:lnTo>
                    <a:pt x="4090" y="4"/>
                  </a:lnTo>
                  <a:lnTo>
                    <a:pt x="4090" y="40"/>
                  </a:lnTo>
                  <a:lnTo>
                    <a:pt x="4036" y="40"/>
                  </a:lnTo>
                  <a:lnTo>
                    <a:pt x="4028" y="40"/>
                  </a:lnTo>
                  <a:lnTo>
                    <a:pt x="4020" y="41"/>
                  </a:lnTo>
                  <a:lnTo>
                    <a:pt x="4013" y="42"/>
                  </a:lnTo>
                  <a:lnTo>
                    <a:pt x="4006" y="44"/>
                  </a:lnTo>
                  <a:lnTo>
                    <a:pt x="4000" y="47"/>
                  </a:lnTo>
                  <a:lnTo>
                    <a:pt x="3995" y="50"/>
                  </a:lnTo>
                  <a:lnTo>
                    <a:pt x="3990" y="53"/>
                  </a:lnTo>
                  <a:lnTo>
                    <a:pt x="3986" y="57"/>
                  </a:lnTo>
                  <a:lnTo>
                    <a:pt x="3983" y="62"/>
                  </a:lnTo>
                  <a:lnTo>
                    <a:pt x="3980" y="67"/>
                  </a:lnTo>
                  <a:lnTo>
                    <a:pt x="3978" y="72"/>
                  </a:lnTo>
                  <a:lnTo>
                    <a:pt x="3975" y="78"/>
                  </a:lnTo>
                  <a:lnTo>
                    <a:pt x="3974" y="85"/>
                  </a:lnTo>
                  <a:lnTo>
                    <a:pt x="3973" y="91"/>
                  </a:lnTo>
                  <a:lnTo>
                    <a:pt x="3972" y="99"/>
                  </a:lnTo>
                  <a:lnTo>
                    <a:pt x="3972" y="107"/>
                  </a:lnTo>
                  <a:lnTo>
                    <a:pt x="3972" y="147"/>
                  </a:lnTo>
                  <a:lnTo>
                    <a:pt x="4090" y="147"/>
                  </a:lnTo>
                  <a:lnTo>
                    <a:pt x="4090" y="183"/>
                  </a:lnTo>
                  <a:lnTo>
                    <a:pt x="3972" y="183"/>
                  </a:lnTo>
                  <a:lnTo>
                    <a:pt x="3972" y="231"/>
                  </a:lnTo>
                  <a:lnTo>
                    <a:pt x="3972" y="240"/>
                  </a:lnTo>
                  <a:lnTo>
                    <a:pt x="3973" y="247"/>
                  </a:lnTo>
                  <a:lnTo>
                    <a:pt x="3974" y="255"/>
                  </a:lnTo>
                  <a:lnTo>
                    <a:pt x="3976" y="261"/>
                  </a:lnTo>
                  <a:lnTo>
                    <a:pt x="3978" y="267"/>
                  </a:lnTo>
                  <a:lnTo>
                    <a:pt x="3981" y="273"/>
                  </a:lnTo>
                  <a:lnTo>
                    <a:pt x="3983" y="277"/>
                  </a:lnTo>
                  <a:lnTo>
                    <a:pt x="3987" y="283"/>
                  </a:lnTo>
                  <a:lnTo>
                    <a:pt x="3990" y="287"/>
                  </a:lnTo>
                  <a:lnTo>
                    <a:pt x="3995" y="290"/>
                  </a:lnTo>
                  <a:lnTo>
                    <a:pt x="3999" y="293"/>
                  </a:lnTo>
                  <a:lnTo>
                    <a:pt x="4004" y="295"/>
                  </a:lnTo>
                  <a:lnTo>
                    <a:pt x="4010" y="297"/>
                  </a:lnTo>
                  <a:lnTo>
                    <a:pt x="4016" y="299"/>
                  </a:lnTo>
                  <a:lnTo>
                    <a:pt x="4022" y="300"/>
                  </a:lnTo>
                  <a:lnTo>
                    <a:pt x="4029" y="300"/>
                  </a:lnTo>
                  <a:lnTo>
                    <a:pt x="4121" y="300"/>
                  </a:lnTo>
                  <a:close/>
                  <a:moveTo>
                    <a:pt x="4157" y="40"/>
                  </a:moveTo>
                  <a:lnTo>
                    <a:pt x="4157" y="155"/>
                  </a:lnTo>
                  <a:lnTo>
                    <a:pt x="4197" y="155"/>
                  </a:lnTo>
                  <a:lnTo>
                    <a:pt x="4210" y="155"/>
                  </a:lnTo>
                  <a:lnTo>
                    <a:pt x="4217" y="154"/>
                  </a:lnTo>
                  <a:lnTo>
                    <a:pt x="4223" y="153"/>
                  </a:lnTo>
                  <a:lnTo>
                    <a:pt x="4230" y="152"/>
                  </a:lnTo>
                  <a:lnTo>
                    <a:pt x="4236" y="151"/>
                  </a:lnTo>
                  <a:lnTo>
                    <a:pt x="4241" y="149"/>
                  </a:lnTo>
                  <a:lnTo>
                    <a:pt x="4247" y="146"/>
                  </a:lnTo>
                  <a:lnTo>
                    <a:pt x="4251" y="143"/>
                  </a:lnTo>
                  <a:lnTo>
                    <a:pt x="4255" y="138"/>
                  </a:lnTo>
                  <a:lnTo>
                    <a:pt x="4260" y="134"/>
                  </a:lnTo>
                  <a:lnTo>
                    <a:pt x="4263" y="129"/>
                  </a:lnTo>
                  <a:lnTo>
                    <a:pt x="4265" y="122"/>
                  </a:lnTo>
                  <a:lnTo>
                    <a:pt x="4267" y="115"/>
                  </a:lnTo>
                  <a:lnTo>
                    <a:pt x="4268" y="107"/>
                  </a:lnTo>
                  <a:lnTo>
                    <a:pt x="4268" y="98"/>
                  </a:lnTo>
                  <a:lnTo>
                    <a:pt x="4268" y="89"/>
                  </a:lnTo>
                  <a:lnTo>
                    <a:pt x="4267" y="82"/>
                  </a:lnTo>
                  <a:lnTo>
                    <a:pt x="4265" y="74"/>
                  </a:lnTo>
                  <a:lnTo>
                    <a:pt x="4263" y="69"/>
                  </a:lnTo>
                  <a:lnTo>
                    <a:pt x="4261" y="64"/>
                  </a:lnTo>
                  <a:lnTo>
                    <a:pt x="4257" y="58"/>
                  </a:lnTo>
                  <a:lnTo>
                    <a:pt x="4253" y="54"/>
                  </a:lnTo>
                  <a:lnTo>
                    <a:pt x="4249" y="51"/>
                  </a:lnTo>
                  <a:lnTo>
                    <a:pt x="4244" y="48"/>
                  </a:lnTo>
                  <a:lnTo>
                    <a:pt x="4238" y="45"/>
                  </a:lnTo>
                  <a:lnTo>
                    <a:pt x="4232" y="43"/>
                  </a:lnTo>
                  <a:lnTo>
                    <a:pt x="4226" y="42"/>
                  </a:lnTo>
                  <a:lnTo>
                    <a:pt x="4219" y="41"/>
                  </a:lnTo>
                  <a:lnTo>
                    <a:pt x="4213" y="40"/>
                  </a:lnTo>
                  <a:lnTo>
                    <a:pt x="4197" y="40"/>
                  </a:lnTo>
                  <a:lnTo>
                    <a:pt x="4157" y="40"/>
                  </a:lnTo>
                  <a:close/>
                  <a:moveTo>
                    <a:pt x="4773" y="4"/>
                  </a:moveTo>
                  <a:lnTo>
                    <a:pt x="4817" y="4"/>
                  </a:lnTo>
                  <a:lnTo>
                    <a:pt x="4892" y="149"/>
                  </a:lnTo>
                  <a:lnTo>
                    <a:pt x="4968" y="4"/>
                  </a:lnTo>
                  <a:lnTo>
                    <a:pt x="5009" y="4"/>
                  </a:lnTo>
                  <a:lnTo>
                    <a:pt x="4909" y="184"/>
                  </a:lnTo>
                  <a:lnTo>
                    <a:pt x="4909" y="336"/>
                  </a:lnTo>
                  <a:lnTo>
                    <a:pt x="4872" y="336"/>
                  </a:lnTo>
                  <a:lnTo>
                    <a:pt x="4872" y="184"/>
                  </a:lnTo>
                  <a:lnTo>
                    <a:pt x="4794" y="40"/>
                  </a:lnTo>
                  <a:lnTo>
                    <a:pt x="4713" y="40"/>
                  </a:lnTo>
                  <a:lnTo>
                    <a:pt x="4713" y="336"/>
                  </a:lnTo>
                  <a:lnTo>
                    <a:pt x="4676" y="336"/>
                  </a:lnTo>
                  <a:lnTo>
                    <a:pt x="4676" y="40"/>
                  </a:lnTo>
                  <a:lnTo>
                    <a:pt x="4581" y="42"/>
                  </a:lnTo>
                  <a:lnTo>
                    <a:pt x="4581" y="6"/>
                  </a:lnTo>
                  <a:lnTo>
                    <a:pt x="4773" y="4"/>
                  </a:lnTo>
                  <a:close/>
                  <a:moveTo>
                    <a:pt x="3179" y="4"/>
                  </a:moveTo>
                  <a:lnTo>
                    <a:pt x="3216" y="4"/>
                  </a:lnTo>
                  <a:lnTo>
                    <a:pt x="3216" y="233"/>
                  </a:lnTo>
                  <a:lnTo>
                    <a:pt x="3217" y="248"/>
                  </a:lnTo>
                  <a:lnTo>
                    <a:pt x="3217" y="256"/>
                  </a:lnTo>
                  <a:lnTo>
                    <a:pt x="3218" y="262"/>
                  </a:lnTo>
                  <a:lnTo>
                    <a:pt x="3219" y="269"/>
                  </a:lnTo>
                  <a:lnTo>
                    <a:pt x="3221" y="274"/>
                  </a:lnTo>
                  <a:lnTo>
                    <a:pt x="3223" y="279"/>
                  </a:lnTo>
                  <a:lnTo>
                    <a:pt x="3226" y="285"/>
                  </a:lnTo>
                  <a:lnTo>
                    <a:pt x="3230" y="289"/>
                  </a:lnTo>
                  <a:lnTo>
                    <a:pt x="3234" y="293"/>
                  </a:lnTo>
                  <a:lnTo>
                    <a:pt x="3238" y="296"/>
                  </a:lnTo>
                  <a:lnTo>
                    <a:pt x="3244" y="300"/>
                  </a:lnTo>
                  <a:lnTo>
                    <a:pt x="3250" y="302"/>
                  </a:lnTo>
                  <a:lnTo>
                    <a:pt x="3256" y="304"/>
                  </a:lnTo>
                  <a:lnTo>
                    <a:pt x="3264" y="305"/>
                  </a:lnTo>
                  <a:lnTo>
                    <a:pt x="3272" y="305"/>
                  </a:lnTo>
                  <a:lnTo>
                    <a:pt x="3281" y="305"/>
                  </a:lnTo>
                  <a:lnTo>
                    <a:pt x="3287" y="304"/>
                  </a:lnTo>
                  <a:lnTo>
                    <a:pt x="3295" y="302"/>
                  </a:lnTo>
                  <a:lnTo>
                    <a:pt x="3300" y="300"/>
                  </a:lnTo>
                  <a:lnTo>
                    <a:pt x="3306" y="297"/>
                  </a:lnTo>
                  <a:lnTo>
                    <a:pt x="3310" y="293"/>
                  </a:lnTo>
                  <a:lnTo>
                    <a:pt x="3314" y="290"/>
                  </a:lnTo>
                  <a:lnTo>
                    <a:pt x="3317" y="286"/>
                  </a:lnTo>
                  <a:lnTo>
                    <a:pt x="3320" y="280"/>
                  </a:lnTo>
                  <a:lnTo>
                    <a:pt x="3323" y="275"/>
                  </a:lnTo>
                  <a:lnTo>
                    <a:pt x="3325" y="269"/>
                  </a:lnTo>
                  <a:lnTo>
                    <a:pt x="3326" y="262"/>
                  </a:lnTo>
                  <a:lnTo>
                    <a:pt x="3327" y="256"/>
                  </a:lnTo>
                  <a:lnTo>
                    <a:pt x="3328" y="248"/>
                  </a:lnTo>
                  <a:lnTo>
                    <a:pt x="3328" y="233"/>
                  </a:lnTo>
                  <a:lnTo>
                    <a:pt x="3328" y="4"/>
                  </a:lnTo>
                  <a:lnTo>
                    <a:pt x="3364" y="4"/>
                  </a:lnTo>
                  <a:lnTo>
                    <a:pt x="3364" y="233"/>
                  </a:lnTo>
                  <a:lnTo>
                    <a:pt x="3364" y="246"/>
                  </a:lnTo>
                  <a:lnTo>
                    <a:pt x="3363" y="259"/>
                  </a:lnTo>
                  <a:lnTo>
                    <a:pt x="3361" y="270"/>
                  </a:lnTo>
                  <a:lnTo>
                    <a:pt x="3359" y="280"/>
                  </a:lnTo>
                  <a:lnTo>
                    <a:pt x="3356" y="290"/>
                  </a:lnTo>
                  <a:lnTo>
                    <a:pt x="3353" y="299"/>
                  </a:lnTo>
                  <a:lnTo>
                    <a:pt x="3347" y="307"/>
                  </a:lnTo>
                  <a:lnTo>
                    <a:pt x="3342" y="315"/>
                  </a:lnTo>
                  <a:lnTo>
                    <a:pt x="3337" y="321"/>
                  </a:lnTo>
                  <a:lnTo>
                    <a:pt x="3329" y="326"/>
                  </a:lnTo>
                  <a:lnTo>
                    <a:pt x="3322" y="331"/>
                  </a:lnTo>
                  <a:lnTo>
                    <a:pt x="3314" y="335"/>
                  </a:lnTo>
                  <a:lnTo>
                    <a:pt x="3304" y="337"/>
                  </a:lnTo>
                  <a:lnTo>
                    <a:pt x="3295" y="339"/>
                  </a:lnTo>
                  <a:lnTo>
                    <a:pt x="3284" y="341"/>
                  </a:lnTo>
                  <a:lnTo>
                    <a:pt x="3272" y="341"/>
                  </a:lnTo>
                  <a:lnTo>
                    <a:pt x="3261" y="341"/>
                  </a:lnTo>
                  <a:lnTo>
                    <a:pt x="3249" y="339"/>
                  </a:lnTo>
                  <a:lnTo>
                    <a:pt x="3239" y="337"/>
                  </a:lnTo>
                  <a:lnTo>
                    <a:pt x="3230" y="335"/>
                  </a:lnTo>
                  <a:lnTo>
                    <a:pt x="3221" y="331"/>
                  </a:lnTo>
                  <a:lnTo>
                    <a:pt x="3214" y="326"/>
                  </a:lnTo>
                  <a:lnTo>
                    <a:pt x="3207" y="321"/>
                  </a:lnTo>
                  <a:lnTo>
                    <a:pt x="3201" y="315"/>
                  </a:lnTo>
                  <a:lnTo>
                    <a:pt x="3195" y="307"/>
                  </a:lnTo>
                  <a:lnTo>
                    <a:pt x="3191" y="299"/>
                  </a:lnTo>
                  <a:lnTo>
                    <a:pt x="3188" y="290"/>
                  </a:lnTo>
                  <a:lnTo>
                    <a:pt x="3185" y="280"/>
                  </a:lnTo>
                  <a:lnTo>
                    <a:pt x="3183" y="270"/>
                  </a:lnTo>
                  <a:lnTo>
                    <a:pt x="3181" y="259"/>
                  </a:lnTo>
                  <a:lnTo>
                    <a:pt x="3179" y="246"/>
                  </a:lnTo>
                  <a:lnTo>
                    <a:pt x="3179" y="233"/>
                  </a:lnTo>
                  <a:lnTo>
                    <a:pt x="3179" y="4"/>
                  </a:lnTo>
                  <a:close/>
                  <a:moveTo>
                    <a:pt x="3442" y="336"/>
                  </a:moveTo>
                  <a:lnTo>
                    <a:pt x="3405" y="336"/>
                  </a:lnTo>
                  <a:lnTo>
                    <a:pt x="3405" y="106"/>
                  </a:lnTo>
                  <a:lnTo>
                    <a:pt x="3405" y="94"/>
                  </a:lnTo>
                  <a:lnTo>
                    <a:pt x="3406" y="82"/>
                  </a:lnTo>
                  <a:lnTo>
                    <a:pt x="3408" y="70"/>
                  </a:lnTo>
                  <a:lnTo>
                    <a:pt x="3410" y="60"/>
                  </a:lnTo>
                  <a:lnTo>
                    <a:pt x="3413" y="51"/>
                  </a:lnTo>
                  <a:lnTo>
                    <a:pt x="3417" y="41"/>
                  </a:lnTo>
                  <a:lnTo>
                    <a:pt x="3422" y="34"/>
                  </a:lnTo>
                  <a:lnTo>
                    <a:pt x="3426" y="26"/>
                  </a:lnTo>
                  <a:lnTo>
                    <a:pt x="3433" y="20"/>
                  </a:lnTo>
                  <a:lnTo>
                    <a:pt x="3439" y="15"/>
                  </a:lnTo>
                  <a:lnTo>
                    <a:pt x="3448" y="10"/>
                  </a:lnTo>
                  <a:lnTo>
                    <a:pt x="3455" y="6"/>
                  </a:lnTo>
                  <a:lnTo>
                    <a:pt x="3465" y="4"/>
                  </a:lnTo>
                  <a:lnTo>
                    <a:pt x="3475" y="2"/>
                  </a:lnTo>
                  <a:lnTo>
                    <a:pt x="3486" y="0"/>
                  </a:lnTo>
                  <a:lnTo>
                    <a:pt x="3498" y="0"/>
                  </a:lnTo>
                  <a:lnTo>
                    <a:pt x="3511" y="0"/>
                  </a:lnTo>
                  <a:lnTo>
                    <a:pt x="3521" y="2"/>
                  </a:lnTo>
                  <a:lnTo>
                    <a:pt x="3532" y="3"/>
                  </a:lnTo>
                  <a:lnTo>
                    <a:pt x="3541" y="6"/>
                  </a:lnTo>
                  <a:lnTo>
                    <a:pt x="3549" y="10"/>
                  </a:lnTo>
                  <a:lnTo>
                    <a:pt x="3557" y="15"/>
                  </a:lnTo>
                  <a:lnTo>
                    <a:pt x="3563" y="20"/>
                  </a:lnTo>
                  <a:lnTo>
                    <a:pt x="3569" y="26"/>
                  </a:lnTo>
                  <a:lnTo>
                    <a:pt x="3575" y="34"/>
                  </a:lnTo>
                  <a:lnTo>
                    <a:pt x="3579" y="41"/>
                  </a:lnTo>
                  <a:lnTo>
                    <a:pt x="3582" y="50"/>
                  </a:lnTo>
                  <a:lnTo>
                    <a:pt x="3585" y="59"/>
                  </a:lnTo>
                  <a:lnTo>
                    <a:pt x="3588" y="70"/>
                  </a:lnTo>
                  <a:lnTo>
                    <a:pt x="3589" y="81"/>
                  </a:lnTo>
                  <a:lnTo>
                    <a:pt x="3590" y="94"/>
                  </a:lnTo>
                  <a:lnTo>
                    <a:pt x="3590" y="106"/>
                  </a:lnTo>
                  <a:lnTo>
                    <a:pt x="3590" y="336"/>
                  </a:lnTo>
                  <a:lnTo>
                    <a:pt x="3553" y="336"/>
                  </a:lnTo>
                  <a:lnTo>
                    <a:pt x="3553" y="106"/>
                  </a:lnTo>
                  <a:lnTo>
                    <a:pt x="3553" y="92"/>
                  </a:lnTo>
                  <a:lnTo>
                    <a:pt x="3552" y="85"/>
                  </a:lnTo>
                  <a:lnTo>
                    <a:pt x="3551" y="79"/>
                  </a:lnTo>
                  <a:lnTo>
                    <a:pt x="3550" y="72"/>
                  </a:lnTo>
                  <a:lnTo>
                    <a:pt x="3549" y="67"/>
                  </a:lnTo>
                  <a:lnTo>
                    <a:pt x="3547" y="62"/>
                  </a:lnTo>
                  <a:lnTo>
                    <a:pt x="3544" y="56"/>
                  </a:lnTo>
                  <a:lnTo>
                    <a:pt x="3541" y="52"/>
                  </a:lnTo>
                  <a:lnTo>
                    <a:pt x="3536" y="48"/>
                  </a:lnTo>
                  <a:lnTo>
                    <a:pt x="3532" y="44"/>
                  </a:lnTo>
                  <a:lnTo>
                    <a:pt x="3527" y="41"/>
                  </a:lnTo>
                  <a:lnTo>
                    <a:pt x="3521" y="39"/>
                  </a:lnTo>
                  <a:lnTo>
                    <a:pt x="3514" y="37"/>
                  </a:lnTo>
                  <a:lnTo>
                    <a:pt x="3506" y="36"/>
                  </a:lnTo>
                  <a:lnTo>
                    <a:pt x="3498" y="36"/>
                  </a:lnTo>
                  <a:lnTo>
                    <a:pt x="3490" y="36"/>
                  </a:lnTo>
                  <a:lnTo>
                    <a:pt x="3483" y="37"/>
                  </a:lnTo>
                  <a:lnTo>
                    <a:pt x="3475" y="39"/>
                  </a:lnTo>
                  <a:lnTo>
                    <a:pt x="3470" y="41"/>
                  </a:lnTo>
                  <a:lnTo>
                    <a:pt x="3465" y="43"/>
                  </a:lnTo>
                  <a:lnTo>
                    <a:pt x="3460" y="48"/>
                  </a:lnTo>
                  <a:lnTo>
                    <a:pt x="3456" y="51"/>
                  </a:lnTo>
                  <a:lnTo>
                    <a:pt x="3453" y="55"/>
                  </a:lnTo>
                  <a:lnTo>
                    <a:pt x="3450" y="60"/>
                  </a:lnTo>
                  <a:lnTo>
                    <a:pt x="3448" y="66"/>
                  </a:lnTo>
                  <a:lnTo>
                    <a:pt x="3447" y="71"/>
                  </a:lnTo>
                  <a:lnTo>
                    <a:pt x="3444" y="78"/>
                  </a:lnTo>
                  <a:lnTo>
                    <a:pt x="3443" y="84"/>
                  </a:lnTo>
                  <a:lnTo>
                    <a:pt x="3443" y="91"/>
                  </a:lnTo>
                  <a:lnTo>
                    <a:pt x="3442" y="106"/>
                  </a:lnTo>
                  <a:lnTo>
                    <a:pt x="3442" y="336"/>
                  </a:lnTo>
                  <a:close/>
                  <a:moveTo>
                    <a:pt x="3640" y="4"/>
                  </a:moveTo>
                  <a:lnTo>
                    <a:pt x="3677" y="4"/>
                  </a:lnTo>
                  <a:lnTo>
                    <a:pt x="3677" y="336"/>
                  </a:lnTo>
                  <a:lnTo>
                    <a:pt x="3640" y="336"/>
                  </a:lnTo>
                  <a:lnTo>
                    <a:pt x="3640" y="4"/>
                  </a:lnTo>
                  <a:close/>
                  <a:moveTo>
                    <a:pt x="3677" y="4"/>
                  </a:moveTo>
                  <a:lnTo>
                    <a:pt x="3677" y="4"/>
                  </a:lnTo>
                  <a:close/>
                  <a:moveTo>
                    <a:pt x="3693" y="4"/>
                  </a:moveTo>
                  <a:lnTo>
                    <a:pt x="3733" y="4"/>
                  </a:lnTo>
                  <a:lnTo>
                    <a:pt x="3809" y="289"/>
                  </a:lnTo>
                  <a:lnTo>
                    <a:pt x="3817" y="289"/>
                  </a:lnTo>
                  <a:lnTo>
                    <a:pt x="3889" y="4"/>
                  </a:lnTo>
                  <a:lnTo>
                    <a:pt x="3927" y="4"/>
                  </a:lnTo>
                  <a:lnTo>
                    <a:pt x="3839" y="336"/>
                  </a:lnTo>
                  <a:lnTo>
                    <a:pt x="3783" y="336"/>
                  </a:lnTo>
                  <a:lnTo>
                    <a:pt x="3693" y="4"/>
                  </a:lnTo>
                  <a:close/>
                  <a:moveTo>
                    <a:pt x="4479" y="17"/>
                  </a:moveTo>
                  <a:lnTo>
                    <a:pt x="4468" y="52"/>
                  </a:lnTo>
                  <a:lnTo>
                    <a:pt x="4447" y="45"/>
                  </a:lnTo>
                  <a:lnTo>
                    <a:pt x="4433" y="42"/>
                  </a:lnTo>
                  <a:lnTo>
                    <a:pt x="4425" y="40"/>
                  </a:lnTo>
                  <a:lnTo>
                    <a:pt x="4419" y="40"/>
                  </a:lnTo>
                  <a:lnTo>
                    <a:pt x="4413" y="39"/>
                  </a:lnTo>
                  <a:lnTo>
                    <a:pt x="4407" y="40"/>
                  </a:lnTo>
                  <a:lnTo>
                    <a:pt x="4402" y="40"/>
                  </a:lnTo>
                  <a:lnTo>
                    <a:pt x="4396" y="42"/>
                  </a:lnTo>
                  <a:lnTo>
                    <a:pt x="4391" y="44"/>
                  </a:lnTo>
                  <a:lnTo>
                    <a:pt x="4387" y="47"/>
                  </a:lnTo>
                  <a:lnTo>
                    <a:pt x="4382" y="50"/>
                  </a:lnTo>
                  <a:lnTo>
                    <a:pt x="4378" y="54"/>
                  </a:lnTo>
                  <a:lnTo>
                    <a:pt x="4374" y="59"/>
                  </a:lnTo>
                  <a:lnTo>
                    <a:pt x="4371" y="65"/>
                  </a:lnTo>
                  <a:lnTo>
                    <a:pt x="4369" y="71"/>
                  </a:lnTo>
                  <a:lnTo>
                    <a:pt x="4365" y="79"/>
                  </a:lnTo>
                  <a:lnTo>
                    <a:pt x="4363" y="87"/>
                  </a:lnTo>
                  <a:lnTo>
                    <a:pt x="4363" y="95"/>
                  </a:lnTo>
                  <a:lnTo>
                    <a:pt x="4362" y="101"/>
                  </a:lnTo>
                  <a:lnTo>
                    <a:pt x="4363" y="107"/>
                  </a:lnTo>
                  <a:lnTo>
                    <a:pt x="4365" y="113"/>
                  </a:lnTo>
                  <a:lnTo>
                    <a:pt x="4366" y="116"/>
                  </a:lnTo>
                  <a:lnTo>
                    <a:pt x="4368" y="118"/>
                  </a:lnTo>
                  <a:lnTo>
                    <a:pt x="4371" y="122"/>
                  </a:lnTo>
                  <a:lnTo>
                    <a:pt x="4375" y="127"/>
                  </a:lnTo>
                  <a:lnTo>
                    <a:pt x="4379" y="130"/>
                  </a:lnTo>
                  <a:lnTo>
                    <a:pt x="4385" y="134"/>
                  </a:lnTo>
                  <a:lnTo>
                    <a:pt x="4390" y="136"/>
                  </a:lnTo>
                  <a:lnTo>
                    <a:pt x="4396" y="139"/>
                  </a:lnTo>
                  <a:lnTo>
                    <a:pt x="4410" y="145"/>
                  </a:lnTo>
                  <a:lnTo>
                    <a:pt x="4425" y="149"/>
                  </a:lnTo>
                  <a:lnTo>
                    <a:pt x="4431" y="151"/>
                  </a:lnTo>
                  <a:lnTo>
                    <a:pt x="4441" y="154"/>
                  </a:lnTo>
                  <a:lnTo>
                    <a:pt x="4450" y="159"/>
                  </a:lnTo>
                  <a:lnTo>
                    <a:pt x="4458" y="164"/>
                  </a:lnTo>
                  <a:lnTo>
                    <a:pt x="4467" y="169"/>
                  </a:lnTo>
                  <a:lnTo>
                    <a:pt x="4473" y="176"/>
                  </a:lnTo>
                  <a:lnTo>
                    <a:pt x="4480" y="182"/>
                  </a:lnTo>
                  <a:lnTo>
                    <a:pt x="4485" y="190"/>
                  </a:lnTo>
                  <a:lnTo>
                    <a:pt x="4489" y="197"/>
                  </a:lnTo>
                  <a:lnTo>
                    <a:pt x="4494" y="206"/>
                  </a:lnTo>
                  <a:lnTo>
                    <a:pt x="4497" y="214"/>
                  </a:lnTo>
                  <a:lnTo>
                    <a:pt x="4498" y="224"/>
                  </a:lnTo>
                  <a:lnTo>
                    <a:pt x="4499" y="232"/>
                  </a:lnTo>
                  <a:lnTo>
                    <a:pt x="4500" y="242"/>
                  </a:lnTo>
                  <a:lnTo>
                    <a:pt x="4499" y="253"/>
                  </a:lnTo>
                  <a:lnTo>
                    <a:pt x="4498" y="262"/>
                  </a:lnTo>
                  <a:lnTo>
                    <a:pt x="4495" y="273"/>
                  </a:lnTo>
                  <a:lnTo>
                    <a:pt x="4491" y="284"/>
                  </a:lnTo>
                  <a:lnTo>
                    <a:pt x="4487" y="293"/>
                  </a:lnTo>
                  <a:lnTo>
                    <a:pt x="4482" y="302"/>
                  </a:lnTo>
                  <a:lnTo>
                    <a:pt x="4476" y="309"/>
                  </a:lnTo>
                  <a:lnTo>
                    <a:pt x="4470" y="317"/>
                  </a:lnTo>
                  <a:lnTo>
                    <a:pt x="4464" y="322"/>
                  </a:lnTo>
                  <a:lnTo>
                    <a:pt x="4456" y="326"/>
                  </a:lnTo>
                  <a:lnTo>
                    <a:pt x="4449" y="331"/>
                  </a:lnTo>
                  <a:lnTo>
                    <a:pt x="4440" y="334"/>
                  </a:lnTo>
                  <a:lnTo>
                    <a:pt x="4432" y="336"/>
                  </a:lnTo>
                  <a:lnTo>
                    <a:pt x="4423" y="337"/>
                  </a:lnTo>
                  <a:lnTo>
                    <a:pt x="4413" y="338"/>
                  </a:lnTo>
                  <a:lnTo>
                    <a:pt x="4404" y="337"/>
                  </a:lnTo>
                  <a:lnTo>
                    <a:pt x="4394" y="336"/>
                  </a:lnTo>
                  <a:lnTo>
                    <a:pt x="4385" y="334"/>
                  </a:lnTo>
                  <a:lnTo>
                    <a:pt x="4374" y="332"/>
                  </a:lnTo>
                  <a:lnTo>
                    <a:pt x="4347" y="324"/>
                  </a:lnTo>
                  <a:lnTo>
                    <a:pt x="4357" y="289"/>
                  </a:lnTo>
                  <a:lnTo>
                    <a:pt x="4378" y="295"/>
                  </a:lnTo>
                  <a:lnTo>
                    <a:pt x="4393" y="299"/>
                  </a:lnTo>
                  <a:lnTo>
                    <a:pt x="4400" y="300"/>
                  </a:lnTo>
                  <a:lnTo>
                    <a:pt x="4406" y="301"/>
                  </a:lnTo>
                  <a:lnTo>
                    <a:pt x="4412" y="301"/>
                  </a:lnTo>
                  <a:lnTo>
                    <a:pt x="4419" y="301"/>
                  </a:lnTo>
                  <a:lnTo>
                    <a:pt x="4424" y="300"/>
                  </a:lnTo>
                  <a:lnTo>
                    <a:pt x="4429" y="299"/>
                  </a:lnTo>
                  <a:lnTo>
                    <a:pt x="4435" y="296"/>
                  </a:lnTo>
                  <a:lnTo>
                    <a:pt x="4439" y="293"/>
                  </a:lnTo>
                  <a:lnTo>
                    <a:pt x="4443" y="290"/>
                  </a:lnTo>
                  <a:lnTo>
                    <a:pt x="4448" y="286"/>
                  </a:lnTo>
                  <a:lnTo>
                    <a:pt x="4451" y="281"/>
                  </a:lnTo>
                  <a:lnTo>
                    <a:pt x="4454" y="275"/>
                  </a:lnTo>
                  <a:lnTo>
                    <a:pt x="4457" y="269"/>
                  </a:lnTo>
                  <a:lnTo>
                    <a:pt x="4459" y="261"/>
                  </a:lnTo>
                  <a:lnTo>
                    <a:pt x="4462" y="253"/>
                  </a:lnTo>
                  <a:lnTo>
                    <a:pt x="4463" y="244"/>
                  </a:lnTo>
                  <a:lnTo>
                    <a:pt x="4464" y="237"/>
                  </a:lnTo>
                  <a:lnTo>
                    <a:pt x="4463" y="230"/>
                  </a:lnTo>
                  <a:lnTo>
                    <a:pt x="4462" y="224"/>
                  </a:lnTo>
                  <a:lnTo>
                    <a:pt x="4459" y="217"/>
                  </a:lnTo>
                  <a:lnTo>
                    <a:pt x="4456" y="212"/>
                  </a:lnTo>
                  <a:lnTo>
                    <a:pt x="4453" y="208"/>
                  </a:lnTo>
                  <a:lnTo>
                    <a:pt x="4449" y="204"/>
                  </a:lnTo>
                  <a:lnTo>
                    <a:pt x="4443" y="199"/>
                  </a:lnTo>
                  <a:lnTo>
                    <a:pt x="4438" y="195"/>
                  </a:lnTo>
                  <a:lnTo>
                    <a:pt x="4433" y="192"/>
                  </a:lnTo>
                  <a:lnTo>
                    <a:pt x="4425" y="189"/>
                  </a:lnTo>
                  <a:lnTo>
                    <a:pt x="4419" y="186"/>
                  </a:lnTo>
                  <a:lnTo>
                    <a:pt x="4403" y="181"/>
                  </a:lnTo>
                  <a:lnTo>
                    <a:pt x="4397" y="179"/>
                  </a:lnTo>
                  <a:lnTo>
                    <a:pt x="4388" y="176"/>
                  </a:lnTo>
                  <a:lnTo>
                    <a:pt x="4378" y="173"/>
                  </a:lnTo>
                  <a:lnTo>
                    <a:pt x="4370" y="167"/>
                  </a:lnTo>
                  <a:lnTo>
                    <a:pt x="4362" y="163"/>
                  </a:lnTo>
                  <a:lnTo>
                    <a:pt x="4355" y="158"/>
                  </a:lnTo>
                  <a:lnTo>
                    <a:pt x="4348" y="151"/>
                  </a:lnTo>
                  <a:lnTo>
                    <a:pt x="4343" y="145"/>
                  </a:lnTo>
                  <a:lnTo>
                    <a:pt x="4338" y="137"/>
                  </a:lnTo>
                  <a:lnTo>
                    <a:pt x="4334" y="130"/>
                  </a:lnTo>
                  <a:lnTo>
                    <a:pt x="4331" y="122"/>
                  </a:lnTo>
                  <a:lnTo>
                    <a:pt x="4329" y="114"/>
                  </a:lnTo>
                  <a:lnTo>
                    <a:pt x="4328" y="105"/>
                  </a:lnTo>
                  <a:lnTo>
                    <a:pt x="4327" y="96"/>
                  </a:lnTo>
                  <a:lnTo>
                    <a:pt x="4328" y="86"/>
                  </a:lnTo>
                  <a:lnTo>
                    <a:pt x="4329" y="76"/>
                  </a:lnTo>
                  <a:lnTo>
                    <a:pt x="4331" y="67"/>
                  </a:lnTo>
                  <a:lnTo>
                    <a:pt x="4334" y="57"/>
                  </a:lnTo>
                  <a:lnTo>
                    <a:pt x="4338" y="49"/>
                  </a:lnTo>
                  <a:lnTo>
                    <a:pt x="4343" y="41"/>
                  </a:lnTo>
                  <a:lnTo>
                    <a:pt x="4347" y="34"/>
                  </a:lnTo>
                  <a:lnTo>
                    <a:pt x="4354" y="27"/>
                  </a:lnTo>
                  <a:lnTo>
                    <a:pt x="4360" y="22"/>
                  </a:lnTo>
                  <a:lnTo>
                    <a:pt x="4366" y="17"/>
                  </a:lnTo>
                  <a:lnTo>
                    <a:pt x="4374" y="12"/>
                  </a:lnTo>
                  <a:lnTo>
                    <a:pt x="4382" y="9"/>
                  </a:lnTo>
                  <a:lnTo>
                    <a:pt x="4391" y="6"/>
                  </a:lnTo>
                  <a:lnTo>
                    <a:pt x="4400" y="4"/>
                  </a:lnTo>
                  <a:lnTo>
                    <a:pt x="4409" y="3"/>
                  </a:lnTo>
                  <a:lnTo>
                    <a:pt x="4419" y="3"/>
                  </a:lnTo>
                  <a:lnTo>
                    <a:pt x="4429" y="4"/>
                  </a:lnTo>
                  <a:lnTo>
                    <a:pt x="4440" y="5"/>
                  </a:lnTo>
                  <a:lnTo>
                    <a:pt x="4451" y="8"/>
                  </a:lnTo>
                  <a:lnTo>
                    <a:pt x="4479" y="17"/>
                  </a:lnTo>
                  <a:close/>
                  <a:moveTo>
                    <a:pt x="4530" y="4"/>
                  </a:moveTo>
                  <a:lnTo>
                    <a:pt x="4566" y="4"/>
                  </a:lnTo>
                  <a:lnTo>
                    <a:pt x="4566" y="336"/>
                  </a:lnTo>
                  <a:lnTo>
                    <a:pt x="4530" y="336"/>
                  </a:lnTo>
                  <a:lnTo>
                    <a:pt x="4530" y="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60" y="3174"/>
              <a:ext cx="50" cy="67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53" y="332"/>
                </a:cxn>
                <a:cxn ang="0">
                  <a:pos x="172" y="332"/>
                </a:cxn>
                <a:cxn ang="0">
                  <a:pos x="75" y="188"/>
                </a:cxn>
                <a:cxn ang="0">
                  <a:pos x="37" y="188"/>
                </a:cxn>
                <a:cxn ang="0">
                  <a:pos x="37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102" y="1"/>
                </a:cxn>
                <a:cxn ang="0">
                  <a:pos x="114" y="3"/>
                </a:cxn>
                <a:cxn ang="0">
                  <a:pos x="124" y="5"/>
                </a:cxn>
                <a:cxn ang="0">
                  <a:pos x="134" y="9"/>
                </a:cxn>
                <a:cxn ang="0">
                  <a:pos x="142" y="13"/>
                </a:cxn>
                <a:cxn ang="0">
                  <a:pos x="151" y="17"/>
                </a:cxn>
                <a:cxn ang="0">
                  <a:pos x="157" y="22"/>
                </a:cxn>
                <a:cxn ang="0">
                  <a:pos x="164" y="29"/>
                </a:cxn>
                <a:cxn ang="0">
                  <a:pos x="169" y="36"/>
                </a:cxn>
                <a:cxn ang="0">
                  <a:pos x="173" y="44"/>
                </a:cxn>
                <a:cxn ang="0">
                  <a:pos x="178" y="52"/>
                </a:cxn>
                <a:cxn ang="0">
                  <a:pos x="181" y="61"/>
                </a:cxn>
                <a:cxn ang="0">
                  <a:pos x="183" y="70"/>
                </a:cxn>
                <a:cxn ang="0">
                  <a:pos x="184" y="81"/>
                </a:cxn>
                <a:cxn ang="0">
                  <a:pos x="184" y="93"/>
                </a:cxn>
                <a:cxn ang="0">
                  <a:pos x="184" y="104"/>
                </a:cxn>
                <a:cxn ang="0">
                  <a:pos x="183" y="113"/>
                </a:cxn>
                <a:cxn ang="0">
                  <a:pos x="181" y="122"/>
                </a:cxn>
                <a:cxn ang="0">
                  <a:pos x="179" y="130"/>
                </a:cxn>
                <a:cxn ang="0">
                  <a:pos x="177" y="138"/>
                </a:cxn>
                <a:cxn ang="0">
                  <a:pos x="172" y="144"/>
                </a:cxn>
                <a:cxn ang="0">
                  <a:pos x="169" y="149"/>
                </a:cxn>
                <a:cxn ang="0">
                  <a:pos x="164" y="156"/>
                </a:cxn>
                <a:cxn ang="0">
                  <a:pos x="160" y="160"/>
                </a:cxn>
                <a:cxn ang="0">
                  <a:pos x="154" y="164"/>
                </a:cxn>
                <a:cxn ang="0">
                  <a:pos x="148" y="169"/>
                </a:cxn>
                <a:cxn ang="0">
                  <a:pos x="142" y="172"/>
                </a:cxn>
                <a:cxn ang="0">
                  <a:pos x="135" y="175"/>
                </a:cxn>
                <a:cxn ang="0">
                  <a:pos x="129" y="177"/>
                </a:cxn>
                <a:cxn ang="0">
                  <a:pos x="114" y="183"/>
                </a:cxn>
                <a:cxn ang="0">
                  <a:pos x="216" y="330"/>
                </a:cxn>
                <a:cxn ang="0">
                  <a:pos x="216" y="0"/>
                </a:cxn>
                <a:cxn ang="0">
                  <a:pos x="253" y="0"/>
                </a:cxn>
              </a:cxnLst>
              <a:rect l="0" t="0" r="r" b="b"/>
              <a:pathLst>
                <a:path w="253" h="332">
                  <a:moveTo>
                    <a:pt x="253" y="0"/>
                  </a:moveTo>
                  <a:lnTo>
                    <a:pt x="253" y="332"/>
                  </a:lnTo>
                  <a:lnTo>
                    <a:pt x="172" y="332"/>
                  </a:lnTo>
                  <a:lnTo>
                    <a:pt x="75" y="188"/>
                  </a:lnTo>
                  <a:lnTo>
                    <a:pt x="37" y="188"/>
                  </a:lnTo>
                  <a:lnTo>
                    <a:pt x="37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02" y="1"/>
                  </a:lnTo>
                  <a:lnTo>
                    <a:pt x="114" y="3"/>
                  </a:lnTo>
                  <a:lnTo>
                    <a:pt x="124" y="5"/>
                  </a:lnTo>
                  <a:lnTo>
                    <a:pt x="134" y="9"/>
                  </a:lnTo>
                  <a:lnTo>
                    <a:pt x="142" y="13"/>
                  </a:lnTo>
                  <a:lnTo>
                    <a:pt x="151" y="17"/>
                  </a:lnTo>
                  <a:lnTo>
                    <a:pt x="157" y="22"/>
                  </a:lnTo>
                  <a:lnTo>
                    <a:pt x="164" y="29"/>
                  </a:lnTo>
                  <a:lnTo>
                    <a:pt x="169" y="36"/>
                  </a:lnTo>
                  <a:lnTo>
                    <a:pt x="173" y="44"/>
                  </a:lnTo>
                  <a:lnTo>
                    <a:pt x="178" y="52"/>
                  </a:lnTo>
                  <a:lnTo>
                    <a:pt x="181" y="61"/>
                  </a:lnTo>
                  <a:lnTo>
                    <a:pt x="183" y="70"/>
                  </a:lnTo>
                  <a:lnTo>
                    <a:pt x="184" y="81"/>
                  </a:lnTo>
                  <a:lnTo>
                    <a:pt x="184" y="93"/>
                  </a:lnTo>
                  <a:lnTo>
                    <a:pt x="184" y="104"/>
                  </a:lnTo>
                  <a:lnTo>
                    <a:pt x="183" y="113"/>
                  </a:lnTo>
                  <a:lnTo>
                    <a:pt x="181" y="122"/>
                  </a:lnTo>
                  <a:lnTo>
                    <a:pt x="179" y="130"/>
                  </a:lnTo>
                  <a:lnTo>
                    <a:pt x="177" y="138"/>
                  </a:lnTo>
                  <a:lnTo>
                    <a:pt x="172" y="144"/>
                  </a:lnTo>
                  <a:lnTo>
                    <a:pt x="169" y="149"/>
                  </a:lnTo>
                  <a:lnTo>
                    <a:pt x="164" y="156"/>
                  </a:lnTo>
                  <a:lnTo>
                    <a:pt x="160" y="160"/>
                  </a:lnTo>
                  <a:lnTo>
                    <a:pt x="154" y="164"/>
                  </a:lnTo>
                  <a:lnTo>
                    <a:pt x="148" y="169"/>
                  </a:lnTo>
                  <a:lnTo>
                    <a:pt x="142" y="172"/>
                  </a:lnTo>
                  <a:lnTo>
                    <a:pt x="135" y="175"/>
                  </a:lnTo>
                  <a:lnTo>
                    <a:pt x="129" y="177"/>
                  </a:lnTo>
                  <a:lnTo>
                    <a:pt x="114" y="183"/>
                  </a:lnTo>
                  <a:lnTo>
                    <a:pt x="216" y="330"/>
                  </a:lnTo>
                  <a:lnTo>
                    <a:pt x="216" y="0"/>
                  </a:lnTo>
                  <a:lnTo>
                    <a:pt x="253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667" y="3181"/>
              <a:ext cx="2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"/>
                </a:cxn>
                <a:cxn ang="0">
                  <a:pos x="39" y="116"/>
                </a:cxn>
                <a:cxn ang="0">
                  <a:pos x="53" y="116"/>
                </a:cxn>
                <a:cxn ang="0">
                  <a:pos x="60" y="115"/>
                </a:cxn>
                <a:cxn ang="0">
                  <a:pos x="66" y="113"/>
                </a:cxn>
                <a:cxn ang="0">
                  <a:pos x="72" y="112"/>
                </a:cxn>
                <a:cxn ang="0">
                  <a:pos x="79" y="111"/>
                </a:cxn>
                <a:cxn ang="0">
                  <a:pos x="84" y="109"/>
                </a:cxn>
                <a:cxn ang="0">
                  <a:pos x="89" y="106"/>
                </a:cxn>
                <a:cxn ang="0">
                  <a:pos x="94" y="103"/>
                </a:cxn>
                <a:cxn ang="0">
                  <a:pos x="98" y="99"/>
                </a:cxn>
                <a:cxn ang="0">
                  <a:pos x="102" y="94"/>
                </a:cxn>
                <a:cxn ang="0">
                  <a:pos x="105" y="89"/>
                </a:cxn>
                <a:cxn ang="0">
                  <a:pos x="108" y="83"/>
                </a:cxn>
                <a:cxn ang="0">
                  <a:pos x="110" y="75"/>
                </a:cxn>
                <a:cxn ang="0">
                  <a:pos x="111" y="68"/>
                </a:cxn>
                <a:cxn ang="0">
                  <a:pos x="111" y="58"/>
                </a:cxn>
                <a:cxn ang="0">
                  <a:pos x="111" y="49"/>
                </a:cxn>
                <a:cxn ang="0">
                  <a:pos x="110" y="42"/>
                </a:cxn>
                <a:cxn ang="0">
                  <a:pos x="108" y="34"/>
                </a:cxn>
                <a:cxn ang="0">
                  <a:pos x="105" y="29"/>
                </a:cxn>
                <a:cxn ang="0">
                  <a:pos x="103" y="24"/>
                </a:cxn>
                <a:cxn ang="0">
                  <a:pos x="100" y="18"/>
                </a:cxn>
                <a:cxn ang="0">
                  <a:pos x="96" y="14"/>
                </a:cxn>
                <a:cxn ang="0">
                  <a:pos x="92" y="11"/>
                </a:cxn>
                <a:cxn ang="0">
                  <a:pos x="86" y="8"/>
                </a:cxn>
                <a:cxn ang="0">
                  <a:pos x="81" y="6"/>
                </a:cxn>
                <a:cxn ang="0">
                  <a:pos x="74" y="3"/>
                </a:cxn>
                <a:cxn ang="0">
                  <a:pos x="69" y="2"/>
                </a:cxn>
                <a:cxn ang="0">
                  <a:pos x="62" y="1"/>
                </a:cxn>
                <a:cxn ang="0">
                  <a:pos x="55" y="0"/>
                </a:cxn>
                <a:cxn ang="0">
                  <a:pos x="39" y="0"/>
                </a:cxn>
                <a:cxn ang="0">
                  <a:pos x="0" y="0"/>
                </a:cxn>
              </a:cxnLst>
              <a:rect l="0" t="0" r="r" b="b"/>
              <a:pathLst>
                <a:path w="111" h="116">
                  <a:moveTo>
                    <a:pt x="0" y="0"/>
                  </a:moveTo>
                  <a:lnTo>
                    <a:pt x="0" y="116"/>
                  </a:lnTo>
                  <a:lnTo>
                    <a:pt x="39" y="116"/>
                  </a:lnTo>
                  <a:lnTo>
                    <a:pt x="53" y="116"/>
                  </a:lnTo>
                  <a:lnTo>
                    <a:pt x="60" y="115"/>
                  </a:lnTo>
                  <a:lnTo>
                    <a:pt x="66" y="113"/>
                  </a:lnTo>
                  <a:lnTo>
                    <a:pt x="72" y="112"/>
                  </a:lnTo>
                  <a:lnTo>
                    <a:pt x="79" y="111"/>
                  </a:lnTo>
                  <a:lnTo>
                    <a:pt x="84" y="109"/>
                  </a:lnTo>
                  <a:lnTo>
                    <a:pt x="89" y="106"/>
                  </a:lnTo>
                  <a:lnTo>
                    <a:pt x="94" y="103"/>
                  </a:lnTo>
                  <a:lnTo>
                    <a:pt x="98" y="99"/>
                  </a:lnTo>
                  <a:lnTo>
                    <a:pt x="102" y="94"/>
                  </a:lnTo>
                  <a:lnTo>
                    <a:pt x="105" y="89"/>
                  </a:lnTo>
                  <a:lnTo>
                    <a:pt x="108" y="83"/>
                  </a:lnTo>
                  <a:lnTo>
                    <a:pt x="110" y="75"/>
                  </a:lnTo>
                  <a:lnTo>
                    <a:pt x="111" y="68"/>
                  </a:lnTo>
                  <a:lnTo>
                    <a:pt x="111" y="58"/>
                  </a:lnTo>
                  <a:lnTo>
                    <a:pt x="111" y="49"/>
                  </a:lnTo>
                  <a:lnTo>
                    <a:pt x="110" y="42"/>
                  </a:lnTo>
                  <a:lnTo>
                    <a:pt x="108" y="34"/>
                  </a:lnTo>
                  <a:lnTo>
                    <a:pt x="105" y="29"/>
                  </a:lnTo>
                  <a:lnTo>
                    <a:pt x="103" y="24"/>
                  </a:lnTo>
                  <a:lnTo>
                    <a:pt x="100" y="18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6" y="8"/>
                  </a:lnTo>
                  <a:lnTo>
                    <a:pt x="81" y="6"/>
                  </a:lnTo>
                  <a:lnTo>
                    <a:pt x="74" y="3"/>
                  </a:lnTo>
                  <a:lnTo>
                    <a:pt x="69" y="2"/>
                  </a:lnTo>
                  <a:lnTo>
                    <a:pt x="62" y="1"/>
                  </a:lnTo>
                  <a:lnTo>
                    <a:pt x="55" y="0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19" y="3173"/>
              <a:ext cx="36" cy="68"/>
            </a:xfrm>
            <a:custGeom>
              <a:avLst/>
              <a:gdLst/>
              <a:ahLst/>
              <a:cxnLst>
                <a:cxn ang="0">
                  <a:pos x="37" y="184"/>
                </a:cxn>
                <a:cxn ang="0">
                  <a:pos x="37" y="337"/>
                </a:cxn>
                <a:cxn ang="0">
                  <a:pos x="0" y="337"/>
                </a:cxn>
                <a:cxn ang="0">
                  <a:pos x="0" y="105"/>
                </a:cxn>
                <a:cxn ang="0">
                  <a:pos x="1" y="93"/>
                </a:cxn>
                <a:cxn ang="0">
                  <a:pos x="2" y="81"/>
                </a:cxn>
                <a:cxn ang="0">
                  <a:pos x="4" y="70"/>
                </a:cxn>
                <a:cxn ang="0">
                  <a:pos x="7" y="59"/>
                </a:cxn>
                <a:cxn ang="0">
                  <a:pos x="10" y="50"/>
                </a:cxn>
                <a:cxn ang="0">
                  <a:pos x="14" y="41"/>
                </a:cxn>
                <a:cxn ang="0">
                  <a:pos x="19" y="34"/>
                </a:cxn>
                <a:cxn ang="0">
                  <a:pos x="25" y="26"/>
                </a:cxn>
                <a:cxn ang="0">
                  <a:pos x="31" y="20"/>
                </a:cxn>
                <a:cxn ang="0">
                  <a:pos x="39" y="15"/>
                </a:cxn>
                <a:cxn ang="0">
                  <a:pos x="46" y="10"/>
                </a:cxn>
                <a:cxn ang="0">
                  <a:pos x="54" y="6"/>
                </a:cxn>
                <a:cxn ang="0">
                  <a:pos x="63" y="4"/>
                </a:cxn>
                <a:cxn ang="0">
                  <a:pos x="72" y="2"/>
                </a:cxn>
                <a:cxn ang="0">
                  <a:pos x="81" y="0"/>
                </a:cxn>
                <a:cxn ang="0">
                  <a:pos x="92" y="0"/>
                </a:cxn>
                <a:cxn ang="0">
                  <a:pos x="103" y="0"/>
                </a:cxn>
                <a:cxn ang="0">
                  <a:pos x="113" y="2"/>
                </a:cxn>
                <a:cxn ang="0">
                  <a:pos x="123" y="3"/>
                </a:cxn>
                <a:cxn ang="0">
                  <a:pos x="132" y="6"/>
                </a:cxn>
                <a:cxn ang="0">
                  <a:pos x="140" y="10"/>
                </a:cxn>
                <a:cxn ang="0">
                  <a:pos x="148" y="15"/>
                </a:cxn>
                <a:cxn ang="0">
                  <a:pos x="154" y="20"/>
                </a:cxn>
                <a:cxn ang="0">
                  <a:pos x="160" y="26"/>
                </a:cxn>
                <a:cxn ang="0">
                  <a:pos x="166" y="33"/>
                </a:cxn>
                <a:cxn ang="0">
                  <a:pos x="170" y="41"/>
                </a:cxn>
                <a:cxn ang="0">
                  <a:pos x="174" y="50"/>
                </a:cxn>
                <a:cxn ang="0">
                  <a:pos x="178" y="59"/>
                </a:cxn>
                <a:cxn ang="0">
                  <a:pos x="181" y="69"/>
                </a:cxn>
                <a:cxn ang="0">
                  <a:pos x="183" y="81"/>
                </a:cxn>
                <a:cxn ang="0">
                  <a:pos x="184" y="93"/>
                </a:cxn>
                <a:cxn ang="0">
                  <a:pos x="184" y="105"/>
                </a:cxn>
                <a:cxn ang="0">
                  <a:pos x="184" y="337"/>
                </a:cxn>
                <a:cxn ang="0">
                  <a:pos x="148" y="337"/>
                </a:cxn>
                <a:cxn ang="0">
                  <a:pos x="148" y="184"/>
                </a:cxn>
                <a:cxn ang="0">
                  <a:pos x="37" y="184"/>
                </a:cxn>
              </a:cxnLst>
              <a:rect l="0" t="0" r="r" b="b"/>
              <a:pathLst>
                <a:path w="184" h="337">
                  <a:moveTo>
                    <a:pt x="37" y="184"/>
                  </a:moveTo>
                  <a:lnTo>
                    <a:pt x="37" y="337"/>
                  </a:lnTo>
                  <a:lnTo>
                    <a:pt x="0" y="337"/>
                  </a:lnTo>
                  <a:lnTo>
                    <a:pt x="0" y="105"/>
                  </a:lnTo>
                  <a:lnTo>
                    <a:pt x="1" y="93"/>
                  </a:lnTo>
                  <a:lnTo>
                    <a:pt x="2" y="81"/>
                  </a:lnTo>
                  <a:lnTo>
                    <a:pt x="4" y="70"/>
                  </a:lnTo>
                  <a:lnTo>
                    <a:pt x="7" y="59"/>
                  </a:lnTo>
                  <a:lnTo>
                    <a:pt x="10" y="50"/>
                  </a:lnTo>
                  <a:lnTo>
                    <a:pt x="14" y="41"/>
                  </a:lnTo>
                  <a:lnTo>
                    <a:pt x="19" y="34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4" y="6"/>
                  </a:lnTo>
                  <a:lnTo>
                    <a:pt x="63" y="4"/>
                  </a:lnTo>
                  <a:lnTo>
                    <a:pt x="72" y="2"/>
                  </a:lnTo>
                  <a:lnTo>
                    <a:pt x="81" y="0"/>
                  </a:lnTo>
                  <a:lnTo>
                    <a:pt x="92" y="0"/>
                  </a:lnTo>
                  <a:lnTo>
                    <a:pt x="103" y="0"/>
                  </a:lnTo>
                  <a:lnTo>
                    <a:pt x="113" y="2"/>
                  </a:lnTo>
                  <a:lnTo>
                    <a:pt x="123" y="3"/>
                  </a:lnTo>
                  <a:lnTo>
                    <a:pt x="132" y="6"/>
                  </a:lnTo>
                  <a:lnTo>
                    <a:pt x="140" y="10"/>
                  </a:lnTo>
                  <a:lnTo>
                    <a:pt x="148" y="15"/>
                  </a:lnTo>
                  <a:lnTo>
                    <a:pt x="154" y="20"/>
                  </a:lnTo>
                  <a:lnTo>
                    <a:pt x="160" y="26"/>
                  </a:lnTo>
                  <a:lnTo>
                    <a:pt x="166" y="33"/>
                  </a:lnTo>
                  <a:lnTo>
                    <a:pt x="170" y="41"/>
                  </a:lnTo>
                  <a:lnTo>
                    <a:pt x="174" y="50"/>
                  </a:lnTo>
                  <a:lnTo>
                    <a:pt x="178" y="59"/>
                  </a:lnTo>
                  <a:lnTo>
                    <a:pt x="181" y="69"/>
                  </a:lnTo>
                  <a:lnTo>
                    <a:pt x="183" y="81"/>
                  </a:lnTo>
                  <a:lnTo>
                    <a:pt x="184" y="93"/>
                  </a:lnTo>
                  <a:lnTo>
                    <a:pt x="184" y="105"/>
                  </a:lnTo>
                  <a:lnTo>
                    <a:pt x="184" y="337"/>
                  </a:lnTo>
                  <a:lnTo>
                    <a:pt x="148" y="337"/>
                  </a:lnTo>
                  <a:lnTo>
                    <a:pt x="148" y="184"/>
                  </a:lnTo>
                  <a:lnTo>
                    <a:pt x="37" y="184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726" y="3181"/>
              <a:ext cx="22" cy="2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11" y="111"/>
                </a:cxn>
                <a:cxn ang="0">
                  <a:pos x="111" y="68"/>
                </a:cxn>
                <a:cxn ang="0">
                  <a:pos x="111" y="52"/>
                </a:cxn>
                <a:cxn ang="0">
                  <a:pos x="110" y="45"/>
                </a:cxn>
                <a:cxn ang="0">
                  <a:pos x="107" y="38"/>
                </a:cxn>
                <a:cxn ang="0">
                  <a:pos x="106" y="33"/>
                </a:cxn>
                <a:cxn ang="0">
                  <a:pos x="104" y="27"/>
                </a:cxn>
                <a:cxn ang="0">
                  <a:pos x="101" y="22"/>
                </a:cxn>
                <a:cxn ang="0">
                  <a:pos x="98" y="17"/>
                </a:cxn>
                <a:cxn ang="0">
                  <a:pos x="95" y="13"/>
                </a:cxn>
                <a:cxn ang="0">
                  <a:pos x="90" y="10"/>
                </a:cxn>
                <a:cxn ang="0">
                  <a:pos x="86" y="6"/>
                </a:cxn>
                <a:cxn ang="0">
                  <a:pos x="81" y="4"/>
                </a:cxn>
                <a:cxn ang="0">
                  <a:pos x="75" y="2"/>
                </a:cxn>
                <a:cxn ang="0">
                  <a:pos x="69" y="1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9" y="0"/>
                </a:cxn>
                <a:cxn ang="0">
                  <a:pos x="41" y="1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25" y="6"/>
                </a:cxn>
                <a:cxn ang="0">
                  <a:pos x="20" y="10"/>
                </a:cxn>
                <a:cxn ang="0">
                  <a:pos x="17" y="13"/>
                </a:cxn>
                <a:cxn ang="0">
                  <a:pos x="12" y="17"/>
                </a:cxn>
                <a:cxn ang="0">
                  <a:pos x="9" y="22"/>
                </a:cxn>
                <a:cxn ang="0">
                  <a:pos x="7" y="27"/>
                </a:cxn>
                <a:cxn ang="0">
                  <a:pos x="5" y="33"/>
                </a:cxn>
                <a:cxn ang="0">
                  <a:pos x="3" y="38"/>
                </a:cxn>
                <a:cxn ang="0">
                  <a:pos x="2" y="45"/>
                </a:cxn>
                <a:cxn ang="0">
                  <a:pos x="1" y="52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111"/>
                </a:cxn>
              </a:cxnLst>
              <a:rect l="0" t="0" r="r" b="b"/>
              <a:pathLst>
                <a:path w="111" h="111">
                  <a:moveTo>
                    <a:pt x="0" y="111"/>
                  </a:moveTo>
                  <a:lnTo>
                    <a:pt x="111" y="111"/>
                  </a:lnTo>
                  <a:lnTo>
                    <a:pt x="111" y="68"/>
                  </a:lnTo>
                  <a:lnTo>
                    <a:pt x="111" y="52"/>
                  </a:lnTo>
                  <a:lnTo>
                    <a:pt x="110" y="45"/>
                  </a:lnTo>
                  <a:lnTo>
                    <a:pt x="107" y="38"/>
                  </a:lnTo>
                  <a:lnTo>
                    <a:pt x="106" y="33"/>
                  </a:lnTo>
                  <a:lnTo>
                    <a:pt x="104" y="27"/>
                  </a:lnTo>
                  <a:lnTo>
                    <a:pt x="101" y="22"/>
                  </a:lnTo>
                  <a:lnTo>
                    <a:pt x="98" y="17"/>
                  </a:lnTo>
                  <a:lnTo>
                    <a:pt x="95" y="13"/>
                  </a:lnTo>
                  <a:lnTo>
                    <a:pt x="90" y="10"/>
                  </a:lnTo>
                  <a:lnTo>
                    <a:pt x="86" y="6"/>
                  </a:lnTo>
                  <a:lnTo>
                    <a:pt x="81" y="4"/>
                  </a:lnTo>
                  <a:lnTo>
                    <a:pt x="75" y="2"/>
                  </a:lnTo>
                  <a:lnTo>
                    <a:pt x="69" y="1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6" y="2"/>
                  </a:lnTo>
                  <a:lnTo>
                    <a:pt x="29" y="4"/>
                  </a:lnTo>
                  <a:lnTo>
                    <a:pt x="25" y="6"/>
                  </a:lnTo>
                  <a:lnTo>
                    <a:pt x="20" y="10"/>
                  </a:lnTo>
                  <a:lnTo>
                    <a:pt x="17" y="13"/>
                  </a:lnTo>
                  <a:lnTo>
                    <a:pt x="12" y="17"/>
                  </a:lnTo>
                  <a:lnTo>
                    <a:pt x="9" y="22"/>
                  </a:lnTo>
                  <a:lnTo>
                    <a:pt x="7" y="27"/>
                  </a:lnTo>
                  <a:lnTo>
                    <a:pt x="5" y="33"/>
                  </a:lnTo>
                  <a:lnTo>
                    <a:pt x="3" y="38"/>
                  </a:lnTo>
                  <a:lnTo>
                    <a:pt x="2" y="45"/>
                  </a:lnTo>
                  <a:lnTo>
                    <a:pt x="1" y="52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11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61" y="3174"/>
              <a:ext cx="7" cy="67"/>
            </a:xfrm>
            <a:prstGeom prst="rect">
              <a:avLst/>
            </a:prstGeom>
            <a:solidFill>
              <a:schemeClr val="accent2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21" y="3174"/>
              <a:ext cx="31" cy="67"/>
            </a:xfrm>
            <a:custGeom>
              <a:avLst/>
              <a:gdLst/>
              <a:ahLst/>
              <a:cxnLst>
                <a:cxn ang="0">
                  <a:pos x="154" y="36"/>
                </a:cxn>
                <a:cxn ang="0">
                  <a:pos x="92" y="36"/>
                </a:cxn>
                <a:cxn ang="0">
                  <a:pos x="77" y="38"/>
                </a:cxn>
                <a:cxn ang="0">
                  <a:pos x="65" y="43"/>
                </a:cxn>
                <a:cxn ang="0">
                  <a:pos x="55" y="49"/>
                </a:cxn>
                <a:cxn ang="0">
                  <a:pos x="47" y="58"/>
                </a:cxn>
                <a:cxn ang="0">
                  <a:pos x="42" y="68"/>
                </a:cxn>
                <a:cxn ang="0">
                  <a:pos x="38" y="81"/>
                </a:cxn>
                <a:cxn ang="0">
                  <a:pos x="36" y="95"/>
                </a:cxn>
                <a:cxn ang="0">
                  <a:pos x="36" y="143"/>
                </a:cxn>
                <a:cxn ang="0">
                  <a:pos x="154" y="179"/>
                </a:cxn>
                <a:cxn ang="0">
                  <a:pos x="36" y="227"/>
                </a:cxn>
                <a:cxn ang="0">
                  <a:pos x="37" y="243"/>
                </a:cxn>
                <a:cxn ang="0">
                  <a:pos x="41" y="257"/>
                </a:cxn>
                <a:cxn ang="0">
                  <a:pos x="45" y="269"/>
                </a:cxn>
                <a:cxn ang="0">
                  <a:pos x="51" y="279"/>
                </a:cxn>
                <a:cxn ang="0">
                  <a:pos x="59" y="286"/>
                </a:cxn>
                <a:cxn ang="0">
                  <a:pos x="68" y="291"/>
                </a:cxn>
                <a:cxn ang="0">
                  <a:pos x="80" y="295"/>
                </a:cxn>
                <a:cxn ang="0">
                  <a:pos x="93" y="296"/>
                </a:cxn>
                <a:cxn ang="0">
                  <a:pos x="154" y="332"/>
                </a:cxn>
                <a:cxn ang="0">
                  <a:pos x="91" y="332"/>
                </a:cxn>
                <a:cxn ang="0">
                  <a:pos x="68" y="329"/>
                </a:cxn>
                <a:cxn ang="0">
                  <a:pos x="49" y="321"/>
                </a:cxn>
                <a:cxn ang="0">
                  <a:pos x="33" y="312"/>
                </a:cxn>
                <a:cxn ang="0">
                  <a:pos x="20" y="299"/>
                </a:cxn>
                <a:cxn ang="0">
                  <a:pos x="11" y="283"/>
                </a:cxn>
                <a:cxn ang="0">
                  <a:pos x="4" y="263"/>
                </a:cxn>
                <a:cxn ang="0">
                  <a:pos x="1" y="240"/>
                </a:cxn>
                <a:cxn ang="0">
                  <a:pos x="0" y="104"/>
                </a:cxn>
                <a:cxn ang="0">
                  <a:pos x="2" y="80"/>
                </a:cxn>
                <a:cxn ang="0">
                  <a:pos x="6" y="59"/>
                </a:cxn>
                <a:cxn ang="0">
                  <a:pos x="15" y="42"/>
                </a:cxn>
                <a:cxn ang="0">
                  <a:pos x="26" y="27"/>
                </a:cxn>
                <a:cxn ang="0">
                  <a:pos x="39" y="15"/>
                </a:cxn>
                <a:cxn ang="0">
                  <a:pos x="57" y="6"/>
                </a:cxn>
                <a:cxn ang="0">
                  <a:pos x="77" y="2"/>
                </a:cxn>
                <a:cxn ang="0">
                  <a:pos x="99" y="0"/>
                </a:cxn>
              </a:cxnLst>
              <a:rect l="0" t="0" r="r" b="b"/>
              <a:pathLst>
                <a:path w="154" h="332">
                  <a:moveTo>
                    <a:pt x="154" y="0"/>
                  </a:moveTo>
                  <a:lnTo>
                    <a:pt x="154" y="36"/>
                  </a:lnTo>
                  <a:lnTo>
                    <a:pt x="100" y="36"/>
                  </a:lnTo>
                  <a:lnTo>
                    <a:pt x="92" y="36"/>
                  </a:lnTo>
                  <a:lnTo>
                    <a:pt x="84" y="37"/>
                  </a:lnTo>
                  <a:lnTo>
                    <a:pt x="77" y="38"/>
                  </a:lnTo>
                  <a:lnTo>
                    <a:pt x="70" y="41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5" y="49"/>
                  </a:lnTo>
                  <a:lnTo>
                    <a:pt x="51" y="53"/>
                  </a:lnTo>
                  <a:lnTo>
                    <a:pt x="47" y="58"/>
                  </a:lnTo>
                  <a:lnTo>
                    <a:pt x="45" y="63"/>
                  </a:lnTo>
                  <a:lnTo>
                    <a:pt x="42" y="68"/>
                  </a:lnTo>
                  <a:lnTo>
                    <a:pt x="39" y="74"/>
                  </a:lnTo>
                  <a:lnTo>
                    <a:pt x="38" y="81"/>
                  </a:lnTo>
                  <a:lnTo>
                    <a:pt x="37" y="88"/>
                  </a:lnTo>
                  <a:lnTo>
                    <a:pt x="36" y="95"/>
                  </a:lnTo>
                  <a:lnTo>
                    <a:pt x="36" y="104"/>
                  </a:lnTo>
                  <a:lnTo>
                    <a:pt x="36" y="143"/>
                  </a:lnTo>
                  <a:lnTo>
                    <a:pt x="154" y="143"/>
                  </a:lnTo>
                  <a:lnTo>
                    <a:pt x="154" y="179"/>
                  </a:lnTo>
                  <a:lnTo>
                    <a:pt x="36" y="179"/>
                  </a:lnTo>
                  <a:lnTo>
                    <a:pt x="36" y="227"/>
                  </a:lnTo>
                  <a:lnTo>
                    <a:pt x="36" y="236"/>
                  </a:lnTo>
                  <a:lnTo>
                    <a:pt x="37" y="243"/>
                  </a:lnTo>
                  <a:lnTo>
                    <a:pt x="38" y="251"/>
                  </a:lnTo>
                  <a:lnTo>
                    <a:pt x="41" y="257"/>
                  </a:lnTo>
                  <a:lnTo>
                    <a:pt x="42" y="263"/>
                  </a:lnTo>
                  <a:lnTo>
                    <a:pt x="45" y="269"/>
                  </a:lnTo>
                  <a:lnTo>
                    <a:pt x="47" y="273"/>
                  </a:lnTo>
                  <a:lnTo>
                    <a:pt x="51" y="279"/>
                  </a:lnTo>
                  <a:lnTo>
                    <a:pt x="54" y="283"/>
                  </a:lnTo>
                  <a:lnTo>
                    <a:pt x="59" y="286"/>
                  </a:lnTo>
                  <a:lnTo>
                    <a:pt x="63" y="289"/>
                  </a:lnTo>
                  <a:lnTo>
                    <a:pt x="68" y="291"/>
                  </a:lnTo>
                  <a:lnTo>
                    <a:pt x="74" y="294"/>
                  </a:lnTo>
                  <a:lnTo>
                    <a:pt x="80" y="295"/>
                  </a:lnTo>
                  <a:lnTo>
                    <a:pt x="86" y="296"/>
                  </a:lnTo>
                  <a:lnTo>
                    <a:pt x="93" y="296"/>
                  </a:lnTo>
                  <a:lnTo>
                    <a:pt x="154" y="296"/>
                  </a:lnTo>
                  <a:lnTo>
                    <a:pt x="154" y="332"/>
                  </a:lnTo>
                  <a:lnTo>
                    <a:pt x="102" y="332"/>
                  </a:lnTo>
                  <a:lnTo>
                    <a:pt x="91" y="332"/>
                  </a:lnTo>
                  <a:lnTo>
                    <a:pt x="79" y="330"/>
                  </a:lnTo>
                  <a:lnTo>
                    <a:pt x="68" y="329"/>
                  </a:lnTo>
                  <a:lnTo>
                    <a:pt x="58" y="326"/>
                  </a:lnTo>
                  <a:lnTo>
                    <a:pt x="49" y="321"/>
                  </a:lnTo>
                  <a:lnTo>
                    <a:pt x="41" y="317"/>
                  </a:lnTo>
                  <a:lnTo>
                    <a:pt x="33" y="312"/>
                  </a:lnTo>
                  <a:lnTo>
                    <a:pt x="26" y="305"/>
                  </a:lnTo>
                  <a:lnTo>
                    <a:pt x="20" y="299"/>
                  </a:lnTo>
                  <a:lnTo>
                    <a:pt x="15" y="291"/>
                  </a:lnTo>
                  <a:lnTo>
                    <a:pt x="11" y="283"/>
                  </a:lnTo>
                  <a:lnTo>
                    <a:pt x="6" y="273"/>
                  </a:lnTo>
                  <a:lnTo>
                    <a:pt x="4" y="263"/>
                  </a:lnTo>
                  <a:lnTo>
                    <a:pt x="2" y="252"/>
                  </a:lnTo>
                  <a:lnTo>
                    <a:pt x="1" y="240"/>
                  </a:lnTo>
                  <a:lnTo>
                    <a:pt x="0" y="227"/>
                  </a:lnTo>
                  <a:lnTo>
                    <a:pt x="0" y="104"/>
                  </a:lnTo>
                  <a:lnTo>
                    <a:pt x="1" y="92"/>
                  </a:lnTo>
                  <a:lnTo>
                    <a:pt x="2" y="80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10" y="50"/>
                  </a:lnTo>
                  <a:lnTo>
                    <a:pt x="15" y="42"/>
                  </a:lnTo>
                  <a:lnTo>
                    <a:pt x="19" y="33"/>
                  </a:lnTo>
                  <a:lnTo>
                    <a:pt x="26" y="27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8" y="11"/>
                  </a:lnTo>
                  <a:lnTo>
                    <a:pt x="57" y="6"/>
                  </a:lnTo>
                  <a:lnTo>
                    <a:pt x="66" y="4"/>
                  </a:lnTo>
                  <a:lnTo>
                    <a:pt x="77" y="2"/>
                  </a:lnTo>
                  <a:lnTo>
                    <a:pt x="88" y="0"/>
                  </a:lnTo>
                  <a:lnTo>
                    <a:pt x="99" y="0"/>
                  </a:lnTo>
                  <a:lnTo>
                    <a:pt x="154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764" y="3173"/>
              <a:ext cx="37" cy="68"/>
            </a:xfrm>
            <a:custGeom>
              <a:avLst/>
              <a:gdLst/>
              <a:ahLst/>
              <a:cxnLst>
                <a:cxn ang="0">
                  <a:pos x="0" y="337"/>
                </a:cxn>
                <a:cxn ang="0">
                  <a:pos x="0" y="94"/>
                </a:cxn>
                <a:cxn ang="0">
                  <a:pos x="3" y="71"/>
                </a:cxn>
                <a:cxn ang="0">
                  <a:pos x="8" y="51"/>
                </a:cxn>
                <a:cxn ang="0">
                  <a:pos x="16" y="34"/>
                </a:cxn>
                <a:cxn ang="0">
                  <a:pos x="26" y="21"/>
                </a:cxn>
                <a:cxn ang="0">
                  <a:pos x="41" y="10"/>
                </a:cxn>
                <a:cxn ang="0">
                  <a:pos x="58" y="4"/>
                </a:cxn>
                <a:cxn ang="0">
                  <a:pos x="80" y="0"/>
                </a:cxn>
                <a:cxn ang="0">
                  <a:pos x="104" y="0"/>
                </a:cxn>
                <a:cxn ang="0">
                  <a:pos x="126" y="4"/>
                </a:cxn>
                <a:cxn ang="0">
                  <a:pos x="144" y="10"/>
                </a:cxn>
                <a:cxn ang="0">
                  <a:pos x="159" y="20"/>
                </a:cxn>
                <a:cxn ang="0">
                  <a:pos x="169" y="34"/>
                </a:cxn>
                <a:cxn ang="0">
                  <a:pos x="178" y="51"/>
                </a:cxn>
                <a:cxn ang="0">
                  <a:pos x="183" y="70"/>
                </a:cxn>
                <a:cxn ang="0">
                  <a:pos x="186" y="94"/>
                </a:cxn>
                <a:cxn ang="0">
                  <a:pos x="186" y="337"/>
                </a:cxn>
                <a:cxn ang="0">
                  <a:pos x="148" y="106"/>
                </a:cxn>
                <a:cxn ang="0">
                  <a:pos x="147" y="86"/>
                </a:cxn>
                <a:cxn ang="0">
                  <a:pos x="145" y="73"/>
                </a:cxn>
                <a:cxn ang="0">
                  <a:pos x="141" y="63"/>
                </a:cxn>
                <a:cxn ang="0">
                  <a:pos x="135" y="53"/>
                </a:cxn>
                <a:cxn ang="0">
                  <a:pos x="127" y="46"/>
                </a:cxn>
                <a:cxn ang="0">
                  <a:pos x="115" y="40"/>
                </a:cxn>
                <a:cxn ang="0">
                  <a:pos x="100" y="37"/>
                </a:cxn>
                <a:cxn ang="0">
                  <a:pos x="84" y="37"/>
                </a:cxn>
                <a:cxn ang="0">
                  <a:pos x="69" y="40"/>
                </a:cxn>
                <a:cxn ang="0">
                  <a:pos x="58" y="44"/>
                </a:cxn>
                <a:cxn ang="0">
                  <a:pos x="50" y="52"/>
                </a:cxn>
                <a:cxn ang="0">
                  <a:pos x="43" y="62"/>
                </a:cxn>
                <a:cxn ang="0">
                  <a:pos x="40" y="72"/>
                </a:cxn>
                <a:cxn ang="0">
                  <a:pos x="37" y="85"/>
                </a:cxn>
                <a:cxn ang="0">
                  <a:pos x="36" y="106"/>
                </a:cxn>
              </a:cxnLst>
              <a:rect l="0" t="0" r="r" b="b"/>
              <a:pathLst>
                <a:path w="186" h="337">
                  <a:moveTo>
                    <a:pt x="36" y="337"/>
                  </a:moveTo>
                  <a:lnTo>
                    <a:pt x="0" y="337"/>
                  </a:lnTo>
                  <a:lnTo>
                    <a:pt x="0" y="106"/>
                  </a:lnTo>
                  <a:lnTo>
                    <a:pt x="0" y="94"/>
                  </a:lnTo>
                  <a:lnTo>
                    <a:pt x="1" y="82"/>
                  </a:lnTo>
                  <a:lnTo>
                    <a:pt x="3" y="71"/>
                  </a:lnTo>
                  <a:lnTo>
                    <a:pt x="5" y="61"/>
                  </a:lnTo>
                  <a:lnTo>
                    <a:pt x="8" y="51"/>
                  </a:lnTo>
                  <a:lnTo>
                    <a:pt x="11" y="42"/>
                  </a:lnTo>
                  <a:lnTo>
                    <a:pt x="16" y="34"/>
                  </a:lnTo>
                  <a:lnTo>
                    <a:pt x="21" y="27"/>
                  </a:lnTo>
                  <a:lnTo>
                    <a:pt x="26" y="21"/>
                  </a:lnTo>
                  <a:lnTo>
                    <a:pt x="34" y="16"/>
                  </a:lnTo>
                  <a:lnTo>
                    <a:pt x="41" y="10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9" y="2"/>
                  </a:lnTo>
                  <a:lnTo>
                    <a:pt x="80" y="0"/>
                  </a:lnTo>
                  <a:lnTo>
                    <a:pt x="91" y="0"/>
                  </a:lnTo>
                  <a:lnTo>
                    <a:pt x="104" y="0"/>
                  </a:lnTo>
                  <a:lnTo>
                    <a:pt x="115" y="2"/>
                  </a:lnTo>
                  <a:lnTo>
                    <a:pt x="126" y="4"/>
                  </a:lnTo>
                  <a:lnTo>
                    <a:pt x="135" y="6"/>
                  </a:lnTo>
                  <a:lnTo>
                    <a:pt x="144" y="10"/>
                  </a:lnTo>
                  <a:lnTo>
                    <a:pt x="151" y="15"/>
                  </a:lnTo>
                  <a:lnTo>
                    <a:pt x="159" y="20"/>
                  </a:lnTo>
                  <a:lnTo>
                    <a:pt x="164" y="26"/>
                  </a:lnTo>
                  <a:lnTo>
                    <a:pt x="169" y="34"/>
                  </a:lnTo>
                  <a:lnTo>
                    <a:pt x="174" y="41"/>
                  </a:lnTo>
                  <a:lnTo>
                    <a:pt x="178" y="51"/>
                  </a:lnTo>
                  <a:lnTo>
                    <a:pt x="180" y="61"/>
                  </a:lnTo>
                  <a:lnTo>
                    <a:pt x="183" y="70"/>
                  </a:lnTo>
                  <a:lnTo>
                    <a:pt x="184" y="82"/>
                  </a:lnTo>
                  <a:lnTo>
                    <a:pt x="186" y="94"/>
                  </a:lnTo>
                  <a:lnTo>
                    <a:pt x="186" y="106"/>
                  </a:lnTo>
                  <a:lnTo>
                    <a:pt x="186" y="337"/>
                  </a:lnTo>
                  <a:lnTo>
                    <a:pt x="148" y="337"/>
                  </a:lnTo>
                  <a:lnTo>
                    <a:pt x="148" y="106"/>
                  </a:lnTo>
                  <a:lnTo>
                    <a:pt x="148" y="93"/>
                  </a:lnTo>
                  <a:lnTo>
                    <a:pt x="147" y="86"/>
                  </a:lnTo>
                  <a:lnTo>
                    <a:pt x="146" y="80"/>
                  </a:lnTo>
                  <a:lnTo>
                    <a:pt x="145" y="73"/>
                  </a:lnTo>
                  <a:lnTo>
                    <a:pt x="144" y="68"/>
                  </a:lnTo>
                  <a:lnTo>
                    <a:pt x="141" y="63"/>
                  </a:lnTo>
                  <a:lnTo>
                    <a:pt x="139" y="57"/>
                  </a:lnTo>
                  <a:lnTo>
                    <a:pt x="135" y="53"/>
                  </a:lnTo>
                  <a:lnTo>
                    <a:pt x="131" y="49"/>
                  </a:lnTo>
                  <a:lnTo>
                    <a:pt x="127" y="46"/>
                  </a:lnTo>
                  <a:lnTo>
                    <a:pt x="121" y="42"/>
                  </a:lnTo>
                  <a:lnTo>
                    <a:pt x="115" y="40"/>
                  </a:lnTo>
                  <a:lnTo>
                    <a:pt x="109" y="38"/>
                  </a:lnTo>
                  <a:lnTo>
                    <a:pt x="100" y="37"/>
                  </a:lnTo>
                  <a:lnTo>
                    <a:pt x="91" y="37"/>
                  </a:lnTo>
                  <a:lnTo>
                    <a:pt x="84" y="37"/>
                  </a:lnTo>
                  <a:lnTo>
                    <a:pt x="77" y="38"/>
                  </a:lnTo>
                  <a:lnTo>
                    <a:pt x="69" y="40"/>
                  </a:lnTo>
                  <a:lnTo>
                    <a:pt x="64" y="42"/>
                  </a:lnTo>
                  <a:lnTo>
                    <a:pt x="58" y="44"/>
                  </a:lnTo>
                  <a:lnTo>
                    <a:pt x="54" y="49"/>
                  </a:lnTo>
                  <a:lnTo>
                    <a:pt x="50" y="52"/>
                  </a:lnTo>
                  <a:lnTo>
                    <a:pt x="47" y="56"/>
                  </a:lnTo>
                  <a:lnTo>
                    <a:pt x="43" y="62"/>
                  </a:lnTo>
                  <a:lnTo>
                    <a:pt x="41" y="67"/>
                  </a:lnTo>
                  <a:lnTo>
                    <a:pt x="40" y="72"/>
                  </a:lnTo>
                  <a:lnTo>
                    <a:pt x="38" y="79"/>
                  </a:lnTo>
                  <a:lnTo>
                    <a:pt x="37" y="85"/>
                  </a:lnTo>
                  <a:lnTo>
                    <a:pt x="37" y="91"/>
                  </a:lnTo>
                  <a:lnTo>
                    <a:pt x="36" y="106"/>
                  </a:lnTo>
                  <a:lnTo>
                    <a:pt x="36" y="337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521" y="3174"/>
              <a:ext cx="32" cy="67"/>
            </a:xfrm>
            <a:custGeom>
              <a:avLst/>
              <a:gdLst/>
              <a:ahLst/>
              <a:cxnLst>
                <a:cxn ang="0">
                  <a:pos x="123" y="45"/>
                </a:cxn>
                <a:cxn ang="0">
                  <a:pos x="96" y="37"/>
                </a:cxn>
                <a:cxn ang="0">
                  <a:pos x="78" y="37"/>
                </a:cxn>
                <a:cxn ang="0">
                  <a:pos x="63" y="43"/>
                </a:cxn>
                <a:cxn ang="0">
                  <a:pos x="50" y="53"/>
                </a:cxn>
                <a:cxn ang="0">
                  <a:pos x="41" y="73"/>
                </a:cxn>
                <a:cxn ang="0">
                  <a:pos x="36" y="95"/>
                </a:cxn>
                <a:cxn ang="0">
                  <a:pos x="37" y="107"/>
                </a:cxn>
                <a:cxn ang="0">
                  <a:pos x="43" y="116"/>
                </a:cxn>
                <a:cxn ang="0">
                  <a:pos x="54" y="129"/>
                </a:cxn>
                <a:cxn ang="0">
                  <a:pos x="79" y="142"/>
                </a:cxn>
                <a:cxn ang="0">
                  <a:pos x="109" y="154"/>
                </a:cxn>
                <a:cxn ang="0">
                  <a:pos x="133" y="170"/>
                </a:cxn>
                <a:cxn ang="0">
                  <a:pos x="151" y="191"/>
                </a:cxn>
                <a:cxn ang="0">
                  <a:pos x="160" y="217"/>
                </a:cxn>
                <a:cxn ang="0">
                  <a:pos x="161" y="246"/>
                </a:cxn>
                <a:cxn ang="0">
                  <a:pos x="155" y="275"/>
                </a:cxn>
                <a:cxn ang="0">
                  <a:pos x="140" y="303"/>
                </a:cxn>
                <a:cxn ang="0">
                  <a:pos x="121" y="321"/>
                </a:cxn>
                <a:cxn ang="0">
                  <a:pos x="96" y="332"/>
                </a:cxn>
                <a:cxn ang="0">
                  <a:pos x="69" y="334"/>
                </a:cxn>
                <a:cxn ang="0">
                  <a:pos x="41" y="329"/>
                </a:cxn>
                <a:cxn ang="0">
                  <a:pos x="17" y="282"/>
                </a:cxn>
                <a:cxn ang="0">
                  <a:pos x="59" y="296"/>
                </a:cxn>
                <a:cxn ang="0">
                  <a:pos x="78" y="298"/>
                </a:cxn>
                <a:cxn ang="0">
                  <a:pos x="94" y="295"/>
                </a:cxn>
                <a:cxn ang="0">
                  <a:pos x="107" y="285"/>
                </a:cxn>
                <a:cxn ang="0">
                  <a:pos x="117" y="269"/>
                </a:cxn>
                <a:cxn ang="0">
                  <a:pos x="125" y="244"/>
                </a:cxn>
                <a:cxn ang="0">
                  <a:pos x="125" y="224"/>
                </a:cxn>
                <a:cxn ang="0">
                  <a:pos x="119" y="207"/>
                </a:cxn>
                <a:cxn ang="0">
                  <a:pos x="105" y="194"/>
                </a:cxn>
                <a:cxn ang="0">
                  <a:pos x="85" y="184"/>
                </a:cxn>
                <a:cxn ang="0">
                  <a:pos x="54" y="171"/>
                </a:cxn>
                <a:cxn ang="0">
                  <a:pos x="30" y="156"/>
                </a:cxn>
                <a:cxn ang="0">
                  <a:pos x="13" y="137"/>
                </a:cxn>
                <a:cxn ang="0">
                  <a:pos x="2" y="113"/>
                </a:cxn>
                <a:cxn ang="0">
                  <a:pos x="0" y="86"/>
                </a:cxn>
                <a:cxn ang="0">
                  <a:pos x="6" y="58"/>
                </a:cxn>
                <a:cxn ang="0">
                  <a:pos x="19" y="33"/>
                </a:cxn>
                <a:cxn ang="0">
                  <a:pos x="38" y="15"/>
                </a:cxn>
                <a:cxn ang="0">
                  <a:pos x="61" y="4"/>
                </a:cxn>
                <a:cxn ang="0">
                  <a:pos x="89" y="0"/>
                </a:cxn>
                <a:cxn ang="0">
                  <a:pos x="119" y="5"/>
                </a:cxn>
              </a:cxnLst>
              <a:rect l="0" t="0" r="r" b="b"/>
              <a:pathLst>
                <a:path w="162" h="334">
                  <a:moveTo>
                    <a:pt x="157" y="18"/>
                  </a:moveTo>
                  <a:lnTo>
                    <a:pt x="144" y="52"/>
                  </a:lnTo>
                  <a:lnTo>
                    <a:pt x="123" y="45"/>
                  </a:lnTo>
                  <a:lnTo>
                    <a:pt x="109" y="40"/>
                  </a:lnTo>
                  <a:lnTo>
                    <a:pt x="102" y="38"/>
                  </a:lnTo>
                  <a:lnTo>
                    <a:pt x="96" y="37"/>
                  </a:lnTo>
                  <a:lnTo>
                    <a:pt x="90" y="37"/>
                  </a:lnTo>
                  <a:lnTo>
                    <a:pt x="83" y="36"/>
                  </a:lnTo>
                  <a:lnTo>
                    <a:pt x="78" y="37"/>
                  </a:lnTo>
                  <a:lnTo>
                    <a:pt x="73" y="38"/>
                  </a:lnTo>
                  <a:lnTo>
                    <a:pt x="67" y="39"/>
                  </a:lnTo>
                  <a:lnTo>
                    <a:pt x="63" y="43"/>
                  </a:lnTo>
                  <a:lnTo>
                    <a:pt x="59" y="46"/>
                  </a:lnTo>
                  <a:lnTo>
                    <a:pt x="54" y="49"/>
                  </a:lnTo>
                  <a:lnTo>
                    <a:pt x="50" y="53"/>
                  </a:lnTo>
                  <a:lnTo>
                    <a:pt x="47" y="59"/>
                  </a:lnTo>
                  <a:lnTo>
                    <a:pt x="44" y="65"/>
                  </a:lnTo>
                  <a:lnTo>
                    <a:pt x="41" y="73"/>
                  </a:lnTo>
                  <a:lnTo>
                    <a:pt x="38" y="81"/>
                  </a:lnTo>
                  <a:lnTo>
                    <a:pt x="36" y="87"/>
                  </a:lnTo>
                  <a:lnTo>
                    <a:pt x="36" y="95"/>
                  </a:lnTo>
                  <a:lnTo>
                    <a:pt x="36" y="101"/>
                  </a:lnTo>
                  <a:lnTo>
                    <a:pt x="36" y="103"/>
                  </a:lnTo>
                  <a:lnTo>
                    <a:pt x="37" y="107"/>
                  </a:lnTo>
                  <a:lnTo>
                    <a:pt x="38" y="110"/>
                  </a:lnTo>
                  <a:lnTo>
                    <a:pt x="39" y="112"/>
                  </a:lnTo>
                  <a:lnTo>
                    <a:pt x="43" y="116"/>
                  </a:lnTo>
                  <a:lnTo>
                    <a:pt x="46" y="122"/>
                  </a:lnTo>
                  <a:lnTo>
                    <a:pt x="50" y="125"/>
                  </a:lnTo>
                  <a:lnTo>
                    <a:pt x="54" y="129"/>
                  </a:lnTo>
                  <a:lnTo>
                    <a:pt x="61" y="132"/>
                  </a:lnTo>
                  <a:lnTo>
                    <a:pt x="66" y="136"/>
                  </a:lnTo>
                  <a:lnTo>
                    <a:pt x="79" y="142"/>
                  </a:lnTo>
                  <a:lnTo>
                    <a:pt x="94" y="147"/>
                  </a:lnTo>
                  <a:lnTo>
                    <a:pt x="99" y="149"/>
                  </a:lnTo>
                  <a:lnTo>
                    <a:pt x="109" y="154"/>
                  </a:lnTo>
                  <a:lnTo>
                    <a:pt x="119" y="158"/>
                  </a:lnTo>
                  <a:lnTo>
                    <a:pt x="126" y="163"/>
                  </a:lnTo>
                  <a:lnTo>
                    <a:pt x="133" y="170"/>
                  </a:lnTo>
                  <a:lnTo>
                    <a:pt x="140" y="176"/>
                  </a:lnTo>
                  <a:lnTo>
                    <a:pt x="146" y="184"/>
                  </a:lnTo>
                  <a:lnTo>
                    <a:pt x="151" y="191"/>
                  </a:lnTo>
                  <a:lnTo>
                    <a:pt x="155" y="200"/>
                  </a:lnTo>
                  <a:lnTo>
                    <a:pt x="158" y="208"/>
                  </a:lnTo>
                  <a:lnTo>
                    <a:pt x="160" y="217"/>
                  </a:lnTo>
                  <a:lnTo>
                    <a:pt x="161" y="226"/>
                  </a:lnTo>
                  <a:lnTo>
                    <a:pt x="162" y="236"/>
                  </a:lnTo>
                  <a:lnTo>
                    <a:pt x="161" y="246"/>
                  </a:lnTo>
                  <a:lnTo>
                    <a:pt x="160" y="255"/>
                  </a:lnTo>
                  <a:lnTo>
                    <a:pt x="158" y="265"/>
                  </a:lnTo>
                  <a:lnTo>
                    <a:pt x="155" y="275"/>
                  </a:lnTo>
                  <a:lnTo>
                    <a:pt x="151" y="286"/>
                  </a:lnTo>
                  <a:lnTo>
                    <a:pt x="145" y="295"/>
                  </a:lnTo>
                  <a:lnTo>
                    <a:pt x="140" y="303"/>
                  </a:lnTo>
                  <a:lnTo>
                    <a:pt x="135" y="311"/>
                  </a:lnTo>
                  <a:lnTo>
                    <a:pt x="127" y="316"/>
                  </a:lnTo>
                  <a:lnTo>
                    <a:pt x="121" y="321"/>
                  </a:lnTo>
                  <a:lnTo>
                    <a:pt x="112" y="326"/>
                  </a:lnTo>
                  <a:lnTo>
                    <a:pt x="105" y="330"/>
                  </a:lnTo>
                  <a:lnTo>
                    <a:pt x="96" y="332"/>
                  </a:lnTo>
                  <a:lnTo>
                    <a:pt x="88" y="333"/>
                  </a:lnTo>
                  <a:lnTo>
                    <a:pt x="78" y="334"/>
                  </a:lnTo>
                  <a:lnTo>
                    <a:pt x="69" y="334"/>
                  </a:lnTo>
                  <a:lnTo>
                    <a:pt x="60" y="333"/>
                  </a:lnTo>
                  <a:lnTo>
                    <a:pt x="50" y="331"/>
                  </a:lnTo>
                  <a:lnTo>
                    <a:pt x="41" y="329"/>
                  </a:lnTo>
                  <a:lnTo>
                    <a:pt x="30" y="326"/>
                  </a:lnTo>
                  <a:lnTo>
                    <a:pt x="4" y="316"/>
                  </a:lnTo>
                  <a:lnTo>
                    <a:pt x="17" y="282"/>
                  </a:lnTo>
                  <a:lnTo>
                    <a:pt x="38" y="289"/>
                  </a:lnTo>
                  <a:lnTo>
                    <a:pt x="52" y="294"/>
                  </a:lnTo>
                  <a:lnTo>
                    <a:pt x="59" y="296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8" y="298"/>
                  </a:lnTo>
                  <a:lnTo>
                    <a:pt x="83" y="297"/>
                  </a:lnTo>
                  <a:lnTo>
                    <a:pt x="89" y="297"/>
                  </a:lnTo>
                  <a:lnTo>
                    <a:pt x="94" y="295"/>
                  </a:lnTo>
                  <a:lnTo>
                    <a:pt x="98" y="292"/>
                  </a:lnTo>
                  <a:lnTo>
                    <a:pt x="102" y="289"/>
                  </a:lnTo>
                  <a:lnTo>
                    <a:pt x="107" y="285"/>
                  </a:lnTo>
                  <a:lnTo>
                    <a:pt x="111" y="281"/>
                  </a:lnTo>
                  <a:lnTo>
                    <a:pt x="114" y="275"/>
                  </a:lnTo>
                  <a:lnTo>
                    <a:pt x="117" y="269"/>
                  </a:lnTo>
                  <a:lnTo>
                    <a:pt x="121" y="262"/>
                  </a:lnTo>
                  <a:lnTo>
                    <a:pt x="124" y="253"/>
                  </a:lnTo>
                  <a:lnTo>
                    <a:pt x="125" y="244"/>
                  </a:lnTo>
                  <a:lnTo>
                    <a:pt x="126" y="237"/>
                  </a:lnTo>
                  <a:lnTo>
                    <a:pt x="126" y="231"/>
                  </a:lnTo>
                  <a:lnTo>
                    <a:pt x="125" y="224"/>
                  </a:lnTo>
                  <a:lnTo>
                    <a:pt x="124" y="218"/>
                  </a:lnTo>
                  <a:lnTo>
                    <a:pt x="122" y="212"/>
                  </a:lnTo>
                  <a:lnTo>
                    <a:pt x="119" y="207"/>
                  </a:lnTo>
                  <a:lnTo>
                    <a:pt x="114" y="203"/>
                  </a:lnTo>
                  <a:lnTo>
                    <a:pt x="110" y="199"/>
                  </a:lnTo>
                  <a:lnTo>
                    <a:pt x="105" y="194"/>
                  </a:lnTo>
                  <a:lnTo>
                    <a:pt x="98" y="190"/>
                  </a:lnTo>
                  <a:lnTo>
                    <a:pt x="92" y="187"/>
                  </a:lnTo>
                  <a:lnTo>
                    <a:pt x="85" y="184"/>
                  </a:lnTo>
                  <a:lnTo>
                    <a:pt x="69" y="177"/>
                  </a:lnTo>
                  <a:lnTo>
                    <a:pt x="64" y="175"/>
                  </a:lnTo>
                  <a:lnTo>
                    <a:pt x="54" y="171"/>
                  </a:lnTo>
                  <a:lnTo>
                    <a:pt x="46" y="166"/>
                  </a:lnTo>
                  <a:lnTo>
                    <a:pt x="37" y="161"/>
                  </a:lnTo>
                  <a:lnTo>
                    <a:pt x="30" y="156"/>
                  </a:lnTo>
                  <a:lnTo>
                    <a:pt x="23" y="149"/>
                  </a:lnTo>
                  <a:lnTo>
                    <a:pt x="17" y="143"/>
                  </a:lnTo>
                  <a:lnTo>
                    <a:pt x="13" y="137"/>
                  </a:lnTo>
                  <a:lnTo>
                    <a:pt x="8" y="129"/>
                  </a:lnTo>
                  <a:lnTo>
                    <a:pt x="5" y="121"/>
                  </a:lnTo>
                  <a:lnTo>
                    <a:pt x="2" y="113"/>
                  </a:lnTo>
                  <a:lnTo>
                    <a:pt x="1" y="105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1" y="77"/>
                  </a:lnTo>
                  <a:lnTo>
                    <a:pt x="3" y="67"/>
                  </a:lnTo>
                  <a:lnTo>
                    <a:pt x="6" y="58"/>
                  </a:lnTo>
                  <a:lnTo>
                    <a:pt x="11" y="49"/>
                  </a:lnTo>
                  <a:lnTo>
                    <a:pt x="15" y="40"/>
                  </a:lnTo>
                  <a:lnTo>
                    <a:pt x="19" y="33"/>
                  </a:lnTo>
                  <a:lnTo>
                    <a:pt x="26" y="27"/>
                  </a:lnTo>
                  <a:lnTo>
                    <a:pt x="32" y="20"/>
                  </a:lnTo>
                  <a:lnTo>
                    <a:pt x="38" y="15"/>
                  </a:lnTo>
                  <a:lnTo>
                    <a:pt x="46" y="11"/>
                  </a:lnTo>
                  <a:lnTo>
                    <a:pt x="53" y="6"/>
                  </a:lnTo>
                  <a:lnTo>
                    <a:pt x="61" y="4"/>
                  </a:lnTo>
                  <a:lnTo>
                    <a:pt x="70" y="2"/>
                  </a:lnTo>
                  <a:lnTo>
                    <a:pt x="79" y="1"/>
                  </a:lnTo>
                  <a:lnTo>
                    <a:pt x="89" y="0"/>
                  </a:lnTo>
                  <a:lnTo>
                    <a:pt x="98" y="1"/>
                  </a:lnTo>
                  <a:lnTo>
                    <a:pt x="108" y="2"/>
                  </a:lnTo>
                  <a:lnTo>
                    <a:pt x="119" y="5"/>
                  </a:lnTo>
                  <a:lnTo>
                    <a:pt x="129" y="8"/>
                  </a:lnTo>
                  <a:lnTo>
                    <a:pt x="157" y="18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578" y="3174"/>
              <a:ext cx="37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0"/>
                </a:cxn>
                <a:cxn ang="0">
                  <a:pos x="117" y="3"/>
                </a:cxn>
                <a:cxn ang="0">
                  <a:pos x="136" y="10"/>
                </a:cxn>
                <a:cxn ang="0">
                  <a:pos x="153" y="18"/>
                </a:cxn>
                <a:cxn ang="0">
                  <a:pos x="166" y="29"/>
                </a:cxn>
                <a:cxn ang="0">
                  <a:pos x="176" y="43"/>
                </a:cxn>
                <a:cxn ang="0">
                  <a:pos x="183" y="60"/>
                </a:cxn>
                <a:cxn ang="0">
                  <a:pos x="186" y="78"/>
                </a:cxn>
                <a:cxn ang="0">
                  <a:pos x="186" y="96"/>
                </a:cxn>
                <a:cxn ang="0">
                  <a:pos x="184" y="109"/>
                </a:cxn>
                <a:cxn ang="0">
                  <a:pos x="181" y="121"/>
                </a:cxn>
                <a:cxn ang="0">
                  <a:pos x="175" y="131"/>
                </a:cxn>
                <a:cxn ang="0">
                  <a:pos x="169" y="140"/>
                </a:cxn>
                <a:cxn ang="0">
                  <a:pos x="160" y="147"/>
                </a:cxn>
                <a:cxn ang="0">
                  <a:pos x="151" y="154"/>
                </a:cxn>
                <a:cxn ang="0">
                  <a:pos x="135" y="161"/>
                </a:cxn>
                <a:cxn ang="0">
                  <a:pos x="147" y="167"/>
                </a:cxn>
                <a:cxn ang="0">
                  <a:pos x="157" y="172"/>
                </a:cxn>
                <a:cxn ang="0">
                  <a:pos x="166" y="179"/>
                </a:cxn>
                <a:cxn ang="0">
                  <a:pos x="173" y="188"/>
                </a:cxn>
                <a:cxn ang="0">
                  <a:pos x="179" y="198"/>
                </a:cxn>
                <a:cxn ang="0">
                  <a:pos x="183" y="209"/>
                </a:cxn>
                <a:cxn ang="0">
                  <a:pos x="185" y="222"/>
                </a:cxn>
                <a:cxn ang="0">
                  <a:pos x="186" y="237"/>
                </a:cxn>
                <a:cxn ang="0">
                  <a:pos x="185" y="259"/>
                </a:cxn>
                <a:cxn ang="0">
                  <a:pos x="180" y="280"/>
                </a:cxn>
                <a:cxn ang="0">
                  <a:pos x="171" y="296"/>
                </a:cxn>
                <a:cxn ang="0">
                  <a:pos x="159" y="309"/>
                </a:cxn>
                <a:cxn ang="0">
                  <a:pos x="144" y="319"/>
                </a:cxn>
                <a:cxn ang="0">
                  <a:pos x="126" y="327"/>
                </a:cxn>
                <a:cxn ang="0">
                  <a:pos x="105" y="331"/>
                </a:cxn>
                <a:cxn ang="0">
                  <a:pos x="80" y="332"/>
                </a:cxn>
              </a:cxnLst>
              <a:rect l="0" t="0" r="r" b="b"/>
              <a:pathLst>
                <a:path w="186" h="332">
                  <a:moveTo>
                    <a:pt x="0" y="332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93" y="0"/>
                  </a:lnTo>
                  <a:lnTo>
                    <a:pt x="105" y="1"/>
                  </a:lnTo>
                  <a:lnTo>
                    <a:pt x="117" y="3"/>
                  </a:lnTo>
                  <a:lnTo>
                    <a:pt x="127" y="6"/>
                  </a:lnTo>
                  <a:lnTo>
                    <a:pt x="136" y="10"/>
                  </a:lnTo>
                  <a:lnTo>
                    <a:pt x="145" y="13"/>
                  </a:lnTo>
                  <a:lnTo>
                    <a:pt x="153" y="18"/>
                  </a:lnTo>
                  <a:lnTo>
                    <a:pt x="159" y="23"/>
                  </a:lnTo>
                  <a:lnTo>
                    <a:pt x="166" y="29"/>
                  </a:lnTo>
                  <a:lnTo>
                    <a:pt x="171" y="35"/>
                  </a:lnTo>
                  <a:lnTo>
                    <a:pt x="176" y="43"/>
                  </a:lnTo>
                  <a:lnTo>
                    <a:pt x="180" y="51"/>
                  </a:lnTo>
                  <a:lnTo>
                    <a:pt x="183" y="60"/>
                  </a:lnTo>
                  <a:lnTo>
                    <a:pt x="185" y="68"/>
                  </a:lnTo>
                  <a:lnTo>
                    <a:pt x="186" y="78"/>
                  </a:lnTo>
                  <a:lnTo>
                    <a:pt x="186" y="89"/>
                  </a:lnTo>
                  <a:lnTo>
                    <a:pt x="186" y="96"/>
                  </a:lnTo>
                  <a:lnTo>
                    <a:pt x="185" y="102"/>
                  </a:lnTo>
                  <a:lnTo>
                    <a:pt x="184" y="109"/>
                  </a:lnTo>
                  <a:lnTo>
                    <a:pt x="183" y="115"/>
                  </a:lnTo>
                  <a:lnTo>
                    <a:pt x="181" y="121"/>
                  </a:lnTo>
                  <a:lnTo>
                    <a:pt x="179" y="126"/>
                  </a:lnTo>
                  <a:lnTo>
                    <a:pt x="175" y="131"/>
                  </a:lnTo>
                  <a:lnTo>
                    <a:pt x="172" y="136"/>
                  </a:lnTo>
                  <a:lnTo>
                    <a:pt x="169" y="140"/>
                  </a:lnTo>
                  <a:lnTo>
                    <a:pt x="165" y="143"/>
                  </a:lnTo>
                  <a:lnTo>
                    <a:pt x="160" y="147"/>
                  </a:lnTo>
                  <a:lnTo>
                    <a:pt x="156" y="151"/>
                  </a:lnTo>
                  <a:lnTo>
                    <a:pt x="151" y="154"/>
                  </a:lnTo>
                  <a:lnTo>
                    <a:pt x="147" y="156"/>
                  </a:lnTo>
                  <a:lnTo>
                    <a:pt x="135" y="161"/>
                  </a:lnTo>
                  <a:lnTo>
                    <a:pt x="141" y="163"/>
                  </a:lnTo>
                  <a:lnTo>
                    <a:pt x="147" y="167"/>
                  </a:lnTo>
                  <a:lnTo>
                    <a:pt x="152" y="169"/>
                  </a:lnTo>
                  <a:lnTo>
                    <a:pt x="157" y="172"/>
                  </a:lnTo>
                  <a:lnTo>
                    <a:pt x="162" y="175"/>
                  </a:lnTo>
                  <a:lnTo>
                    <a:pt x="166" y="179"/>
                  </a:lnTo>
                  <a:lnTo>
                    <a:pt x="170" y="184"/>
                  </a:lnTo>
                  <a:lnTo>
                    <a:pt x="173" y="188"/>
                  </a:lnTo>
                  <a:lnTo>
                    <a:pt x="176" y="192"/>
                  </a:lnTo>
                  <a:lnTo>
                    <a:pt x="179" y="198"/>
                  </a:lnTo>
                  <a:lnTo>
                    <a:pt x="181" y="203"/>
                  </a:lnTo>
                  <a:lnTo>
                    <a:pt x="183" y="209"/>
                  </a:lnTo>
                  <a:lnTo>
                    <a:pt x="184" y="216"/>
                  </a:lnTo>
                  <a:lnTo>
                    <a:pt x="185" y="222"/>
                  </a:lnTo>
                  <a:lnTo>
                    <a:pt x="186" y="230"/>
                  </a:lnTo>
                  <a:lnTo>
                    <a:pt x="186" y="237"/>
                  </a:lnTo>
                  <a:lnTo>
                    <a:pt x="186" y="249"/>
                  </a:lnTo>
                  <a:lnTo>
                    <a:pt x="185" y="259"/>
                  </a:lnTo>
                  <a:lnTo>
                    <a:pt x="183" y="270"/>
                  </a:lnTo>
                  <a:lnTo>
                    <a:pt x="180" y="280"/>
                  </a:lnTo>
                  <a:lnTo>
                    <a:pt x="175" y="288"/>
                  </a:lnTo>
                  <a:lnTo>
                    <a:pt x="171" y="296"/>
                  </a:lnTo>
                  <a:lnTo>
                    <a:pt x="166" y="303"/>
                  </a:lnTo>
                  <a:lnTo>
                    <a:pt x="159" y="309"/>
                  </a:lnTo>
                  <a:lnTo>
                    <a:pt x="152" y="315"/>
                  </a:lnTo>
                  <a:lnTo>
                    <a:pt x="144" y="319"/>
                  </a:lnTo>
                  <a:lnTo>
                    <a:pt x="136" y="324"/>
                  </a:lnTo>
                  <a:lnTo>
                    <a:pt x="126" y="327"/>
                  </a:lnTo>
                  <a:lnTo>
                    <a:pt x="116" y="329"/>
                  </a:lnTo>
                  <a:lnTo>
                    <a:pt x="105" y="331"/>
                  </a:lnTo>
                  <a:lnTo>
                    <a:pt x="93" y="332"/>
                  </a:lnTo>
                  <a:lnTo>
                    <a:pt x="80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585" y="3181"/>
              <a:ext cx="23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"/>
                </a:cxn>
                <a:cxn ang="0">
                  <a:pos x="43" y="107"/>
                </a:cxn>
                <a:cxn ang="0">
                  <a:pos x="59" y="106"/>
                </a:cxn>
                <a:cxn ang="0">
                  <a:pos x="67" y="105"/>
                </a:cxn>
                <a:cxn ang="0">
                  <a:pos x="73" y="104"/>
                </a:cxn>
                <a:cxn ang="0">
                  <a:pos x="80" y="103"/>
                </a:cxn>
                <a:cxn ang="0">
                  <a:pos x="85" y="101"/>
                </a:cxn>
                <a:cxn ang="0">
                  <a:pos x="90" y="97"/>
                </a:cxn>
                <a:cxn ang="0">
                  <a:pos x="95" y="94"/>
                </a:cxn>
                <a:cxn ang="0">
                  <a:pos x="99" y="91"/>
                </a:cxn>
                <a:cxn ang="0">
                  <a:pos x="102" y="87"/>
                </a:cxn>
                <a:cxn ang="0">
                  <a:pos x="105" y="83"/>
                </a:cxn>
                <a:cxn ang="0">
                  <a:pos x="107" y="78"/>
                </a:cxn>
                <a:cxn ang="0">
                  <a:pos x="110" y="72"/>
                </a:cxn>
                <a:cxn ang="0">
                  <a:pos x="111" y="66"/>
                </a:cxn>
                <a:cxn ang="0">
                  <a:pos x="112" y="60"/>
                </a:cxn>
                <a:cxn ang="0">
                  <a:pos x="112" y="53"/>
                </a:cxn>
                <a:cxn ang="0">
                  <a:pos x="112" y="46"/>
                </a:cxn>
                <a:cxn ang="0">
                  <a:pos x="111" y="40"/>
                </a:cxn>
                <a:cxn ang="0">
                  <a:pos x="110" y="33"/>
                </a:cxn>
                <a:cxn ang="0">
                  <a:pos x="107" y="29"/>
                </a:cxn>
                <a:cxn ang="0">
                  <a:pos x="105" y="24"/>
                </a:cxn>
                <a:cxn ang="0">
                  <a:pos x="102" y="20"/>
                </a:cxn>
                <a:cxn ang="0">
                  <a:pos x="98" y="16"/>
                </a:cxn>
                <a:cxn ang="0">
                  <a:pos x="95" y="12"/>
                </a:cxn>
                <a:cxn ang="0">
                  <a:pos x="89" y="10"/>
                </a:cxn>
                <a:cxn ang="0">
                  <a:pos x="84" y="7"/>
                </a:cxn>
                <a:cxn ang="0">
                  <a:pos x="79" y="5"/>
                </a:cxn>
                <a:cxn ang="0">
                  <a:pos x="72" y="3"/>
                </a:cxn>
                <a:cxn ang="0">
                  <a:pos x="66" y="2"/>
                </a:cxn>
                <a:cxn ang="0">
                  <a:pos x="59" y="1"/>
                </a:cxn>
                <a:cxn ang="0">
                  <a:pos x="43" y="0"/>
                </a:cxn>
                <a:cxn ang="0">
                  <a:pos x="0" y="0"/>
                </a:cxn>
              </a:cxnLst>
              <a:rect l="0" t="0" r="r" b="b"/>
              <a:pathLst>
                <a:path w="112" h="107">
                  <a:moveTo>
                    <a:pt x="0" y="0"/>
                  </a:moveTo>
                  <a:lnTo>
                    <a:pt x="0" y="107"/>
                  </a:lnTo>
                  <a:lnTo>
                    <a:pt x="43" y="107"/>
                  </a:lnTo>
                  <a:lnTo>
                    <a:pt x="59" y="106"/>
                  </a:lnTo>
                  <a:lnTo>
                    <a:pt x="67" y="105"/>
                  </a:lnTo>
                  <a:lnTo>
                    <a:pt x="73" y="104"/>
                  </a:lnTo>
                  <a:lnTo>
                    <a:pt x="80" y="103"/>
                  </a:lnTo>
                  <a:lnTo>
                    <a:pt x="85" y="101"/>
                  </a:lnTo>
                  <a:lnTo>
                    <a:pt x="90" y="97"/>
                  </a:lnTo>
                  <a:lnTo>
                    <a:pt x="95" y="94"/>
                  </a:lnTo>
                  <a:lnTo>
                    <a:pt x="99" y="91"/>
                  </a:lnTo>
                  <a:lnTo>
                    <a:pt x="102" y="87"/>
                  </a:lnTo>
                  <a:lnTo>
                    <a:pt x="105" y="83"/>
                  </a:lnTo>
                  <a:lnTo>
                    <a:pt x="107" y="78"/>
                  </a:lnTo>
                  <a:lnTo>
                    <a:pt x="110" y="72"/>
                  </a:lnTo>
                  <a:lnTo>
                    <a:pt x="111" y="66"/>
                  </a:lnTo>
                  <a:lnTo>
                    <a:pt x="112" y="60"/>
                  </a:lnTo>
                  <a:lnTo>
                    <a:pt x="112" y="53"/>
                  </a:lnTo>
                  <a:lnTo>
                    <a:pt x="112" y="46"/>
                  </a:lnTo>
                  <a:lnTo>
                    <a:pt x="111" y="40"/>
                  </a:lnTo>
                  <a:lnTo>
                    <a:pt x="110" y="33"/>
                  </a:lnTo>
                  <a:lnTo>
                    <a:pt x="107" y="29"/>
                  </a:lnTo>
                  <a:lnTo>
                    <a:pt x="105" y="24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5" y="12"/>
                  </a:lnTo>
                  <a:lnTo>
                    <a:pt x="89" y="10"/>
                  </a:lnTo>
                  <a:lnTo>
                    <a:pt x="84" y="7"/>
                  </a:lnTo>
                  <a:lnTo>
                    <a:pt x="79" y="5"/>
                  </a:lnTo>
                  <a:lnTo>
                    <a:pt x="72" y="3"/>
                  </a:lnTo>
                  <a:lnTo>
                    <a:pt x="66" y="2"/>
                  </a:lnTo>
                  <a:lnTo>
                    <a:pt x="59" y="1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585" y="3210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7"/>
                </a:cxn>
                <a:cxn ang="0">
                  <a:pos x="43" y="117"/>
                </a:cxn>
                <a:cxn ang="0">
                  <a:pos x="57" y="117"/>
                </a:cxn>
                <a:cxn ang="0">
                  <a:pos x="64" y="116"/>
                </a:cxn>
                <a:cxn ang="0">
                  <a:pos x="70" y="115"/>
                </a:cxn>
                <a:cxn ang="0">
                  <a:pos x="76" y="114"/>
                </a:cxn>
                <a:cxn ang="0">
                  <a:pos x="82" y="111"/>
                </a:cxn>
                <a:cxn ang="0">
                  <a:pos x="87" y="109"/>
                </a:cxn>
                <a:cxn ang="0">
                  <a:pos x="92" y="106"/>
                </a:cxn>
                <a:cxn ang="0">
                  <a:pos x="97" y="103"/>
                </a:cxn>
                <a:cxn ang="0">
                  <a:pos x="100" y="99"/>
                </a:cxn>
                <a:cxn ang="0">
                  <a:pos x="104" y="94"/>
                </a:cxn>
                <a:cxn ang="0">
                  <a:pos x="106" y="88"/>
                </a:cxn>
                <a:cxn ang="0">
                  <a:pos x="108" y="83"/>
                </a:cxn>
                <a:cxn ang="0">
                  <a:pos x="111" y="75"/>
                </a:cxn>
                <a:cxn ang="0">
                  <a:pos x="112" y="67"/>
                </a:cxn>
                <a:cxn ang="0">
                  <a:pos x="112" y="58"/>
                </a:cxn>
                <a:cxn ang="0">
                  <a:pos x="112" y="51"/>
                </a:cxn>
                <a:cxn ang="0">
                  <a:pos x="111" y="43"/>
                </a:cxn>
                <a:cxn ang="0">
                  <a:pos x="110" y="38"/>
                </a:cxn>
                <a:cxn ang="0">
                  <a:pos x="107" y="31"/>
                </a:cxn>
                <a:cxn ang="0">
                  <a:pos x="105" y="26"/>
                </a:cxn>
                <a:cxn ang="0">
                  <a:pos x="102" y="22"/>
                </a:cxn>
                <a:cxn ang="0">
                  <a:pos x="99" y="17"/>
                </a:cxn>
                <a:cxn ang="0">
                  <a:pos x="95" y="13"/>
                </a:cxn>
                <a:cxn ang="0">
                  <a:pos x="90" y="10"/>
                </a:cxn>
                <a:cxn ang="0">
                  <a:pos x="85" y="8"/>
                </a:cxn>
                <a:cxn ang="0">
                  <a:pos x="80" y="6"/>
                </a:cxn>
                <a:cxn ang="0">
                  <a:pos x="73" y="4"/>
                </a:cxn>
                <a:cxn ang="0">
                  <a:pos x="67" y="3"/>
                </a:cxn>
                <a:cxn ang="0">
                  <a:pos x="59" y="1"/>
                </a:cxn>
                <a:cxn ang="0">
                  <a:pos x="52" y="0"/>
                </a:cxn>
                <a:cxn ang="0">
                  <a:pos x="43" y="0"/>
                </a:cxn>
                <a:cxn ang="0">
                  <a:pos x="0" y="0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0" y="117"/>
                  </a:lnTo>
                  <a:lnTo>
                    <a:pt x="43" y="117"/>
                  </a:lnTo>
                  <a:lnTo>
                    <a:pt x="57" y="117"/>
                  </a:lnTo>
                  <a:lnTo>
                    <a:pt x="64" y="116"/>
                  </a:lnTo>
                  <a:lnTo>
                    <a:pt x="70" y="115"/>
                  </a:lnTo>
                  <a:lnTo>
                    <a:pt x="76" y="114"/>
                  </a:lnTo>
                  <a:lnTo>
                    <a:pt x="82" y="111"/>
                  </a:lnTo>
                  <a:lnTo>
                    <a:pt x="87" y="109"/>
                  </a:lnTo>
                  <a:lnTo>
                    <a:pt x="92" y="106"/>
                  </a:lnTo>
                  <a:lnTo>
                    <a:pt x="97" y="103"/>
                  </a:lnTo>
                  <a:lnTo>
                    <a:pt x="100" y="99"/>
                  </a:lnTo>
                  <a:lnTo>
                    <a:pt x="104" y="94"/>
                  </a:lnTo>
                  <a:lnTo>
                    <a:pt x="106" y="88"/>
                  </a:lnTo>
                  <a:lnTo>
                    <a:pt x="108" y="83"/>
                  </a:lnTo>
                  <a:lnTo>
                    <a:pt x="111" y="75"/>
                  </a:lnTo>
                  <a:lnTo>
                    <a:pt x="112" y="67"/>
                  </a:lnTo>
                  <a:lnTo>
                    <a:pt x="112" y="58"/>
                  </a:lnTo>
                  <a:lnTo>
                    <a:pt x="112" y="51"/>
                  </a:lnTo>
                  <a:lnTo>
                    <a:pt x="111" y="43"/>
                  </a:lnTo>
                  <a:lnTo>
                    <a:pt x="110" y="38"/>
                  </a:lnTo>
                  <a:lnTo>
                    <a:pt x="107" y="31"/>
                  </a:lnTo>
                  <a:lnTo>
                    <a:pt x="105" y="26"/>
                  </a:lnTo>
                  <a:lnTo>
                    <a:pt x="102" y="22"/>
                  </a:lnTo>
                  <a:lnTo>
                    <a:pt x="99" y="17"/>
                  </a:lnTo>
                  <a:lnTo>
                    <a:pt x="95" y="13"/>
                  </a:lnTo>
                  <a:lnTo>
                    <a:pt x="90" y="10"/>
                  </a:lnTo>
                  <a:lnTo>
                    <a:pt x="85" y="8"/>
                  </a:lnTo>
                  <a:lnTo>
                    <a:pt x="80" y="6"/>
                  </a:lnTo>
                  <a:lnTo>
                    <a:pt x="73" y="4"/>
                  </a:lnTo>
                  <a:lnTo>
                    <a:pt x="67" y="3"/>
                  </a:lnTo>
                  <a:lnTo>
                    <a:pt x="59" y="1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1086" y="3174"/>
              <a:ext cx="32" cy="6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295"/>
                </a:cxn>
                <a:cxn ang="0">
                  <a:pos x="161" y="295"/>
                </a:cxn>
                <a:cxn ang="0">
                  <a:pos x="161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161" h="332">
                  <a:moveTo>
                    <a:pt x="36" y="0"/>
                  </a:moveTo>
                  <a:lnTo>
                    <a:pt x="36" y="295"/>
                  </a:lnTo>
                  <a:lnTo>
                    <a:pt x="161" y="295"/>
                  </a:lnTo>
                  <a:lnTo>
                    <a:pt x="161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959" y="3174"/>
              <a:ext cx="31" cy="67"/>
            </a:xfrm>
            <a:custGeom>
              <a:avLst/>
              <a:gdLst/>
              <a:ahLst/>
              <a:cxnLst>
                <a:cxn ang="0">
                  <a:pos x="155" y="36"/>
                </a:cxn>
                <a:cxn ang="0">
                  <a:pos x="93" y="36"/>
                </a:cxn>
                <a:cxn ang="0">
                  <a:pos x="78" y="38"/>
                </a:cxn>
                <a:cxn ang="0">
                  <a:pos x="65" y="43"/>
                </a:cxn>
                <a:cxn ang="0">
                  <a:pos x="56" y="49"/>
                </a:cxn>
                <a:cxn ang="0">
                  <a:pos x="48" y="58"/>
                </a:cxn>
                <a:cxn ang="0">
                  <a:pos x="43" y="67"/>
                </a:cxn>
                <a:cxn ang="0">
                  <a:pos x="40" y="80"/>
                </a:cxn>
                <a:cxn ang="0">
                  <a:pos x="37" y="95"/>
                </a:cxn>
                <a:cxn ang="0">
                  <a:pos x="37" y="142"/>
                </a:cxn>
                <a:cxn ang="0">
                  <a:pos x="155" y="179"/>
                </a:cxn>
                <a:cxn ang="0">
                  <a:pos x="37" y="226"/>
                </a:cxn>
                <a:cxn ang="0">
                  <a:pos x="39" y="242"/>
                </a:cxn>
                <a:cxn ang="0">
                  <a:pos x="41" y="256"/>
                </a:cxn>
                <a:cxn ang="0">
                  <a:pos x="45" y="268"/>
                </a:cxn>
                <a:cxn ang="0">
                  <a:pos x="51" y="278"/>
                </a:cxn>
                <a:cxn ang="0">
                  <a:pos x="60" y="285"/>
                </a:cxn>
                <a:cxn ang="0">
                  <a:pos x="70" y="290"/>
                </a:cxn>
                <a:cxn ang="0">
                  <a:pos x="81" y="294"/>
                </a:cxn>
                <a:cxn ang="0">
                  <a:pos x="94" y="295"/>
                </a:cxn>
                <a:cxn ang="0">
                  <a:pos x="155" y="332"/>
                </a:cxn>
                <a:cxn ang="0">
                  <a:pos x="92" y="332"/>
                </a:cxn>
                <a:cxn ang="0">
                  <a:pos x="68" y="328"/>
                </a:cxn>
                <a:cxn ang="0">
                  <a:pos x="49" y="321"/>
                </a:cxn>
                <a:cxn ang="0">
                  <a:pos x="33" y="312"/>
                </a:cxn>
                <a:cxn ang="0">
                  <a:pos x="20" y="298"/>
                </a:cxn>
                <a:cxn ang="0">
                  <a:pos x="11" y="282"/>
                </a:cxn>
                <a:cxn ang="0">
                  <a:pos x="4" y="262"/>
                </a:cxn>
                <a:cxn ang="0">
                  <a:pos x="1" y="239"/>
                </a:cxn>
                <a:cxn ang="0">
                  <a:pos x="0" y="104"/>
                </a:cxn>
                <a:cxn ang="0">
                  <a:pos x="2" y="79"/>
                </a:cxn>
                <a:cxn ang="0">
                  <a:pos x="6" y="59"/>
                </a:cxn>
                <a:cxn ang="0">
                  <a:pos x="15" y="41"/>
                </a:cxn>
                <a:cxn ang="0">
                  <a:pos x="26" y="27"/>
                </a:cxn>
                <a:cxn ang="0">
                  <a:pos x="41" y="15"/>
                </a:cxn>
                <a:cxn ang="0">
                  <a:pos x="58" y="6"/>
                </a:cxn>
                <a:cxn ang="0">
                  <a:pos x="78" y="2"/>
                </a:cxn>
                <a:cxn ang="0">
                  <a:pos x="100" y="0"/>
                </a:cxn>
              </a:cxnLst>
              <a:rect l="0" t="0" r="r" b="b"/>
              <a:pathLst>
                <a:path w="155" h="332">
                  <a:moveTo>
                    <a:pt x="155" y="0"/>
                  </a:moveTo>
                  <a:lnTo>
                    <a:pt x="155" y="36"/>
                  </a:lnTo>
                  <a:lnTo>
                    <a:pt x="102" y="36"/>
                  </a:lnTo>
                  <a:lnTo>
                    <a:pt x="93" y="36"/>
                  </a:lnTo>
                  <a:lnTo>
                    <a:pt x="86" y="37"/>
                  </a:lnTo>
                  <a:lnTo>
                    <a:pt x="78" y="38"/>
                  </a:lnTo>
                  <a:lnTo>
                    <a:pt x="72" y="41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6" y="49"/>
                  </a:lnTo>
                  <a:lnTo>
                    <a:pt x="51" y="52"/>
                  </a:lnTo>
                  <a:lnTo>
                    <a:pt x="48" y="58"/>
                  </a:lnTo>
                  <a:lnTo>
                    <a:pt x="45" y="62"/>
                  </a:lnTo>
                  <a:lnTo>
                    <a:pt x="43" y="67"/>
                  </a:lnTo>
                  <a:lnTo>
                    <a:pt x="41" y="74"/>
                  </a:lnTo>
                  <a:lnTo>
                    <a:pt x="40" y="80"/>
                  </a:lnTo>
                  <a:lnTo>
                    <a:pt x="39" y="88"/>
                  </a:lnTo>
                  <a:lnTo>
                    <a:pt x="37" y="95"/>
                  </a:lnTo>
                  <a:lnTo>
                    <a:pt x="37" y="104"/>
                  </a:lnTo>
                  <a:lnTo>
                    <a:pt x="37" y="142"/>
                  </a:lnTo>
                  <a:lnTo>
                    <a:pt x="155" y="142"/>
                  </a:lnTo>
                  <a:lnTo>
                    <a:pt x="155" y="179"/>
                  </a:lnTo>
                  <a:lnTo>
                    <a:pt x="37" y="179"/>
                  </a:lnTo>
                  <a:lnTo>
                    <a:pt x="37" y="226"/>
                  </a:lnTo>
                  <a:lnTo>
                    <a:pt x="37" y="235"/>
                  </a:lnTo>
                  <a:lnTo>
                    <a:pt x="39" y="242"/>
                  </a:lnTo>
                  <a:lnTo>
                    <a:pt x="40" y="250"/>
                  </a:lnTo>
                  <a:lnTo>
                    <a:pt x="41" y="256"/>
                  </a:lnTo>
                  <a:lnTo>
                    <a:pt x="43" y="263"/>
                  </a:lnTo>
                  <a:lnTo>
                    <a:pt x="45" y="268"/>
                  </a:lnTo>
                  <a:lnTo>
                    <a:pt x="48" y="273"/>
                  </a:lnTo>
                  <a:lnTo>
                    <a:pt x="51" y="278"/>
                  </a:lnTo>
                  <a:lnTo>
                    <a:pt x="56" y="282"/>
                  </a:lnTo>
                  <a:lnTo>
                    <a:pt x="60" y="285"/>
                  </a:lnTo>
                  <a:lnTo>
                    <a:pt x="64" y="288"/>
                  </a:lnTo>
                  <a:lnTo>
                    <a:pt x="70" y="290"/>
                  </a:lnTo>
                  <a:lnTo>
                    <a:pt x="75" y="293"/>
                  </a:lnTo>
                  <a:lnTo>
                    <a:pt x="81" y="294"/>
                  </a:lnTo>
                  <a:lnTo>
                    <a:pt x="88" y="295"/>
                  </a:lnTo>
                  <a:lnTo>
                    <a:pt x="94" y="295"/>
                  </a:lnTo>
                  <a:lnTo>
                    <a:pt x="155" y="295"/>
                  </a:lnTo>
                  <a:lnTo>
                    <a:pt x="155" y="332"/>
                  </a:lnTo>
                  <a:lnTo>
                    <a:pt x="104" y="332"/>
                  </a:lnTo>
                  <a:lnTo>
                    <a:pt x="92" y="332"/>
                  </a:lnTo>
                  <a:lnTo>
                    <a:pt x="80" y="330"/>
                  </a:lnTo>
                  <a:lnTo>
                    <a:pt x="68" y="328"/>
                  </a:lnTo>
                  <a:lnTo>
                    <a:pt x="59" y="326"/>
                  </a:lnTo>
                  <a:lnTo>
                    <a:pt x="49" y="321"/>
                  </a:lnTo>
                  <a:lnTo>
                    <a:pt x="41" y="317"/>
                  </a:lnTo>
                  <a:lnTo>
                    <a:pt x="33" y="312"/>
                  </a:lnTo>
                  <a:lnTo>
                    <a:pt x="27" y="305"/>
                  </a:lnTo>
                  <a:lnTo>
                    <a:pt x="20" y="298"/>
                  </a:lnTo>
                  <a:lnTo>
                    <a:pt x="15" y="290"/>
                  </a:lnTo>
                  <a:lnTo>
                    <a:pt x="11" y="282"/>
                  </a:lnTo>
                  <a:lnTo>
                    <a:pt x="6" y="272"/>
                  </a:lnTo>
                  <a:lnTo>
                    <a:pt x="4" y="262"/>
                  </a:lnTo>
                  <a:lnTo>
                    <a:pt x="2" y="251"/>
                  </a:lnTo>
                  <a:lnTo>
                    <a:pt x="1" y="239"/>
                  </a:lnTo>
                  <a:lnTo>
                    <a:pt x="0" y="226"/>
                  </a:lnTo>
                  <a:lnTo>
                    <a:pt x="0" y="104"/>
                  </a:lnTo>
                  <a:lnTo>
                    <a:pt x="1" y="91"/>
                  </a:lnTo>
                  <a:lnTo>
                    <a:pt x="2" y="79"/>
                  </a:lnTo>
                  <a:lnTo>
                    <a:pt x="4" y="68"/>
                  </a:lnTo>
                  <a:lnTo>
                    <a:pt x="6" y="59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3"/>
                  </a:lnTo>
                  <a:lnTo>
                    <a:pt x="26" y="27"/>
                  </a:lnTo>
                  <a:lnTo>
                    <a:pt x="33" y="20"/>
                  </a:lnTo>
                  <a:lnTo>
                    <a:pt x="41" y="15"/>
                  </a:lnTo>
                  <a:lnTo>
                    <a:pt x="48" y="11"/>
                  </a:lnTo>
                  <a:lnTo>
                    <a:pt x="58" y="6"/>
                  </a:lnTo>
                  <a:lnTo>
                    <a:pt x="67" y="3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55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877" y="3174"/>
              <a:ext cx="31" cy="67"/>
            </a:xfrm>
            <a:custGeom>
              <a:avLst/>
              <a:gdLst/>
              <a:ahLst/>
              <a:cxnLst>
                <a:cxn ang="0">
                  <a:pos x="155" y="36"/>
                </a:cxn>
                <a:cxn ang="0">
                  <a:pos x="93" y="36"/>
                </a:cxn>
                <a:cxn ang="0">
                  <a:pos x="78" y="38"/>
                </a:cxn>
                <a:cxn ang="0">
                  <a:pos x="65" y="43"/>
                </a:cxn>
                <a:cxn ang="0">
                  <a:pos x="55" y="49"/>
                </a:cxn>
                <a:cxn ang="0">
                  <a:pos x="48" y="58"/>
                </a:cxn>
                <a:cxn ang="0">
                  <a:pos x="43" y="67"/>
                </a:cxn>
                <a:cxn ang="0">
                  <a:pos x="39" y="80"/>
                </a:cxn>
                <a:cxn ang="0">
                  <a:pos x="37" y="95"/>
                </a:cxn>
                <a:cxn ang="0">
                  <a:pos x="37" y="142"/>
                </a:cxn>
                <a:cxn ang="0">
                  <a:pos x="155" y="179"/>
                </a:cxn>
                <a:cxn ang="0">
                  <a:pos x="37" y="226"/>
                </a:cxn>
                <a:cxn ang="0">
                  <a:pos x="38" y="242"/>
                </a:cxn>
                <a:cxn ang="0">
                  <a:pos x="41" y="256"/>
                </a:cxn>
                <a:cxn ang="0">
                  <a:pos x="46" y="268"/>
                </a:cxn>
                <a:cxn ang="0">
                  <a:pos x="52" y="278"/>
                </a:cxn>
                <a:cxn ang="0">
                  <a:pos x="60" y="285"/>
                </a:cxn>
                <a:cxn ang="0">
                  <a:pos x="69" y="290"/>
                </a:cxn>
                <a:cxn ang="0">
                  <a:pos x="81" y="294"/>
                </a:cxn>
                <a:cxn ang="0">
                  <a:pos x="94" y="295"/>
                </a:cxn>
                <a:cxn ang="0">
                  <a:pos x="155" y="332"/>
                </a:cxn>
                <a:cxn ang="0">
                  <a:pos x="92" y="332"/>
                </a:cxn>
                <a:cxn ang="0">
                  <a:pos x="68" y="328"/>
                </a:cxn>
                <a:cxn ang="0">
                  <a:pos x="49" y="321"/>
                </a:cxn>
                <a:cxn ang="0">
                  <a:pos x="33" y="312"/>
                </a:cxn>
                <a:cxn ang="0">
                  <a:pos x="20" y="298"/>
                </a:cxn>
                <a:cxn ang="0">
                  <a:pos x="10" y="282"/>
                </a:cxn>
                <a:cxn ang="0">
                  <a:pos x="4" y="262"/>
                </a:cxn>
                <a:cxn ang="0">
                  <a:pos x="1" y="239"/>
                </a:cxn>
                <a:cxn ang="0">
                  <a:pos x="0" y="104"/>
                </a:cxn>
                <a:cxn ang="0">
                  <a:pos x="2" y="79"/>
                </a:cxn>
                <a:cxn ang="0">
                  <a:pos x="6" y="59"/>
                </a:cxn>
                <a:cxn ang="0">
                  <a:pos x="15" y="41"/>
                </a:cxn>
                <a:cxn ang="0">
                  <a:pos x="25" y="27"/>
                </a:cxn>
                <a:cxn ang="0">
                  <a:pos x="40" y="15"/>
                </a:cxn>
                <a:cxn ang="0">
                  <a:pos x="57" y="6"/>
                </a:cxn>
                <a:cxn ang="0">
                  <a:pos x="78" y="2"/>
                </a:cxn>
                <a:cxn ang="0">
                  <a:pos x="100" y="0"/>
                </a:cxn>
              </a:cxnLst>
              <a:rect l="0" t="0" r="r" b="b"/>
              <a:pathLst>
                <a:path w="155" h="332">
                  <a:moveTo>
                    <a:pt x="155" y="0"/>
                  </a:moveTo>
                  <a:lnTo>
                    <a:pt x="155" y="36"/>
                  </a:lnTo>
                  <a:lnTo>
                    <a:pt x="101" y="36"/>
                  </a:lnTo>
                  <a:lnTo>
                    <a:pt x="93" y="36"/>
                  </a:lnTo>
                  <a:lnTo>
                    <a:pt x="85" y="37"/>
                  </a:lnTo>
                  <a:lnTo>
                    <a:pt x="78" y="38"/>
                  </a:lnTo>
                  <a:lnTo>
                    <a:pt x="71" y="41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5" y="49"/>
                  </a:lnTo>
                  <a:lnTo>
                    <a:pt x="51" y="52"/>
                  </a:lnTo>
                  <a:lnTo>
                    <a:pt x="48" y="58"/>
                  </a:lnTo>
                  <a:lnTo>
                    <a:pt x="45" y="62"/>
                  </a:lnTo>
                  <a:lnTo>
                    <a:pt x="43" y="67"/>
                  </a:lnTo>
                  <a:lnTo>
                    <a:pt x="40" y="74"/>
                  </a:lnTo>
                  <a:lnTo>
                    <a:pt x="39" y="80"/>
                  </a:lnTo>
                  <a:lnTo>
                    <a:pt x="38" y="88"/>
                  </a:lnTo>
                  <a:lnTo>
                    <a:pt x="37" y="95"/>
                  </a:lnTo>
                  <a:lnTo>
                    <a:pt x="37" y="104"/>
                  </a:lnTo>
                  <a:lnTo>
                    <a:pt x="37" y="142"/>
                  </a:lnTo>
                  <a:lnTo>
                    <a:pt x="155" y="142"/>
                  </a:lnTo>
                  <a:lnTo>
                    <a:pt x="155" y="179"/>
                  </a:lnTo>
                  <a:lnTo>
                    <a:pt x="37" y="179"/>
                  </a:lnTo>
                  <a:lnTo>
                    <a:pt x="37" y="226"/>
                  </a:lnTo>
                  <a:lnTo>
                    <a:pt x="37" y="235"/>
                  </a:lnTo>
                  <a:lnTo>
                    <a:pt x="38" y="242"/>
                  </a:lnTo>
                  <a:lnTo>
                    <a:pt x="39" y="250"/>
                  </a:lnTo>
                  <a:lnTo>
                    <a:pt x="41" y="256"/>
                  </a:lnTo>
                  <a:lnTo>
                    <a:pt x="43" y="263"/>
                  </a:lnTo>
                  <a:lnTo>
                    <a:pt x="46" y="268"/>
                  </a:lnTo>
                  <a:lnTo>
                    <a:pt x="48" y="273"/>
                  </a:lnTo>
                  <a:lnTo>
                    <a:pt x="52" y="278"/>
                  </a:lnTo>
                  <a:lnTo>
                    <a:pt x="55" y="282"/>
                  </a:lnTo>
                  <a:lnTo>
                    <a:pt x="60" y="285"/>
                  </a:lnTo>
                  <a:lnTo>
                    <a:pt x="64" y="288"/>
                  </a:lnTo>
                  <a:lnTo>
                    <a:pt x="69" y="290"/>
                  </a:lnTo>
                  <a:lnTo>
                    <a:pt x="75" y="293"/>
                  </a:lnTo>
                  <a:lnTo>
                    <a:pt x="81" y="294"/>
                  </a:lnTo>
                  <a:lnTo>
                    <a:pt x="87" y="295"/>
                  </a:lnTo>
                  <a:lnTo>
                    <a:pt x="94" y="295"/>
                  </a:lnTo>
                  <a:lnTo>
                    <a:pt x="155" y="295"/>
                  </a:lnTo>
                  <a:lnTo>
                    <a:pt x="155" y="332"/>
                  </a:lnTo>
                  <a:lnTo>
                    <a:pt x="103" y="332"/>
                  </a:lnTo>
                  <a:lnTo>
                    <a:pt x="92" y="332"/>
                  </a:lnTo>
                  <a:lnTo>
                    <a:pt x="80" y="330"/>
                  </a:lnTo>
                  <a:lnTo>
                    <a:pt x="68" y="328"/>
                  </a:lnTo>
                  <a:lnTo>
                    <a:pt x="59" y="326"/>
                  </a:lnTo>
                  <a:lnTo>
                    <a:pt x="49" y="321"/>
                  </a:lnTo>
                  <a:lnTo>
                    <a:pt x="40" y="317"/>
                  </a:lnTo>
                  <a:lnTo>
                    <a:pt x="33" y="312"/>
                  </a:lnTo>
                  <a:lnTo>
                    <a:pt x="27" y="305"/>
                  </a:lnTo>
                  <a:lnTo>
                    <a:pt x="20" y="298"/>
                  </a:lnTo>
                  <a:lnTo>
                    <a:pt x="15" y="290"/>
                  </a:lnTo>
                  <a:lnTo>
                    <a:pt x="10" y="282"/>
                  </a:lnTo>
                  <a:lnTo>
                    <a:pt x="6" y="272"/>
                  </a:lnTo>
                  <a:lnTo>
                    <a:pt x="4" y="262"/>
                  </a:lnTo>
                  <a:lnTo>
                    <a:pt x="2" y="251"/>
                  </a:lnTo>
                  <a:lnTo>
                    <a:pt x="1" y="239"/>
                  </a:lnTo>
                  <a:lnTo>
                    <a:pt x="0" y="226"/>
                  </a:lnTo>
                  <a:lnTo>
                    <a:pt x="0" y="104"/>
                  </a:lnTo>
                  <a:lnTo>
                    <a:pt x="1" y="91"/>
                  </a:lnTo>
                  <a:lnTo>
                    <a:pt x="2" y="79"/>
                  </a:lnTo>
                  <a:lnTo>
                    <a:pt x="4" y="68"/>
                  </a:lnTo>
                  <a:lnTo>
                    <a:pt x="6" y="59"/>
                  </a:lnTo>
                  <a:lnTo>
                    <a:pt x="10" y="49"/>
                  </a:lnTo>
                  <a:lnTo>
                    <a:pt x="15" y="41"/>
                  </a:lnTo>
                  <a:lnTo>
                    <a:pt x="20" y="33"/>
                  </a:lnTo>
                  <a:lnTo>
                    <a:pt x="25" y="27"/>
                  </a:lnTo>
                  <a:lnTo>
                    <a:pt x="33" y="20"/>
                  </a:lnTo>
                  <a:lnTo>
                    <a:pt x="40" y="15"/>
                  </a:lnTo>
                  <a:lnTo>
                    <a:pt x="48" y="11"/>
                  </a:lnTo>
                  <a:lnTo>
                    <a:pt x="57" y="6"/>
                  </a:lnTo>
                  <a:lnTo>
                    <a:pt x="67" y="3"/>
                  </a:lnTo>
                  <a:lnTo>
                    <a:pt x="78" y="2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55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839" y="3174"/>
              <a:ext cx="31" cy="67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54" y="36"/>
                </a:cxn>
                <a:cxn ang="0">
                  <a:pos x="94" y="36"/>
                </a:cxn>
                <a:cxn ang="0">
                  <a:pos x="86" y="36"/>
                </a:cxn>
                <a:cxn ang="0">
                  <a:pos x="80" y="37"/>
                </a:cxn>
                <a:cxn ang="0">
                  <a:pos x="73" y="38"/>
                </a:cxn>
                <a:cxn ang="0">
                  <a:pos x="68" y="41"/>
                </a:cxn>
                <a:cxn ang="0">
                  <a:pos x="63" y="43"/>
                </a:cxn>
                <a:cxn ang="0">
                  <a:pos x="57" y="45"/>
                </a:cxn>
                <a:cxn ang="0">
                  <a:pos x="53" y="48"/>
                </a:cxn>
                <a:cxn ang="0">
                  <a:pos x="50" y="52"/>
                </a:cxn>
                <a:cxn ang="0">
                  <a:pos x="47" y="57"/>
                </a:cxn>
                <a:cxn ang="0">
                  <a:pos x="43" y="61"/>
                </a:cxn>
                <a:cxn ang="0">
                  <a:pos x="41" y="66"/>
                </a:cxn>
                <a:cxn ang="0">
                  <a:pos x="39" y="73"/>
                </a:cxn>
                <a:cxn ang="0">
                  <a:pos x="38" y="79"/>
                </a:cxn>
                <a:cxn ang="0">
                  <a:pos x="37" y="87"/>
                </a:cxn>
                <a:cxn ang="0">
                  <a:pos x="36" y="95"/>
                </a:cxn>
                <a:cxn ang="0">
                  <a:pos x="36" y="104"/>
                </a:cxn>
                <a:cxn ang="0">
                  <a:pos x="36" y="142"/>
                </a:cxn>
                <a:cxn ang="0">
                  <a:pos x="154" y="142"/>
                </a:cxn>
                <a:cxn ang="0">
                  <a:pos x="154" y="179"/>
                </a:cxn>
                <a:cxn ang="0">
                  <a:pos x="36" y="179"/>
                </a:cxn>
                <a:cxn ang="0">
                  <a:pos x="36" y="332"/>
                </a:cxn>
                <a:cxn ang="0">
                  <a:pos x="0" y="332"/>
                </a:cxn>
                <a:cxn ang="0">
                  <a:pos x="0" y="104"/>
                </a:cxn>
                <a:cxn ang="0">
                  <a:pos x="1" y="91"/>
                </a:cxn>
                <a:cxn ang="0">
                  <a:pos x="2" y="79"/>
                </a:cxn>
                <a:cxn ang="0">
                  <a:pos x="4" y="68"/>
                </a:cxn>
                <a:cxn ang="0">
                  <a:pos x="6" y="58"/>
                </a:cxn>
                <a:cxn ang="0">
                  <a:pos x="10" y="48"/>
                </a:cxn>
                <a:cxn ang="0">
                  <a:pos x="15" y="40"/>
                </a:cxn>
                <a:cxn ang="0">
                  <a:pos x="20" y="32"/>
                </a:cxn>
                <a:cxn ang="0">
                  <a:pos x="25" y="26"/>
                </a:cxn>
                <a:cxn ang="0">
                  <a:pos x="33" y="19"/>
                </a:cxn>
                <a:cxn ang="0">
                  <a:pos x="40" y="14"/>
                </a:cxn>
                <a:cxn ang="0">
                  <a:pos x="49" y="10"/>
                </a:cxn>
                <a:cxn ang="0">
                  <a:pos x="57" y="6"/>
                </a:cxn>
                <a:cxn ang="0">
                  <a:pos x="68" y="3"/>
                </a:cxn>
                <a:cxn ang="0">
                  <a:pos x="79" y="1"/>
                </a:cxn>
                <a:cxn ang="0">
                  <a:pos x="91" y="0"/>
                </a:cxn>
                <a:cxn ang="0">
                  <a:pos x="102" y="0"/>
                </a:cxn>
                <a:cxn ang="0">
                  <a:pos x="154" y="0"/>
                </a:cxn>
              </a:cxnLst>
              <a:rect l="0" t="0" r="r" b="b"/>
              <a:pathLst>
                <a:path w="154" h="332">
                  <a:moveTo>
                    <a:pt x="154" y="0"/>
                  </a:moveTo>
                  <a:lnTo>
                    <a:pt x="154" y="36"/>
                  </a:lnTo>
                  <a:lnTo>
                    <a:pt x="94" y="36"/>
                  </a:lnTo>
                  <a:lnTo>
                    <a:pt x="86" y="36"/>
                  </a:lnTo>
                  <a:lnTo>
                    <a:pt x="80" y="37"/>
                  </a:lnTo>
                  <a:lnTo>
                    <a:pt x="73" y="38"/>
                  </a:lnTo>
                  <a:lnTo>
                    <a:pt x="68" y="41"/>
                  </a:lnTo>
                  <a:lnTo>
                    <a:pt x="63" y="43"/>
                  </a:lnTo>
                  <a:lnTo>
                    <a:pt x="57" y="45"/>
                  </a:lnTo>
                  <a:lnTo>
                    <a:pt x="53" y="48"/>
                  </a:lnTo>
                  <a:lnTo>
                    <a:pt x="50" y="52"/>
                  </a:lnTo>
                  <a:lnTo>
                    <a:pt x="47" y="57"/>
                  </a:lnTo>
                  <a:lnTo>
                    <a:pt x="43" y="61"/>
                  </a:lnTo>
                  <a:lnTo>
                    <a:pt x="41" y="66"/>
                  </a:lnTo>
                  <a:lnTo>
                    <a:pt x="39" y="73"/>
                  </a:lnTo>
                  <a:lnTo>
                    <a:pt x="38" y="79"/>
                  </a:lnTo>
                  <a:lnTo>
                    <a:pt x="37" y="87"/>
                  </a:lnTo>
                  <a:lnTo>
                    <a:pt x="36" y="95"/>
                  </a:lnTo>
                  <a:lnTo>
                    <a:pt x="36" y="104"/>
                  </a:lnTo>
                  <a:lnTo>
                    <a:pt x="36" y="142"/>
                  </a:lnTo>
                  <a:lnTo>
                    <a:pt x="154" y="142"/>
                  </a:lnTo>
                  <a:lnTo>
                    <a:pt x="154" y="179"/>
                  </a:lnTo>
                  <a:lnTo>
                    <a:pt x="36" y="179"/>
                  </a:lnTo>
                  <a:lnTo>
                    <a:pt x="36" y="332"/>
                  </a:lnTo>
                  <a:lnTo>
                    <a:pt x="0" y="332"/>
                  </a:lnTo>
                  <a:lnTo>
                    <a:pt x="0" y="104"/>
                  </a:lnTo>
                  <a:lnTo>
                    <a:pt x="1" y="91"/>
                  </a:lnTo>
                  <a:lnTo>
                    <a:pt x="2" y="79"/>
                  </a:lnTo>
                  <a:lnTo>
                    <a:pt x="4" y="68"/>
                  </a:lnTo>
                  <a:lnTo>
                    <a:pt x="6" y="58"/>
                  </a:lnTo>
                  <a:lnTo>
                    <a:pt x="10" y="48"/>
                  </a:lnTo>
                  <a:lnTo>
                    <a:pt x="15" y="40"/>
                  </a:lnTo>
                  <a:lnTo>
                    <a:pt x="20" y="32"/>
                  </a:lnTo>
                  <a:lnTo>
                    <a:pt x="25" y="26"/>
                  </a:lnTo>
                  <a:lnTo>
                    <a:pt x="33" y="19"/>
                  </a:lnTo>
                  <a:lnTo>
                    <a:pt x="40" y="14"/>
                  </a:lnTo>
                  <a:lnTo>
                    <a:pt x="49" y="10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1"/>
                  </a:lnTo>
                  <a:lnTo>
                    <a:pt x="91" y="0"/>
                  </a:lnTo>
                  <a:lnTo>
                    <a:pt x="102" y="0"/>
                  </a:lnTo>
                  <a:lnTo>
                    <a:pt x="154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998" y="3173"/>
              <a:ext cx="80" cy="68"/>
            </a:xfrm>
            <a:custGeom>
              <a:avLst/>
              <a:gdLst/>
              <a:ahLst/>
              <a:cxnLst>
                <a:cxn ang="0">
                  <a:pos x="253" y="337"/>
                </a:cxn>
                <a:cxn ang="0">
                  <a:pos x="74" y="192"/>
                </a:cxn>
                <a:cxn ang="0">
                  <a:pos x="37" y="337"/>
                </a:cxn>
                <a:cxn ang="0">
                  <a:pos x="0" y="5"/>
                </a:cxn>
                <a:cxn ang="0">
                  <a:pos x="89" y="5"/>
                </a:cxn>
                <a:cxn ang="0">
                  <a:pos x="113" y="8"/>
                </a:cxn>
                <a:cxn ang="0">
                  <a:pos x="133" y="14"/>
                </a:cxn>
                <a:cxn ang="0">
                  <a:pos x="150" y="22"/>
                </a:cxn>
                <a:cxn ang="0">
                  <a:pos x="164" y="34"/>
                </a:cxn>
                <a:cxn ang="0">
                  <a:pos x="174" y="48"/>
                </a:cxn>
                <a:cxn ang="0">
                  <a:pos x="181" y="66"/>
                </a:cxn>
                <a:cxn ang="0">
                  <a:pos x="184" y="85"/>
                </a:cxn>
                <a:cxn ang="0">
                  <a:pos x="184" y="108"/>
                </a:cxn>
                <a:cxn ang="0">
                  <a:pos x="181" y="127"/>
                </a:cxn>
                <a:cxn ang="0">
                  <a:pos x="177" y="142"/>
                </a:cxn>
                <a:cxn ang="0">
                  <a:pos x="169" y="155"/>
                </a:cxn>
                <a:cxn ang="0">
                  <a:pos x="160" y="165"/>
                </a:cxn>
                <a:cxn ang="0">
                  <a:pos x="148" y="174"/>
                </a:cxn>
                <a:cxn ang="0">
                  <a:pos x="135" y="180"/>
                </a:cxn>
                <a:cxn ang="0">
                  <a:pos x="114" y="188"/>
                </a:cxn>
                <a:cxn ang="0">
                  <a:pos x="216" y="104"/>
                </a:cxn>
                <a:cxn ang="0">
                  <a:pos x="219" y="80"/>
                </a:cxn>
                <a:cxn ang="0">
                  <a:pos x="223" y="58"/>
                </a:cxn>
                <a:cxn ang="0">
                  <a:pos x="230" y="40"/>
                </a:cxn>
                <a:cxn ang="0">
                  <a:pos x="241" y="26"/>
                </a:cxn>
                <a:cxn ang="0">
                  <a:pos x="255" y="15"/>
                </a:cxn>
                <a:cxn ang="0">
                  <a:pos x="270" y="6"/>
                </a:cxn>
                <a:cxn ang="0">
                  <a:pos x="288" y="2"/>
                </a:cxn>
                <a:cxn ang="0">
                  <a:pos x="308" y="0"/>
                </a:cxn>
                <a:cxn ang="0">
                  <a:pos x="330" y="2"/>
                </a:cxn>
                <a:cxn ang="0">
                  <a:pos x="348" y="6"/>
                </a:cxn>
                <a:cxn ang="0">
                  <a:pos x="364" y="15"/>
                </a:cxn>
                <a:cxn ang="0">
                  <a:pos x="377" y="26"/>
                </a:cxn>
                <a:cxn ang="0">
                  <a:pos x="386" y="40"/>
                </a:cxn>
                <a:cxn ang="0">
                  <a:pos x="394" y="58"/>
                </a:cxn>
                <a:cxn ang="0">
                  <a:pos x="399" y="80"/>
                </a:cxn>
                <a:cxn ang="0">
                  <a:pos x="400" y="104"/>
                </a:cxn>
                <a:cxn ang="0">
                  <a:pos x="364" y="337"/>
                </a:cxn>
                <a:cxn ang="0">
                  <a:pos x="253" y="184"/>
                </a:cxn>
              </a:cxnLst>
              <a:rect l="0" t="0" r="r" b="b"/>
              <a:pathLst>
                <a:path w="400" h="337">
                  <a:moveTo>
                    <a:pt x="253" y="184"/>
                  </a:moveTo>
                  <a:lnTo>
                    <a:pt x="253" y="337"/>
                  </a:lnTo>
                  <a:lnTo>
                    <a:pt x="173" y="337"/>
                  </a:lnTo>
                  <a:lnTo>
                    <a:pt x="74" y="192"/>
                  </a:lnTo>
                  <a:lnTo>
                    <a:pt x="37" y="192"/>
                  </a:lnTo>
                  <a:lnTo>
                    <a:pt x="37" y="337"/>
                  </a:lnTo>
                  <a:lnTo>
                    <a:pt x="0" y="337"/>
                  </a:lnTo>
                  <a:lnTo>
                    <a:pt x="0" y="5"/>
                  </a:lnTo>
                  <a:lnTo>
                    <a:pt x="75" y="5"/>
                  </a:lnTo>
                  <a:lnTo>
                    <a:pt x="89" y="5"/>
                  </a:lnTo>
                  <a:lnTo>
                    <a:pt x="101" y="6"/>
                  </a:lnTo>
                  <a:lnTo>
                    <a:pt x="113" y="8"/>
                  </a:lnTo>
                  <a:lnTo>
                    <a:pt x="123" y="10"/>
                  </a:lnTo>
                  <a:lnTo>
                    <a:pt x="133" y="14"/>
                  </a:lnTo>
                  <a:lnTo>
                    <a:pt x="142" y="18"/>
                  </a:lnTo>
                  <a:lnTo>
                    <a:pt x="150" y="22"/>
                  </a:lnTo>
                  <a:lnTo>
                    <a:pt x="158" y="27"/>
                  </a:lnTo>
                  <a:lnTo>
                    <a:pt x="164" y="34"/>
                  </a:lnTo>
                  <a:lnTo>
                    <a:pt x="169" y="40"/>
                  </a:lnTo>
                  <a:lnTo>
                    <a:pt x="174" y="48"/>
                  </a:lnTo>
                  <a:lnTo>
                    <a:pt x="178" y="56"/>
                  </a:lnTo>
                  <a:lnTo>
                    <a:pt x="181" y="66"/>
                  </a:lnTo>
                  <a:lnTo>
                    <a:pt x="183" y="76"/>
                  </a:lnTo>
                  <a:lnTo>
                    <a:pt x="184" y="85"/>
                  </a:lnTo>
                  <a:lnTo>
                    <a:pt x="184" y="97"/>
                  </a:lnTo>
                  <a:lnTo>
                    <a:pt x="184" y="108"/>
                  </a:lnTo>
                  <a:lnTo>
                    <a:pt x="183" y="117"/>
                  </a:lnTo>
                  <a:lnTo>
                    <a:pt x="181" y="127"/>
                  </a:lnTo>
                  <a:lnTo>
                    <a:pt x="179" y="134"/>
                  </a:lnTo>
                  <a:lnTo>
                    <a:pt x="177" y="142"/>
                  </a:lnTo>
                  <a:lnTo>
                    <a:pt x="173" y="149"/>
                  </a:lnTo>
                  <a:lnTo>
                    <a:pt x="169" y="155"/>
                  </a:lnTo>
                  <a:lnTo>
                    <a:pt x="164" y="160"/>
                  </a:lnTo>
                  <a:lnTo>
                    <a:pt x="160" y="165"/>
                  </a:lnTo>
                  <a:lnTo>
                    <a:pt x="154" y="169"/>
                  </a:lnTo>
                  <a:lnTo>
                    <a:pt x="148" y="174"/>
                  </a:lnTo>
                  <a:lnTo>
                    <a:pt x="143" y="177"/>
                  </a:lnTo>
                  <a:lnTo>
                    <a:pt x="135" y="180"/>
                  </a:lnTo>
                  <a:lnTo>
                    <a:pt x="129" y="182"/>
                  </a:lnTo>
                  <a:lnTo>
                    <a:pt x="114" y="188"/>
                  </a:lnTo>
                  <a:lnTo>
                    <a:pt x="216" y="334"/>
                  </a:lnTo>
                  <a:lnTo>
                    <a:pt x="216" y="104"/>
                  </a:lnTo>
                  <a:lnTo>
                    <a:pt x="217" y="92"/>
                  </a:lnTo>
                  <a:lnTo>
                    <a:pt x="219" y="80"/>
                  </a:lnTo>
                  <a:lnTo>
                    <a:pt x="221" y="69"/>
                  </a:lnTo>
                  <a:lnTo>
                    <a:pt x="223" y="58"/>
                  </a:lnTo>
                  <a:lnTo>
                    <a:pt x="226" y="49"/>
                  </a:lnTo>
                  <a:lnTo>
                    <a:pt x="230" y="40"/>
                  </a:lnTo>
                  <a:lnTo>
                    <a:pt x="236" y="33"/>
                  </a:lnTo>
                  <a:lnTo>
                    <a:pt x="241" y="26"/>
                  </a:lnTo>
                  <a:lnTo>
                    <a:pt x="247" y="20"/>
                  </a:lnTo>
                  <a:lnTo>
                    <a:pt x="255" y="15"/>
                  </a:lnTo>
                  <a:lnTo>
                    <a:pt x="262" y="10"/>
                  </a:lnTo>
                  <a:lnTo>
                    <a:pt x="270" y="6"/>
                  </a:lnTo>
                  <a:lnTo>
                    <a:pt x="279" y="3"/>
                  </a:lnTo>
                  <a:lnTo>
                    <a:pt x="288" y="2"/>
                  </a:lnTo>
                  <a:lnTo>
                    <a:pt x="298" y="0"/>
                  </a:lnTo>
                  <a:lnTo>
                    <a:pt x="308" y="0"/>
                  </a:lnTo>
                  <a:lnTo>
                    <a:pt x="319" y="0"/>
                  </a:lnTo>
                  <a:lnTo>
                    <a:pt x="330" y="2"/>
                  </a:lnTo>
                  <a:lnTo>
                    <a:pt x="339" y="3"/>
                  </a:lnTo>
                  <a:lnTo>
                    <a:pt x="348" y="6"/>
                  </a:lnTo>
                  <a:lnTo>
                    <a:pt x="356" y="10"/>
                  </a:lnTo>
                  <a:lnTo>
                    <a:pt x="364" y="15"/>
                  </a:lnTo>
                  <a:lnTo>
                    <a:pt x="370" y="20"/>
                  </a:lnTo>
                  <a:lnTo>
                    <a:pt x="377" y="26"/>
                  </a:lnTo>
                  <a:lnTo>
                    <a:pt x="382" y="33"/>
                  </a:lnTo>
                  <a:lnTo>
                    <a:pt x="386" y="40"/>
                  </a:lnTo>
                  <a:lnTo>
                    <a:pt x="391" y="49"/>
                  </a:lnTo>
                  <a:lnTo>
                    <a:pt x="394" y="58"/>
                  </a:lnTo>
                  <a:lnTo>
                    <a:pt x="397" y="69"/>
                  </a:lnTo>
                  <a:lnTo>
                    <a:pt x="399" y="80"/>
                  </a:lnTo>
                  <a:lnTo>
                    <a:pt x="400" y="92"/>
                  </a:lnTo>
                  <a:lnTo>
                    <a:pt x="400" y="104"/>
                  </a:lnTo>
                  <a:lnTo>
                    <a:pt x="400" y="337"/>
                  </a:lnTo>
                  <a:lnTo>
                    <a:pt x="364" y="337"/>
                  </a:lnTo>
                  <a:lnTo>
                    <a:pt x="364" y="184"/>
                  </a:lnTo>
                  <a:lnTo>
                    <a:pt x="253" y="184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1005" y="3182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5"/>
                </a:cxn>
                <a:cxn ang="0">
                  <a:pos x="38" y="115"/>
                </a:cxn>
                <a:cxn ang="0">
                  <a:pos x="52" y="115"/>
                </a:cxn>
                <a:cxn ang="0">
                  <a:pos x="60" y="114"/>
                </a:cxn>
                <a:cxn ang="0">
                  <a:pos x="66" y="112"/>
                </a:cxn>
                <a:cxn ang="0">
                  <a:pos x="73" y="111"/>
                </a:cxn>
                <a:cxn ang="0">
                  <a:pos x="79" y="110"/>
                </a:cxn>
                <a:cxn ang="0">
                  <a:pos x="84" y="108"/>
                </a:cxn>
                <a:cxn ang="0">
                  <a:pos x="90" y="105"/>
                </a:cxn>
                <a:cxn ang="0">
                  <a:pos x="94" y="102"/>
                </a:cxn>
                <a:cxn ang="0">
                  <a:pos x="98" y="98"/>
                </a:cxn>
                <a:cxn ang="0">
                  <a:pos x="102" y="93"/>
                </a:cxn>
                <a:cxn ang="0">
                  <a:pos x="106" y="88"/>
                </a:cxn>
                <a:cxn ang="0">
                  <a:pos x="108" y="82"/>
                </a:cxn>
                <a:cxn ang="0">
                  <a:pos x="110" y="74"/>
                </a:cxn>
                <a:cxn ang="0">
                  <a:pos x="111" y="67"/>
                </a:cxn>
                <a:cxn ang="0">
                  <a:pos x="111" y="57"/>
                </a:cxn>
                <a:cxn ang="0">
                  <a:pos x="111" y="48"/>
                </a:cxn>
                <a:cxn ang="0">
                  <a:pos x="110" y="41"/>
                </a:cxn>
                <a:cxn ang="0">
                  <a:pos x="108" y="33"/>
                </a:cxn>
                <a:cxn ang="0">
                  <a:pos x="106" y="28"/>
                </a:cxn>
                <a:cxn ang="0">
                  <a:pos x="102" y="23"/>
                </a:cxn>
                <a:cxn ang="0">
                  <a:pos x="99" y="17"/>
                </a:cxn>
                <a:cxn ang="0">
                  <a:pos x="95" y="14"/>
                </a:cxn>
                <a:cxn ang="0">
                  <a:pos x="91" y="11"/>
                </a:cxn>
                <a:cxn ang="0">
                  <a:pos x="85" y="8"/>
                </a:cxn>
                <a:cxn ang="0">
                  <a:pos x="80" y="6"/>
                </a:cxn>
                <a:cxn ang="0">
                  <a:pos x="75" y="4"/>
                </a:cxn>
                <a:cxn ang="0">
                  <a:pos x="68" y="2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111" h="115">
                  <a:moveTo>
                    <a:pt x="0" y="0"/>
                  </a:moveTo>
                  <a:lnTo>
                    <a:pt x="0" y="115"/>
                  </a:lnTo>
                  <a:lnTo>
                    <a:pt x="38" y="115"/>
                  </a:lnTo>
                  <a:lnTo>
                    <a:pt x="52" y="115"/>
                  </a:lnTo>
                  <a:lnTo>
                    <a:pt x="60" y="114"/>
                  </a:lnTo>
                  <a:lnTo>
                    <a:pt x="66" y="112"/>
                  </a:lnTo>
                  <a:lnTo>
                    <a:pt x="73" y="111"/>
                  </a:lnTo>
                  <a:lnTo>
                    <a:pt x="79" y="110"/>
                  </a:lnTo>
                  <a:lnTo>
                    <a:pt x="84" y="108"/>
                  </a:lnTo>
                  <a:lnTo>
                    <a:pt x="90" y="105"/>
                  </a:lnTo>
                  <a:lnTo>
                    <a:pt x="94" y="102"/>
                  </a:lnTo>
                  <a:lnTo>
                    <a:pt x="98" y="98"/>
                  </a:lnTo>
                  <a:lnTo>
                    <a:pt x="102" y="93"/>
                  </a:lnTo>
                  <a:lnTo>
                    <a:pt x="106" y="88"/>
                  </a:lnTo>
                  <a:lnTo>
                    <a:pt x="108" y="82"/>
                  </a:lnTo>
                  <a:lnTo>
                    <a:pt x="110" y="74"/>
                  </a:lnTo>
                  <a:lnTo>
                    <a:pt x="111" y="67"/>
                  </a:lnTo>
                  <a:lnTo>
                    <a:pt x="111" y="57"/>
                  </a:lnTo>
                  <a:lnTo>
                    <a:pt x="111" y="48"/>
                  </a:lnTo>
                  <a:lnTo>
                    <a:pt x="110" y="41"/>
                  </a:lnTo>
                  <a:lnTo>
                    <a:pt x="108" y="33"/>
                  </a:lnTo>
                  <a:lnTo>
                    <a:pt x="106" y="28"/>
                  </a:lnTo>
                  <a:lnTo>
                    <a:pt x="102" y="23"/>
                  </a:lnTo>
                  <a:lnTo>
                    <a:pt x="99" y="17"/>
                  </a:lnTo>
                  <a:lnTo>
                    <a:pt x="95" y="14"/>
                  </a:lnTo>
                  <a:lnTo>
                    <a:pt x="91" y="11"/>
                  </a:lnTo>
                  <a:lnTo>
                    <a:pt x="85" y="8"/>
                  </a:lnTo>
                  <a:lnTo>
                    <a:pt x="80" y="6"/>
                  </a:lnTo>
                  <a:lnTo>
                    <a:pt x="75" y="4"/>
                  </a:lnTo>
                  <a:lnTo>
                    <a:pt x="68" y="2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1048" y="3181"/>
              <a:ext cx="23" cy="2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11" y="111"/>
                </a:cxn>
                <a:cxn ang="0">
                  <a:pos x="111" y="68"/>
                </a:cxn>
                <a:cxn ang="0">
                  <a:pos x="111" y="52"/>
                </a:cxn>
                <a:cxn ang="0">
                  <a:pos x="110" y="46"/>
                </a:cxn>
                <a:cxn ang="0">
                  <a:pos x="108" y="40"/>
                </a:cxn>
                <a:cxn ang="0">
                  <a:pos x="107" y="33"/>
                </a:cxn>
                <a:cxn ang="0">
                  <a:pos x="104" y="28"/>
                </a:cxn>
                <a:cxn ang="0">
                  <a:pos x="101" y="22"/>
                </a:cxn>
                <a:cxn ang="0">
                  <a:pos x="98" y="18"/>
                </a:cxn>
                <a:cxn ang="0">
                  <a:pos x="95" y="14"/>
                </a:cxn>
                <a:cxn ang="0">
                  <a:pos x="91" y="10"/>
                </a:cxn>
                <a:cxn ang="0">
                  <a:pos x="86" y="7"/>
                </a:cxn>
                <a:cxn ang="0">
                  <a:pos x="81" y="4"/>
                </a:cxn>
                <a:cxn ang="0">
                  <a:pos x="76" y="2"/>
                </a:cxn>
                <a:cxn ang="0">
                  <a:pos x="69" y="1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9" y="0"/>
                </a:cxn>
                <a:cxn ang="0">
                  <a:pos x="41" y="1"/>
                </a:cxn>
                <a:cxn ang="0">
                  <a:pos x="36" y="2"/>
                </a:cxn>
                <a:cxn ang="0">
                  <a:pos x="30" y="4"/>
                </a:cxn>
                <a:cxn ang="0">
                  <a:pos x="25" y="6"/>
                </a:cxn>
                <a:cxn ang="0">
                  <a:pos x="20" y="10"/>
                </a:cxn>
                <a:cxn ang="0">
                  <a:pos x="17" y="13"/>
                </a:cxn>
                <a:cxn ang="0">
                  <a:pos x="13" y="17"/>
                </a:cxn>
                <a:cxn ang="0">
                  <a:pos x="9" y="22"/>
                </a:cxn>
                <a:cxn ang="0">
                  <a:pos x="7" y="27"/>
                </a:cxn>
                <a:cxn ang="0">
                  <a:pos x="5" y="33"/>
                </a:cxn>
                <a:cxn ang="0">
                  <a:pos x="3" y="38"/>
                </a:cxn>
                <a:cxn ang="0">
                  <a:pos x="2" y="45"/>
                </a:cxn>
                <a:cxn ang="0">
                  <a:pos x="1" y="52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111"/>
                </a:cxn>
              </a:cxnLst>
              <a:rect l="0" t="0" r="r" b="b"/>
              <a:pathLst>
                <a:path w="111" h="111">
                  <a:moveTo>
                    <a:pt x="0" y="111"/>
                  </a:moveTo>
                  <a:lnTo>
                    <a:pt x="111" y="111"/>
                  </a:lnTo>
                  <a:lnTo>
                    <a:pt x="111" y="68"/>
                  </a:lnTo>
                  <a:lnTo>
                    <a:pt x="111" y="52"/>
                  </a:lnTo>
                  <a:lnTo>
                    <a:pt x="110" y="46"/>
                  </a:lnTo>
                  <a:lnTo>
                    <a:pt x="108" y="40"/>
                  </a:lnTo>
                  <a:lnTo>
                    <a:pt x="107" y="33"/>
                  </a:lnTo>
                  <a:lnTo>
                    <a:pt x="104" y="28"/>
                  </a:lnTo>
                  <a:lnTo>
                    <a:pt x="101" y="22"/>
                  </a:lnTo>
                  <a:lnTo>
                    <a:pt x="98" y="18"/>
                  </a:lnTo>
                  <a:lnTo>
                    <a:pt x="95" y="14"/>
                  </a:lnTo>
                  <a:lnTo>
                    <a:pt x="91" y="10"/>
                  </a:lnTo>
                  <a:lnTo>
                    <a:pt x="86" y="7"/>
                  </a:lnTo>
                  <a:lnTo>
                    <a:pt x="81" y="4"/>
                  </a:lnTo>
                  <a:lnTo>
                    <a:pt x="76" y="2"/>
                  </a:lnTo>
                  <a:lnTo>
                    <a:pt x="69" y="1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1" y="1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25" y="6"/>
                  </a:lnTo>
                  <a:lnTo>
                    <a:pt x="20" y="10"/>
                  </a:lnTo>
                  <a:lnTo>
                    <a:pt x="17" y="13"/>
                  </a:lnTo>
                  <a:lnTo>
                    <a:pt x="13" y="17"/>
                  </a:lnTo>
                  <a:lnTo>
                    <a:pt x="9" y="22"/>
                  </a:lnTo>
                  <a:lnTo>
                    <a:pt x="7" y="27"/>
                  </a:lnTo>
                  <a:lnTo>
                    <a:pt x="5" y="33"/>
                  </a:lnTo>
                  <a:lnTo>
                    <a:pt x="3" y="38"/>
                  </a:lnTo>
                  <a:lnTo>
                    <a:pt x="2" y="45"/>
                  </a:lnTo>
                  <a:lnTo>
                    <a:pt x="1" y="52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11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916" y="3174"/>
              <a:ext cx="37" cy="67"/>
            </a:xfrm>
            <a:custGeom>
              <a:avLst/>
              <a:gdLst/>
              <a:ahLst/>
              <a:cxnLst>
                <a:cxn ang="0">
                  <a:pos x="0" y="332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95" y="0"/>
                </a:cxn>
                <a:cxn ang="0">
                  <a:pos x="107" y="1"/>
                </a:cxn>
                <a:cxn ang="0">
                  <a:pos x="119" y="3"/>
                </a:cxn>
                <a:cxn ang="0">
                  <a:pos x="130" y="5"/>
                </a:cxn>
                <a:cxn ang="0">
                  <a:pos x="139" y="9"/>
                </a:cxn>
                <a:cxn ang="0">
                  <a:pos x="148" y="13"/>
                </a:cxn>
                <a:cxn ang="0">
                  <a:pos x="155" y="17"/>
                </a:cxn>
                <a:cxn ang="0">
                  <a:pos x="162" y="24"/>
                </a:cxn>
                <a:cxn ang="0">
                  <a:pos x="167" y="30"/>
                </a:cxn>
                <a:cxn ang="0">
                  <a:pos x="172" y="38"/>
                </a:cxn>
                <a:cxn ang="0">
                  <a:pos x="177" y="48"/>
                </a:cxn>
                <a:cxn ang="0">
                  <a:pos x="180" y="58"/>
                </a:cxn>
                <a:cxn ang="0">
                  <a:pos x="182" y="69"/>
                </a:cxn>
                <a:cxn ang="0">
                  <a:pos x="184" y="83"/>
                </a:cxn>
                <a:cxn ang="0">
                  <a:pos x="185" y="97"/>
                </a:cxn>
                <a:cxn ang="0">
                  <a:pos x="185" y="113"/>
                </a:cxn>
                <a:cxn ang="0">
                  <a:pos x="185" y="217"/>
                </a:cxn>
                <a:cxn ang="0">
                  <a:pos x="184" y="248"/>
                </a:cxn>
                <a:cxn ang="0">
                  <a:pos x="182" y="262"/>
                </a:cxn>
                <a:cxn ang="0">
                  <a:pos x="180" y="273"/>
                </a:cxn>
                <a:cxn ang="0">
                  <a:pos x="177" y="284"/>
                </a:cxn>
                <a:cxn ang="0">
                  <a:pos x="172" y="294"/>
                </a:cxn>
                <a:cxn ang="0">
                  <a:pos x="167" y="301"/>
                </a:cxn>
                <a:cxn ang="0">
                  <a:pos x="162" y="309"/>
                </a:cxn>
                <a:cxn ang="0">
                  <a:pos x="155" y="315"/>
                </a:cxn>
                <a:cxn ang="0">
                  <a:pos x="148" y="319"/>
                </a:cxn>
                <a:cxn ang="0">
                  <a:pos x="139" y="324"/>
                </a:cxn>
                <a:cxn ang="0">
                  <a:pos x="130" y="327"/>
                </a:cxn>
                <a:cxn ang="0">
                  <a:pos x="119" y="329"/>
                </a:cxn>
                <a:cxn ang="0">
                  <a:pos x="107" y="331"/>
                </a:cxn>
                <a:cxn ang="0">
                  <a:pos x="95" y="332"/>
                </a:cxn>
                <a:cxn ang="0">
                  <a:pos x="81" y="332"/>
                </a:cxn>
                <a:cxn ang="0">
                  <a:pos x="0" y="332"/>
                </a:cxn>
              </a:cxnLst>
              <a:rect l="0" t="0" r="r" b="b"/>
              <a:pathLst>
                <a:path w="185" h="332">
                  <a:moveTo>
                    <a:pt x="0" y="332"/>
                  </a:moveTo>
                  <a:lnTo>
                    <a:pt x="0" y="0"/>
                  </a:lnTo>
                  <a:lnTo>
                    <a:pt x="81" y="0"/>
                  </a:lnTo>
                  <a:lnTo>
                    <a:pt x="95" y="0"/>
                  </a:lnTo>
                  <a:lnTo>
                    <a:pt x="107" y="1"/>
                  </a:lnTo>
                  <a:lnTo>
                    <a:pt x="119" y="3"/>
                  </a:lnTo>
                  <a:lnTo>
                    <a:pt x="130" y="5"/>
                  </a:lnTo>
                  <a:lnTo>
                    <a:pt x="139" y="9"/>
                  </a:lnTo>
                  <a:lnTo>
                    <a:pt x="148" y="13"/>
                  </a:lnTo>
                  <a:lnTo>
                    <a:pt x="155" y="17"/>
                  </a:lnTo>
                  <a:lnTo>
                    <a:pt x="162" y="24"/>
                  </a:lnTo>
                  <a:lnTo>
                    <a:pt x="167" y="30"/>
                  </a:lnTo>
                  <a:lnTo>
                    <a:pt x="172" y="38"/>
                  </a:lnTo>
                  <a:lnTo>
                    <a:pt x="177" y="48"/>
                  </a:lnTo>
                  <a:lnTo>
                    <a:pt x="180" y="58"/>
                  </a:lnTo>
                  <a:lnTo>
                    <a:pt x="182" y="69"/>
                  </a:lnTo>
                  <a:lnTo>
                    <a:pt x="184" y="83"/>
                  </a:lnTo>
                  <a:lnTo>
                    <a:pt x="185" y="97"/>
                  </a:lnTo>
                  <a:lnTo>
                    <a:pt x="185" y="113"/>
                  </a:lnTo>
                  <a:lnTo>
                    <a:pt x="185" y="217"/>
                  </a:lnTo>
                  <a:lnTo>
                    <a:pt x="184" y="248"/>
                  </a:lnTo>
                  <a:lnTo>
                    <a:pt x="182" y="262"/>
                  </a:lnTo>
                  <a:lnTo>
                    <a:pt x="180" y="273"/>
                  </a:lnTo>
                  <a:lnTo>
                    <a:pt x="177" y="284"/>
                  </a:lnTo>
                  <a:lnTo>
                    <a:pt x="172" y="294"/>
                  </a:lnTo>
                  <a:lnTo>
                    <a:pt x="167" y="301"/>
                  </a:lnTo>
                  <a:lnTo>
                    <a:pt x="162" y="309"/>
                  </a:lnTo>
                  <a:lnTo>
                    <a:pt x="155" y="315"/>
                  </a:lnTo>
                  <a:lnTo>
                    <a:pt x="148" y="319"/>
                  </a:lnTo>
                  <a:lnTo>
                    <a:pt x="139" y="324"/>
                  </a:lnTo>
                  <a:lnTo>
                    <a:pt x="130" y="327"/>
                  </a:lnTo>
                  <a:lnTo>
                    <a:pt x="119" y="329"/>
                  </a:lnTo>
                  <a:lnTo>
                    <a:pt x="107" y="331"/>
                  </a:lnTo>
                  <a:lnTo>
                    <a:pt x="95" y="332"/>
                  </a:lnTo>
                  <a:lnTo>
                    <a:pt x="81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923" y="3182"/>
              <a:ext cx="22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"/>
                </a:cxn>
                <a:cxn ang="0">
                  <a:pos x="48" y="259"/>
                </a:cxn>
                <a:cxn ang="0">
                  <a:pos x="57" y="259"/>
                </a:cxn>
                <a:cxn ang="0">
                  <a:pos x="65" y="258"/>
                </a:cxn>
                <a:cxn ang="0">
                  <a:pos x="72" y="257"/>
                </a:cxn>
                <a:cxn ang="0">
                  <a:pos x="79" y="254"/>
                </a:cxn>
                <a:cxn ang="0">
                  <a:pos x="84" y="252"/>
                </a:cxn>
                <a:cxn ang="0">
                  <a:pos x="89" y="249"/>
                </a:cxn>
                <a:cxn ang="0">
                  <a:pos x="94" y="246"/>
                </a:cxn>
                <a:cxn ang="0">
                  <a:pos x="98" y="242"/>
                </a:cxn>
                <a:cxn ang="0">
                  <a:pos x="101" y="237"/>
                </a:cxn>
                <a:cxn ang="0">
                  <a:pos x="103" y="232"/>
                </a:cxn>
                <a:cxn ang="0">
                  <a:pos x="105" y="226"/>
                </a:cxn>
                <a:cxn ang="0">
                  <a:pos x="108" y="219"/>
                </a:cxn>
                <a:cxn ang="0">
                  <a:pos x="109" y="212"/>
                </a:cxn>
                <a:cxn ang="0">
                  <a:pos x="110" y="204"/>
                </a:cxn>
                <a:cxn ang="0">
                  <a:pos x="110" y="186"/>
                </a:cxn>
                <a:cxn ang="0">
                  <a:pos x="110" y="72"/>
                </a:cxn>
                <a:cxn ang="0">
                  <a:pos x="110" y="54"/>
                </a:cxn>
                <a:cxn ang="0">
                  <a:pos x="109" y="45"/>
                </a:cxn>
                <a:cxn ang="0">
                  <a:pos x="106" y="38"/>
                </a:cxn>
                <a:cxn ang="0">
                  <a:pos x="105" y="31"/>
                </a:cxn>
                <a:cxn ang="0">
                  <a:pos x="103" y="26"/>
                </a:cxn>
                <a:cxn ang="0">
                  <a:pos x="100" y="21"/>
                </a:cxn>
                <a:cxn ang="0">
                  <a:pos x="97" y="16"/>
                </a:cxn>
                <a:cxn ang="0">
                  <a:pos x="93" y="12"/>
                </a:cxn>
                <a:cxn ang="0">
                  <a:pos x="88" y="9"/>
                </a:cxn>
                <a:cxn ang="0">
                  <a:pos x="84" y="6"/>
                </a:cxn>
                <a:cxn ang="0">
                  <a:pos x="78" y="4"/>
                </a:cxn>
                <a:cxn ang="0">
                  <a:pos x="71" y="2"/>
                </a:cxn>
                <a:cxn ang="0">
                  <a:pos x="65" y="1"/>
                </a:cxn>
                <a:cxn ang="0">
                  <a:pos x="56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110" h="259">
                  <a:moveTo>
                    <a:pt x="0" y="0"/>
                  </a:moveTo>
                  <a:lnTo>
                    <a:pt x="0" y="259"/>
                  </a:lnTo>
                  <a:lnTo>
                    <a:pt x="48" y="259"/>
                  </a:lnTo>
                  <a:lnTo>
                    <a:pt x="57" y="259"/>
                  </a:lnTo>
                  <a:lnTo>
                    <a:pt x="65" y="258"/>
                  </a:lnTo>
                  <a:lnTo>
                    <a:pt x="72" y="257"/>
                  </a:lnTo>
                  <a:lnTo>
                    <a:pt x="79" y="254"/>
                  </a:lnTo>
                  <a:lnTo>
                    <a:pt x="84" y="252"/>
                  </a:lnTo>
                  <a:lnTo>
                    <a:pt x="89" y="249"/>
                  </a:lnTo>
                  <a:lnTo>
                    <a:pt x="94" y="246"/>
                  </a:lnTo>
                  <a:lnTo>
                    <a:pt x="98" y="242"/>
                  </a:lnTo>
                  <a:lnTo>
                    <a:pt x="101" y="237"/>
                  </a:lnTo>
                  <a:lnTo>
                    <a:pt x="103" y="232"/>
                  </a:lnTo>
                  <a:lnTo>
                    <a:pt x="105" y="226"/>
                  </a:lnTo>
                  <a:lnTo>
                    <a:pt x="108" y="219"/>
                  </a:lnTo>
                  <a:lnTo>
                    <a:pt x="109" y="212"/>
                  </a:lnTo>
                  <a:lnTo>
                    <a:pt x="110" y="204"/>
                  </a:lnTo>
                  <a:lnTo>
                    <a:pt x="110" y="186"/>
                  </a:lnTo>
                  <a:lnTo>
                    <a:pt x="110" y="72"/>
                  </a:lnTo>
                  <a:lnTo>
                    <a:pt x="110" y="54"/>
                  </a:lnTo>
                  <a:lnTo>
                    <a:pt x="109" y="45"/>
                  </a:lnTo>
                  <a:lnTo>
                    <a:pt x="106" y="38"/>
                  </a:lnTo>
                  <a:lnTo>
                    <a:pt x="105" y="31"/>
                  </a:lnTo>
                  <a:lnTo>
                    <a:pt x="103" y="26"/>
                  </a:lnTo>
                  <a:lnTo>
                    <a:pt x="100" y="21"/>
                  </a:lnTo>
                  <a:lnTo>
                    <a:pt x="97" y="16"/>
                  </a:lnTo>
                  <a:lnTo>
                    <a:pt x="93" y="12"/>
                  </a:lnTo>
                  <a:lnTo>
                    <a:pt x="88" y="9"/>
                  </a:lnTo>
                  <a:lnTo>
                    <a:pt x="84" y="6"/>
                  </a:lnTo>
                  <a:lnTo>
                    <a:pt x="78" y="4"/>
                  </a:lnTo>
                  <a:lnTo>
                    <a:pt x="71" y="2"/>
                  </a:lnTo>
                  <a:lnTo>
                    <a:pt x="65" y="1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1308" y="3174"/>
              <a:ext cx="78" cy="66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275" y="0"/>
                </a:cxn>
                <a:cxn ang="0">
                  <a:pos x="299" y="3"/>
                </a:cxn>
                <a:cxn ang="0">
                  <a:pos x="319" y="8"/>
                </a:cxn>
                <a:cxn ang="0">
                  <a:pos x="336" y="17"/>
                </a:cxn>
                <a:cxn ang="0">
                  <a:pos x="349" y="29"/>
                </a:cxn>
                <a:cxn ang="0">
                  <a:pos x="359" y="44"/>
                </a:cxn>
                <a:cxn ang="0">
                  <a:pos x="366" y="61"/>
                </a:cxn>
                <a:cxn ang="0">
                  <a:pos x="369" y="81"/>
                </a:cxn>
                <a:cxn ang="0">
                  <a:pos x="369" y="103"/>
                </a:cxn>
                <a:cxn ang="0">
                  <a:pos x="366" y="122"/>
                </a:cxn>
                <a:cxn ang="0">
                  <a:pos x="362" y="138"/>
                </a:cxn>
                <a:cxn ang="0">
                  <a:pos x="355" y="149"/>
                </a:cxn>
                <a:cxn ang="0">
                  <a:pos x="345" y="160"/>
                </a:cxn>
                <a:cxn ang="0">
                  <a:pos x="333" y="169"/>
                </a:cxn>
                <a:cxn ang="0">
                  <a:pos x="320" y="175"/>
                </a:cxn>
                <a:cxn ang="0">
                  <a:pos x="299" y="182"/>
                </a:cxn>
                <a:cxn ang="0">
                  <a:pos x="343" y="332"/>
                </a:cxn>
                <a:cxn ang="0">
                  <a:pos x="222" y="188"/>
                </a:cxn>
                <a:cxn ang="0">
                  <a:pos x="103" y="332"/>
                </a:cxn>
                <a:cxn ang="0">
                  <a:pos x="80" y="330"/>
                </a:cxn>
                <a:cxn ang="0">
                  <a:pos x="59" y="326"/>
                </a:cxn>
                <a:cxn ang="0">
                  <a:pos x="40" y="317"/>
                </a:cxn>
                <a:cxn ang="0">
                  <a:pos x="27" y="305"/>
                </a:cxn>
                <a:cxn ang="0">
                  <a:pos x="15" y="291"/>
                </a:cxn>
                <a:cxn ang="0">
                  <a:pos x="6" y="273"/>
                </a:cxn>
                <a:cxn ang="0">
                  <a:pos x="2" y="252"/>
                </a:cxn>
                <a:cxn ang="0">
                  <a:pos x="0" y="227"/>
                </a:cxn>
                <a:cxn ang="0">
                  <a:pos x="1" y="92"/>
                </a:cxn>
                <a:cxn ang="0">
                  <a:pos x="4" y="69"/>
                </a:cxn>
                <a:cxn ang="0">
                  <a:pos x="10" y="50"/>
                </a:cxn>
                <a:cxn ang="0">
                  <a:pos x="20" y="33"/>
                </a:cxn>
                <a:cxn ang="0">
                  <a:pos x="33" y="20"/>
                </a:cxn>
                <a:cxn ang="0">
                  <a:pos x="48" y="11"/>
                </a:cxn>
                <a:cxn ang="0">
                  <a:pos x="67" y="4"/>
                </a:cxn>
                <a:cxn ang="0">
                  <a:pos x="88" y="0"/>
                </a:cxn>
                <a:cxn ang="0">
                  <a:pos x="155" y="0"/>
                </a:cxn>
                <a:cxn ang="0">
                  <a:pos x="101" y="36"/>
                </a:cxn>
                <a:cxn ang="0">
                  <a:pos x="85" y="37"/>
                </a:cxn>
                <a:cxn ang="0">
                  <a:pos x="71" y="40"/>
                </a:cxn>
                <a:cxn ang="0">
                  <a:pos x="60" y="46"/>
                </a:cxn>
                <a:cxn ang="0">
                  <a:pos x="51" y="53"/>
                </a:cxn>
                <a:cxn ang="0">
                  <a:pos x="45" y="63"/>
                </a:cxn>
                <a:cxn ang="0">
                  <a:pos x="40" y="74"/>
                </a:cxn>
                <a:cxn ang="0">
                  <a:pos x="38" y="87"/>
                </a:cxn>
                <a:cxn ang="0">
                  <a:pos x="37" y="103"/>
                </a:cxn>
                <a:cxn ang="0">
                  <a:pos x="155" y="143"/>
                </a:cxn>
                <a:cxn ang="0">
                  <a:pos x="37" y="179"/>
                </a:cxn>
                <a:cxn ang="0">
                  <a:pos x="37" y="236"/>
                </a:cxn>
                <a:cxn ang="0">
                  <a:pos x="39" y="251"/>
                </a:cxn>
                <a:cxn ang="0">
                  <a:pos x="43" y="263"/>
                </a:cxn>
                <a:cxn ang="0">
                  <a:pos x="48" y="273"/>
                </a:cxn>
                <a:cxn ang="0">
                  <a:pos x="55" y="283"/>
                </a:cxn>
                <a:cxn ang="0">
                  <a:pos x="64" y="289"/>
                </a:cxn>
                <a:cxn ang="0">
                  <a:pos x="75" y="293"/>
                </a:cxn>
                <a:cxn ang="0">
                  <a:pos x="87" y="296"/>
                </a:cxn>
                <a:cxn ang="0">
                  <a:pos x="186" y="296"/>
                </a:cxn>
              </a:cxnLst>
              <a:rect l="0" t="0" r="r" b="b"/>
              <a:pathLst>
                <a:path w="389" h="332">
                  <a:moveTo>
                    <a:pt x="186" y="296"/>
                  </a:moveTo>
                  <a:lnTo>
                    <a:pt x="186" y="0"/>
                  </a:lnTo>
                  <a:lnTo>
                    <a:pt x="262" y="0"/>
                  </a:lnTo>
                  <a:lnTo>
                    <a:pt x="275" y="0"/>
                  </a:lnTo>
                  <a:lnTo>
                    <a:pt x="287" y="1"/>
                  </a:lnTo>
                  <a:lnTo>
                    <a:pt x="299" y="3"/>
                  </a:lnTo>
                  <a:lnTo>
                    <a:pt x="310" y="5"/>
                  </a:lnTo>
                  <a:lnTo>
                    <a:pt x="319" y="8"/>
                  </a:lnTo>
                  <a:lnTo>
                    <a:pt x="328" y="13"/>
                  </a:lnTo>
                  <a:lnTo>
                    <a:pt x="336" y="17"/>
                  </a:lnTo>
                  <a:lnTo>
                    <a:pt x="343" y="22"/>
                  </a:lnTo>
                  <a:lnTo>
                    <a:pt x="349" y="29"/>
                  </a:lnTo>
                  <a:lnTo>
                    <a:pt x="355" y="36"/>
                  </a:lnTo>
                  <a:lnTo>
                    <a:pt x="359" y="44"/>
                  </a:lnTo>
                  <a:lnTo>
                    <a:pt x="363" y="52"/>
                  </a:lnTo>
                  <a:lnTo>
                    <a:pt x="366" y="61"/>
                  </a:lnTo>
                  <a:lnTo>
                    <a:pt x="368" y="70"/>
                  </a:lnTo>
                  <a:lnTo>
                    <a:pt x="369" y="81"/>
                  </a:lnTo>
                  <a:lnTo>
                    <a:pt x="369" y="93"/>
                  </a:lnTo>
                  <a:lnTo>
                    <a:pt x="369" y="103"/>
                  </a:lnTo>
                  <a:lnTo>
                    <a:pt x="368" y="113"/>
                  </a:lnTo>
                  <a:lnTo>
                    <a:pt x="366" y="122"/>
                  </a:lnTo>
                  <a:lnTo>
                    <a:pt x="364" y="130"/>
                  </a:lnTo>
                  <a:lnTo>
                    <a:pt x="362" y="138"/>
                  </a:lnTo>
                  <a:lnTo>
                    <a:pt x="358" y="144"/>
                  </a:lnTo>
                  <a:lnTo>
                    <a:pt x="355" y="149"/>
                  </a:lnTo>
                  <a:lnTo>
                    <a:pt x="349" y="156"/>
                  </a:lnTo>
                  <a:lnTo>
                    <a:pt x="345" y="160"/>
                  </a:lnTo>
                  <a:lnTo>
                    <a:pt x="340" y="164"/>
                  </a:lnTo>
                  <a:lnTo>
                    <a:pt x="333" y="169"/>
                  </a:lnTo>
                  <a:lnTo>
                    <a:pt x="328" y="172"/>
                  </a:lnTo>
                  <a:lnTo>
                    <a:pt x="320" y="175"/>
                  </a:lnTo>
                  <a:lnTo>
                    <a:pt x="314" y="177"/>
                  </a:lnTo>
                  <a:lnTo>
                    <a:pt x="299" y="182"/>
                  </a:lnTo>
                  <a:lnTo>
                    <a:pt x="389" y="332"/>
                  </a:lnTo>
                  <a:lnTo>
                    <a:pt x="343" y="332"/>
                  </a:lnTo>
                  <a:lnTo>
                    <a:pt x="260" y="188"/>
                  </a:lnTo>
                  <a:lnTo>
                    <a:pt x="222" y="188"/>
                  </a:lnTo>
                  <a:lnTo>
                    <a:pt x="222" y="332"/>
                  </a:lnTo>
                  <a:lnTo>
                    <a:pt x="103" y="332"/>
                  </a:lnTo>
                  <a:lnTo>
                    <a:pt x="92" y="332"/>
                  </a:lnTo>
                  <a:lnTo>
                    <a:pt x="80" y="330"/>
                  </a:lnTo>
                  <a:lnTo>
                    <a:pt x="68" y="329"/>
                  </a:lnTo>
                  <a:lnTo>
                    <a:pt x="59" y="326"/>
                  </a:lnTo>
                  <a:lnTo>
                    <a:pt x="49" y="321"/>
                  </a:lnTo>
                  <a:lnTo>
                    <a:pt x="40" y="317"/>
                  </a:lnTo>
                  <a:lnTo>
                    <a:pt x="33" y="312"/>
                  </a:lnTo>
                  <a:lnTo>
                    <a:pt x="27" y="305"/>
                  </a:lnTo>
                  <a:lnTo>
                    <a:pt x="20" y="299"/>
                  </a:lnTo>
                  <a:lnTo>
                    <a:pt x="15" y="291"/>
                  </a:lnTo>
                  <a:lnTo>
                    <a:pt x="10" y="283"/>
                  </a:lnTo>
                  <a:lnTo>
                    <a:pt x="6" y="273"/>
                  </a:lnTo>
                  <a:lnTo>
                    <a:pt x="4" y="263"/>
                  </a:lnTo>
                  <a:lnTo>
                    <a:pt x="2" y="252"/>
                  </a:lnTo>
                  <a:lnTo>
                    <a:pt x="1" y="240"/>
                  </a:lnTo>
                  <a:lnTo>
                    <a:pt x="0" y="227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2" y="80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10" y="50"/>
                  </a:lnTo>
                  <a:lnTo>
                    <a:pt x="15" y="41"/>
                  </a:lnTo>
                  <a:lnTo>
                    <a:pt x="20" y="33"/>
                  </a:lnTo>
                  <a:lnTo>
                    <a:pt x="25" y="27"/>
                  </a:lnTo>
                  <a:lnTo>
                    <a:pt x="33" y="20"/>
                  </a:lnTo>
                  <a:lnTo>
                    <a:pt x="40" y="15"/>
                  </a:lnTo>
                  <a:lnTo>
                    <a:pt x="48" y="11"/>
                  </a:lnTo>
                  <a:lnTo>
                    <a:pt x="57" y="6"/>
                  </a:lnTo>
                  <a:lnTo>
                    <a:pt x="67" y="4"/>
                  </a:lnTo>
                  <a:lnTo>
                    <a:pt x="78" y="2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55" y="0"/>
                  </a:lnTo>
                  <a:lnTo>
                    <a:pt x="155" y="36"/>
                  </a:lnTo>
                  <a:lnTo>
                    <a:pt x="101" y="36"/>
                  </a:lnTo>
                  <a:lnTo>
                    <a:pt x="93" y="36"/>
                  </a:lnTo>
                  <a:lnTo>
                    <a:pt x="85" y="37"/>
                  </a:lnTo>
                  <a:lnTo>
                    <a:pt x="78" y="38"/>
                  </a:lnTo>
                  <a:lnTo>
                    <a:pt x="71" y="40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5" y="49"/>
                  </a:lnTo>
                  <a:lnTo>
                    <a:pt x="51" y="53"/>
                  </a:lnTo>
                  <a:lnTo>
                    <a:pt x="48" y="58"/>
                  </a:lnTo>
                  <a:lnTo>
                    <a:pt x="45" y="63"/>
                  </a:lnTo>
                  <a:lnTo>
                    <a:pt x="43" y="68"/>
                  </a:lnTo>
                  <a:lnTo>
                    <a:pt x="40" y="74"/>
                  </a:lnTo>
                  <a:lnTo>
                    <a:pt x="39" y="81"/>
                  </a:lnTo>
                  <a:lnTo>
                    <a:pt x="38" y="87"/>
                  </a:lnTo>
                  <a:lnTo>
                    <a:pt x="37" y="95"/>
                  </a:lnTo>
                  <a:lnTo>
                    <a:pt x="37" y="103"/>
                  </a:lnTo>
                  <a:lnTo>
                    <a:pt x="37" y="143"/>
                  </a:lnTo>
                  <a:lnTo>
                    <a:pt x="155" y="143"/>
                  </a:lnTo>
                  <a:lnTo>
                    <a:pt x="155" y="179"/>
                  </a:lnTo>
                  <a:lnTo>
                    <a:pt x="37" y="179"/>
                  </a:lnTo>
                  <a:lnTo>
                    <a:pt x="37" y="227"/>
                  </a:lnTo>
                  <a:lnTo>
                    <a:pt x="37" y="236"/>
                  </a:lnTo>
                  <a:lnTo>
                    <a:pt x="38" y="243"/>
                  </a:lnTo>
                  <a:lnTo>
                    <a:pt x="39" y="251"/>
                  </a:lnTo>
                  <a:lnTo>
                    <a:pt x="41" y="257"/>
                  </a:lnTo>
                  <a:lnTo>
                    <a:pt x="43" y="263"/>
                  </a:lnTo>
                  <a:lnTo>
                    <a:pt x="46" y="269"/>
                  </a:lnTo>
                  <a:lnTo>
                    <a:pt x="48" y="273"/>
                  </a:lnTo>
                  <a:lnTo>
                    <a:pt x="52" y="279"/>
                  </a:lnTo>
                  <a:lnTo>
                    <a:pt x="55" y="283"/>
                  </a:lnTo>
                  <a:lnTo>
                    <a:pt x="60" y="286"/>
                  </a:lnTo>
                  <a:lnTo>
                    <a:pt x="64" y="289"/>
                  </a:lnTo>
                  <a:lnTo>
                    <a:pt x="69" y="291"/>
                  </a:lnTo>
                  <a:lnTo>
                    <a:pt x="75" y="293"/>
                  </a:lnTo>
                  <a:lnTo>
                    <a:pt x="81" y="295"/>
                  </a:lnTo>
                  <a:lnTo>
                    <a:pt x="87" y="296"/>
                  </a:lnTo>
                  <a:lnTo>
                    <a:pt x="94" y="296"/>
                  </a:lnTo>
                  <a:lnTo>
                    <a:pt x="186" y="296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1352" y="3181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5"/>
                </a:cxn>
                <a:cxn ang="0">
                  <a:pos x="40" y="115"/>
                </a:cxn>
                <a:cxn ang="0">
                  <a:pos x="53" y="115"/>
                </a:cxn>
                <a:cxn ang="0">
                  <a:pos x="60" y="114"/>
                </a:cxn>
                <a:cxn ang="0">
                  <a:pos x="66" y="113"/>
                </a:cxn>
                <a:cxn ang="0">
                  <a:pos x="73" y="112"/>
                </a:cxn>
                <a:cxn ang="0">
                  <a:pos x="79" y="111"/>
                </a:cxn>
                <a:cxn ang="0">
                  <a:pos x="84" y="109"/>
                </a:cxn>
                <a:cxn ang="0">
                  <a:pos x="90" y="106"/>
                </a:cxn>
                <a:cxn ang="0">
                  <a:pos x="94" y="103"/>
                </a:cxn>
                <a:cxn ang="0">
                  <a:pos x="98" y="98"/>
                </a:cxn>
                <a:cxn ang="0">
                  <a:pos x="103" y="94"/>
                </a:cxn>
                <a:cxn ang="0">
                  <a:pos x="106" y="89"/>
                </a:cxn>
                <a:cxn ang="0">
                  <a:pos x="108" y="82"/>
                </a:cxn>
                <a:cxn ang="0">
                  <a:pos x="110" y="75"/>
                </a:cxn>
                <a:cxn ang="0">
                  <a:pos x="111" y="67"/>
                </a:cxn>
                <a:cxn ang="0">
                  <a:pos x="111" y="58"/>
                </a:cxn>
                <a:cxn ang="0">
                  <a:pos x="111" y="49"/>
                </a:cxn>
                <a:cxn ang="0">
                  <a:pos x="110" y="42"/>
                </a:cxn>
                <a:cxn ang="0">
                  <a:pos x="108" y="34"/>
                </a:cxn>
                <a:cxn ang="0">
                  <a:pos x="106" y="29"/>
                </a:cxn>
                <a:cxn ang="0">
                  <a:pos x="104" y="24"/>
                </a:cxn>
                <a:cxn ang="0">
                  <a:pos x="100" y="18"/>
                </a:cxn>
                <a:cxn ang="0">
                  <a:pos x="96" y="14"/>
                </a:cxn>
                <a:cxn ang="0">
                  <a:pos x="92" y="11"/>
                </a:cxn>
                <a:cxn ang="0">
                  <a:pos x="87" y="8"/>
                </a:cxn>
                <a:cxn ang="0">
                  <a:pos x="81" y="5"/>
                </a:cxn>
                <a:cxn ang="0">
                  <a:pos x="75" y="3"/>
                </a:cxn>
                <a:cxn ang="0">
                  <a:pos x="69" y="2"/>
                </a:cxn>
                <a:cxn ang="0">
                  <a:pos x="62" y="1"/>
                </a:cxn>
                <a:cxn ang="0">
                  <a:pos x="56" y="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11" h="115">
                  <a:moveTo>
                    <a:pt x="0" y="0"/>
                  </a:moveTo>
                  <a:lnTo>
                    <a:pt x="0" y="115"/>
                  </a:lnTo>
                  <a:lnTo>
                    <a:pt x="40" y="115"/>
                  </a:lnTo>
                  <a:lnTo>
                    <a:pt x="53" y="115"/>
                  </a:lnTo>
                  <a:lnTo>
                    <a:pt x="60" y="114"/>
                  </a:lnTo>
                  <a:lnTo>
                    <a:pt x="66" y="113"/>
                  </a:lnTo>
                  <a:lnTo>
                    <a:pt x="73" y="112"/>
                  </a:lnTo>
                  <a:lnTo>
                    <a:pt x="79" y="111"/>
                  </a:lnTo>
                  <a:lnTo>
                    <a:pt x="84" y="109"/>
                  </a:lnTo>
                  <a:lnTo>
                    <a:pt x="90" y="106"/>
                  </a:lnTo>
                  <a:lnTo>
                    <a:pt x="94" y="103"/>
                  </a:lnTo>
                  <a:lnTo>
                    <a:pt x="98" y="98"/>
                  </a:lnTo>
                  <a:lnTo>
                    <a:pt x="103" y="94"/>
                  </a:lnTo>
                  <a:lnTo>
                    <a:pt x="106" y="89"/>
                  </a:lnTo>
                  <a:lnTo>
                    <a:pt x="108" y="82"/>
                  </a:lnTo>
                  <a:lnTo>
                    <a:pt x="110" y="75"/>
                  </a:lnTo>
                  <a:lnTo>
                    <a:pt x="111" y="67"/>
                  </a:lnTo>
                  <a:lnTo>
                    <a:pt x="111" y="58"/>
                  </a:lnTo>
                  <a:lnTo>
                    <a:pt x="111" y="49"/>
                  </a:lnTo>
                  <a:lnTo>
                    <a:pt x="110" y="42"/>
                  </a:lnTo>
                  <a:lnTo>
                    <a:pt x="108" y="34"/>
                  </a:lnTo>
                  <a:lnTo>
                    <a:pt x="106" y="29"/>
                  </a:lnTo>
                  <a:lnTo>
                    <a:pt x="104" y="24"/>
                  </a:lnTo>
                  <a:lnTo>
                    <a:pt x="100" y="18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7" y="8"/>
                  </a:lnTo>
                  <a:lnTo>
                    <a:pt x="81" y="5"/>
                  </a:lnTo>
                  <a:lnTo>
                    <a:pt x="75" y="3"/>
                  </a:lnTo>
                  <a:lnTo>
                    <a:pt x="69" y="2"/>
                  </a:lnTo>
                  <a:lnTo>
                    <a:pt x="62" y="1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1437" y="3174"/>
              <a:ext cx="86" cy="6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36" y="0"/>
                </a:cxn>
                <a:cxn ang="0">
                  <a:pos x="311" y="145"/>
                </a:cxn>
                <a:cxn ang="0">
                  <a:pos x="387" y="0"/>
                </a:cxn>
                <a:cxn ang="0">
                  <a:pos x="428" y="0"/>
                </a:cxn>
                <a:cxn ang="0">
                  <a:pos x="328" y="180"/>
                </a:cxn>
                <a:cxn ang="0">
                  <a:pos x="328" y="332"/>
                </a:cxn>
                <a:cxn ang="0">
                  <a:pos x="291" y="332"/>
                </a:cxn>
                <a:cxn ang="0">
                  <a:pos x="291" y="180"/>
                </a:cxn>
                <a:cxn ang="0">
                  <a:pos x="213" y="36"/>
                </a:cxn>
                <a:cxn ang="0">
                  <a:pos x="132" y="36"/>
                </a:cxn>
                <a:cxn ang="0">
                  <a:pos x="132" y="332"/>
                </a:cxn>
                <a:cxn ang="0">
                  <a:pos x="95" y="332"/>
                </a:cxn>
                <a:cxn ang="0">
                  <a:pos x="95" y="36"/>
                </a:cxn>
                <a:cxn ang="0">
                  <a:pos x="0" y="38"/>
                </a:cxn>
                <a:cxn ang="0">
                  <a:pos x="0" y="2"/>
                </a:cxn>
                <a:cxn ang="0">
                  <a:pos x="192" y="0"/>
                </a:cxn>
              </a:cxnLst>
              <a:rect l="0" t="0" r="r" b="b"/>
              <a:pathLst>
                <a:path w="428" h="332">
                  <a:moveTo>
                    <a:pt x="192" y="0"/>
                  </a:moveTo>
                  <a:lnTo>
                    <a:pt x="236" y="0"/>
                  </a:lnTo>
                  <a:lnTo>
                    <a:pt x="311" y="145"/>
                  </a:lnTo>
                  <a:lnTo>
                    <a:pt x="387" y="0"/>
                  </a:lnTo>
                  <a:lnTo>
                    <a:pt x="428" y="0"/>
                  </a:lnTo>
                  <a:lnTo>
                    <a:pt x="328" y="180"/>
                  </a:lnTo>
                  <a:lnTo>
                    <a:pt x="328" y="332"/>
                  </a:lnTo>
                  <a:lnTo>
                    <a:pt x="291" y="332"/>
                  </a:lnTo>
                  <a:lnTo>
                    <a:pt x="291" y="180"/>
                  </a:lnTo>
                  <a:lnTo>
                    <a:pt x="213" y="36"/>
                  </a:lnTo>
                  <a:lnTo>
                    <a:pt x="132" y="36"/>
                  </a:lnTo>
                  <a:lnTo>
                    <a:pt x="132" y="332"/>
                  </a:lnTo>
                  <a:lnTo>
                    <a:pt x="95" y="332"/>
                  </a:lnTo>
                  <a:lnTo>
                    <a:pt x="95" y="36"/>
                  </a:lnTo>
                  <a:lnTo>
                    <a:pt x="0" y="38"/>
                  </a:lnTo>
                  <a:lnTo>
                    <a:pt x="0" y="2"/>
                  </a:lnTo>
                  <a:lnTo>
                    <a:pt x="192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1157" y="3174"/>
              <a:ext cx="37" cy="67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8" y="244"/>
                </a:cxn>
                <a:cxn ang="0">
                  <a:pos x="39" y="258"/>
                </a:cxn>
                <a:cxn ang="0">
                  <a:pos x="42" y="270"/>
                </a:cxn>
                <a:cxn ang="0">
                  <a:pos x="47" y="281"/>
                </a:cxn>
                <a:cxn ang="0">
                  <a:pos x="55" y="289"/>
                </a:cxn>
                <a:cxn ang="0">
                  <a:pos x="65" y="296"/>
                </a:cxn>
                <a:cxn ang="0">
                  <a:pos x="77" y="300"/>
                </a:cxn>
                <a:cxn ang="0">
                  <a:pos x="93" y="301"/>
                </a:cxn>
                <a:cxn ang="0">
                  <a:pos x="108" y="300"/>
                </a:cxn>
                <a:cxn ang="0">
                  <a:pos x="121" y="296"/>
                </a:cxn>
                <a:cxn ang="0">
                  <a:pos x="131" y="289"/>
                </a:cxn>
                <a:cxn ang="0">
                  <a:pos x="138" y="282"/>
                </a:cxn>
                <a:cxn ang="0">
                  <a:pos x="144" y="271"/>
                </a:cxn>
                <a:cxn ang="0">
                  <a:pos x="147" y="258"/>
                </a:cxn>
                <a:cxn ang="0">
                  <a:pos x="149" y="244"/>
                </a:cxn>
                <a:cxn ang="0">
                  <a:pos x="149" y="0"/>
                </a:cxn>
                <a:cxn ang="0">
                  <a:pos x="185" y="229"/>
                </a:cxn>
                <a:cxn ang="0">
                  <a:pos x="184" y="255"/>
                </a:cxn>
                <a:cxn ang="0">
                  <a:pos x="180" y="276"/>
                </a:cxn>
                <a:cxn ang="0">
                  <a:pos x="174" y="295"/>
                </a:cxn>
                <a:cxn ang="0">
                  <a:pos x="163" y="311"/>
                </a:cxn>
                <a:cxn ang="0">
                  <a:pos x="150" y="322"/>
                </a:cxn>
                <a:cxn ang="0">
                  <a:pos x="135" y="331"/>
                </a:cxn>
                <a:cxn ang="0">
                  <a:pos x="116" y="335"/>
                </a:cxn>
                <a:cxn ang="0">
                  <a:pos x="93" y="337"/>
                </a:cxn>
                <a:cxn ang="0">
                  <a:pos x="70" y="335"/>
                </a:cxn>
                <a:cxn ang="0">
                  <a:pos x="51" y="331"/>
                </a:cxn>
                <a:cxn ang="0">
                  <a:pos x="35" y="322"/>
                </a:cxn>
                <a:cxn ang="0">
                  <a:pos x="22" y="311"/>
                </a:cxn>
                <a:cxn ang="0">
                  <a:pos x="12" y="295"/>
                </a:cxn>
                <a:cxn ang="0">
                  <a:pos x="6" y="276"/>
                </a:cxn>
                <a:cxn ang="0">
                  <a:pos x="2" y="255"/>
                </a:cxn>
                <a:cxn ang="0">
                  <a:pos x="0" y="229"/>
                </a:cxn>
              </a:cxnLst>
              <a:rect l="0" t="0" r="r" b="b"/>
              <a:pathLst>
                <a:path w="185" h="337">
                  <a:moveTo>
                    <a:pt x="0" y="0"/>
                  </a:moveTo>
                  <a:lnTo>
                    <a:pt x="37" y="0"/>
                  </a:lnTo>
                  <a:lnTo>
                    <a:pt x="37" y="229"/>
                  </a:lnTo>
                  <a:lnTo>
                    <a:pt x="38" y="244"/>
                  </a:lnTo>
                  <a:lnTo>
                    <a:pt x="38" y="252"/>
                  </a:lnTo>
                  <a:lnTo>
                    <a:pt x="39" y="258"/>
                  </a:lnTo>
                  <a:lnTo>
                    <a:pt x="40" y="265"/>
                  </a:lnTo>
                  <a:lnTo>
                    <a:pt x="42" y="270"/>
                  </a:lnTo>
                  <a:lnTo>
                    <a:pt x="44" y="275"/>
                  </a:lnTo>
                  <a:lnTo>
                    <a:pt x="47" y="281"/>
                  </a:lnTo>
                  <a:lnTo>
                    <a:pt x="51" y="285"/>
                  </a:lnTo>
                  <a:lnTo>
                    <a:pt x="55" y="289"/>
                  </a:lnTo>
                  <a:lnTo>
                    <a:pt x="59" y="292"/>
                  </a:lnTo>
                  <a:lnTo>
                    <a:pt x="65" y="296"/>
                  </a:lnTo>
                  <a:lnTo>
                    <a:pt x="71" y="298"/>
                  </a:lnTo>
                  <a:lnTo>
                    <a:pt x="77" y="300"/>
                  </a:lnTo>
                  <a:lnTo>
                    <a:pt x="85" y="301"/>
                  </a:lnTo>
                  <a:lnTo>
                    <a:pt x="93" y="301"/>
                  </a:lnTo>
                  <a:lnTo>
                    <a:pt x="102" y="301"/>
                  </a:lnTo>
                  <a:lnTo>
                    <a:pt x="108" y="300"/>
                  </a:lnTo>
                  <a:lnTo>
                    <a:pt x="116" y="298"/>
                  </a:lnTo>
                  <a:lnTo>
                    <a:pt x="121" y="296"/>
                  </a:lnTo>
                  <a:lnTo>
                    <a:pt x="127" y="293"/>
                  </a:lnTo>
                  <a:lnTo>
                    <a:pt x="131" y="289"/>
                  </a:lnTo>
                  <a:lnTo>
                    <a:pt x="135" y="286"/>
                  </a:lnTo>
                  <a:lnTo>
                    <a:pt x="138" y="282"/>
                  </a:lnTo>
                  <a:lnTo>
                    <a:pt x="141" y="276"/>
                  </a:lnTo>
                  <a:lnTo>
                    <a:pt x="144" y="271"/>
                  </a:lnTo>
                  <a:lnTo>
                    <a:pt x="146" y="265"/>
                  </a:lnTo>
                  <a:lnTo>
                    <a:pt x="147" y="258"/>
                  </a:lnTo>
                  <a:lnTo>
                    <a:pt x="148" y="252"/>
                  </a:lnTo>
                  <a:lnTo>
                    <a:pt x="149" y="244"/>
                  </a:lnTo>
                  <a:lnTo>
                    <a:pt x="149" y="229"/>
                  </a:lnTo>
                  <a:lnTo>
                    <a:pt x="149" y="0"/>
                  </a:lnTo>
                  <a:lnTo>
                    <a:pt x="185" y="0"/>
                  </a:lnTo>
                  <a:lnTo>
                    <a:pt x="185" y="229"/>
                  </a:lnTo>
                  <a:lnTo>
                    <a:pt x="185" y="242"/>
                  </a:lnTo>
                  <a:lnTo>
                    <a:pt x="184" y="255"/>
                  </a:lnTo>
                  <a:lnTo>
                    <a:pt x="182" y="266"/>
                  </a:lnTo>
                  <a:lnTo>
                    <a:pt x="180" y="276"/>
                  </a:lnTo>
                  <a:lnTo>
                    <a:pt x="177" y="286"/>
                  </a:lnTo>
                  <a:lnTo>
                    <a:pt x="174" y="295"/>
                  </a:lnTo>
                  <a:lnTo>
                    <a:pt x="168" y="303"/>
                  </a:lnTo>
                  <a:lnTo>
                    <a:pt x="163" y="311"/>
                  </a:lnTo>
                  <a:lnTo>
                    <a:pt x="158" y="317"/>
                  </a:lnTo>
                  <a:lnTo>
                    <a:pt x="150" y="322"/>
                  </a:lnTo>
                  <a:lnTo>
                    <a:pt x="143" y="327"/>
                  </a:lnTo>
                  <a:lnTo>
                    <a:pt x="135" y="331"/>
                  </a:lnTo>
                  <a:lnTo>
                    <a:pt x="125" y="333"/>
                  </a:lnTo>
                  <a:lnTo>
                    <a:pt x="116" y="335"/>
                  </a:lnTo>
                  <a:lnTo>
                    <a:pt x="105" y="337"/>
                  </a:lnTo>
                  <a:lnTo>
                    <a:pt x="93" y="337"/>
                  </a:lnTo>
                  <a:lnTo>
                    <a:pt x="82" y="337"/>
                  </a:lnTo>
                  <a:lnTo>
                    <a:pt x="70" y="335"/>
                  </a:lnTo>
                  <a:lnTo>
                    <a:pt x="60" y="333"/>
                  </a:lnTo>
                  <a:lnTo>
                    <a:pt x="51" y="331"/>
                  </a:lnTo>
                  <a:lnTo>
                    <a:pt x="42" y="327"/>
                  </a:lnTo>
                  <a:lnTo>
                    <a:pt x="35" y="322"/>
                  </a:lnTo>
                  <a:lnTo>
                    <a:pt x="28" y="317"/>
                  </a:lnTo>
                  <a:lnTo>
                    <a:pt x="22" y="311"/>
                  </a:lnTo>
                  <a:lnTo>
                    <a:pt x="16" y="303"/>
                  </a:lnTo>
                  <a:lnTo>
                    <a:pt x="12" y="295"/>
                  </a:lnTo>
                  <a:lnTo>
                    <a:pt x="9" y="286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0" y="242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1202" y="3173"/>
              <a:ext cx="37" cy="6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0" y="94"/>
                </a:cxn>
                <a:cxn ang="0">
                  <a:pos x="3" y="70"/>
                </a:cxn>
                <a:cxn ang="0">
                  <a:pos x="8" y="51"/>
                </a:cxn>
                <a:cxn ang="0">
                  <a:pos x="17" y="34"/>
                </a:cxn>
                <a:cxn ang="0">
                  <a:pos x="28" y="20"/>
                </a:cxn>
                <a:cxn ang="0">
                  <a:pos x="43" y="10"/>
                </a:cxn>
                <a:cxn ang="0">
                  <a:pos x="60" y="4"/>
                </a:cxn>
                <a:cxn ang="0">
                  <a:pos x="81" y="0"/>
                </a:cxn>
                <a:cxn ang="0">
                  <a:pos x="106" y="0"/>
                </a:cxn>
                <a:cxn ang="0">
                  <a:pos x="127" y="3"/>
                </a:cxn>
                <a:cxn ang="0">
                  <a:pos x="144" y="10"/>
                </a:cxn>
                <a:cxn ang="0">
                  <a:pos x="158" y="20"/>
                </a:cxn>
                <a:cxn ang="0">
                  <a:pos x="170" y="34"/>
                </a:cxn>
                <a:cxn ang="0">
                  <a:pos x="177" y="50"/>
                </a:cxn>
                <a:cxn ang="0">
                  <a:pos x="183" y="70"/>
                </a:cxn>
                <a:cxn ang="0">
                  <a:pos x="185" y="94"/>
                </a:cxn>
                <a:cxn ang="0">
                  <a:pos x="185" y="336"/>
                </a:cxn>
                <a:cxn ang="0">
                  <a:pos x="148" y="106"/>
                </a:cxn>
                <a:cxn ang="0">
                  <a:pos x="147" y="85"/>
                </a:cxn>
                <a:cxn ang="0">
                  <a:pos x="145" y="72"/>
                </a:cxn>
                <a:cxn ang="0">
                  <a:pos x="142" y="62"/>
                </a:cxn>
                <a:cxn ang="0">
                  <a:pos x="136" y="52"/>
                </a:cxn>
                <a:cxn ang="0">
                  <a:pos x="127" y="44"/>
                </a:cxn>
                <a:cxn ang="0">
                  <a:pos x="116" y="39"/>
                </a:cxn>
                <a:cxn ang="0">
                  <a:pos x="101" y="36"/>
                </a:cxn>
                <a:cxn ang="0">
                  <a:pos x="85" y="36"/>
                </a:cxn>
                <a:cxn ang="0">
                  <a:pos x="70" y="39"/>
                </a:cxn>
                <a:cxn ang="0">
                  <a:pos x="60" y="43"/>
                </a:cxn>
                <a:cxn ang="0">
                  <a:pos x="51" y="51"/>
                </a:cxn>
                <a:cxn ang="0">
                  <a:pos x="45" y="60"/>
                </a:cxn>
                <a:cxn ang="0">
                  <a:pos x="42" y="71"/>
                </a:cxn>
                <a:cxn ang="0">
                  <a:pos x="38" y="84"/>
                </a:cxn>
                <a:cxn ang="0">
                  <a:pos x="37" y="106"/>
                </a:cxn>
              </a:cxnLst>
              <a:rect l="0" t="0" r="r" b="b"/>
              <a:pathLst>
                <a:path w="185" h="336">
                  <a:moveTo>
                    <a:pt x="37" y="336"/>
                  </a:moveTo>
                  <a:lnTo>
                    <a:pt x="0" y="336"/>
                  </a:lnTo>
                  <a:lnTo>
                    <a:pt x="0" y="106"/>
                  </a:lnTo>
                  <a:lnTo>
                    <a:pt x="0" y="94"/>
                  </a:lnTo>
                  <a:lnTo>
                    <a:pt x="1" y="82"/>
                  </a:lnTo>
                  <a:lnTo>
                    <a:pt x="3" y="70"/>
                  </a:lnTo>
                  <a:lnTo>
                    <a:pt x="5" y="60"/>
                  </a:lnTo>
                  <a:lnTo>
                    <a:pt x="8" y="51"/>
                  </a:lnTo>
                  <a:lnTo>
                    <a:pt x="12" y="41"/>
                  </a:lnTo>
                  <a:lnTo>
                    <a:pt x="17" y="34"/>
                  </a:lnTo>
                  <a:lnTo>
                    <a:pt x="21" y="26"/>
                  </a:lnTo>
                  <a:lnTo>
                    <a:pt x="28" y="20"/>
                  </a:lnTo>
                  <a:lnTo>
                    <a:pt x="34" y="15"/>
                  </a:lnTo>
                  <a:lnTo>
                    <a:pt x="43" y="10"/>
                  </a:lnTo>
                  <a:lnTo>
                    <a:pt x="50" y="6"/>
                  </a:lnTo>
                  <a:lnTo>
                    <a:pt x="60" y="4"/>
                  </a:lnTo>
                  <a:lnTo>
                    <a:pt x="70" y="2"/>
                  </a:lnTo>
                  <a:lnTo>
                    <a:pt x="81" y="0"/>
                  </a:lnTo>
                  <a:lnTo>
                    <a:pt x="93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7" y="3"/>
                  </a:lnTo>
                  <a:lnTo>
                    <a:pt x="136" y="6"/>
                  </a:lnTo>
                  <a:lnTo>
                    <a:pt x="144" y="10"/>
                  </a:lnTo>
                  <a:lnTo>
                    <a:pt x="152" y="15"/>
                  </a:lnTo>
                  <a:lnTo>
                    <a:pt x="158" y="20"/>
                  </a:lnTo>
                  <a:lnTo>
                    <a:pt x="164" y="26"/>
                  </a:lnTo>
                  <a:lnTo>
                    <a:pt x="170" y="34"/>
                  </a:lnTo>
                  <a:lnTo>
                    <a:pt x="174" y="41"/>
                  </a:lnTo>
                  <a:lnTo>
                    <a:pt x="177" y="50"/>
                  </a:lnTo>
                  <a:lnTo>
                    <a:pt x="180" y="59"/>
                  </a:lnTo>
                  <a:lnTo>
                    <a:pt x="183" y="70"/>
                  </a:lnTo>
                  <a:lnTo>
                    <a:pt x="184" y="81"/>
                  </a:lnTo>
                  <a:lnTo>
                    <a:pt x="185" y="94"/>
                  </a:lnTo>
                  <a:lnTo>
                    <a:pt x="185" y="106"/>
                  </a:lnTo>
                  <a:lnTo>
                    <a:pt x="185" y="336"/>
                  </a:lnTo>
                  <a:lnTo>
                    <a:pt x="148" y="336"/>
                  </a:lnTo>
                  <a:lnTo>
                    <a:pt x="148" y="106"/>
                  </a:lnTo>
                  <a:lnTo>
                    <a:pt x="148" y="92"/>
                  </a:lnTo>
                  <a:lnTo>
                    <a:pt x="147" y="85"/>
                  </a:lnTo>
                  <a:lnTo>
                    <a:pt x="146" y="79"/>
                  </a:lnTo>
                  <a:lnTo>
                    <a:pt x="145" y="72"/>
                  </a:lnTo>
                  <a:lnTo>
                    <a:pt x="144" y="67"/>
                  </a:lnTo>
                  <a:lnTo>
                    <a:pt x="142" y="62"/>
                  </a:lnTo>
                  <a:lnTo>
                    <a:pt x="139" y="56"/>
                  </a:lnTo>
                  <a:lnTo>
                    <a:pt x="136" y="52"/>
                  </a:lnTo>
                  <a:lnTo>
                    <a:pt x="131" y="48"/>
                  </a:lnTo>
                  <a:lnTo>
                    <a:pt x="127" y="44"/>
                  </a:lnTo>
                  <a:lnTo>
                    <a:pt x="122" y="41"/>
                  </a:lnTo>
                  <a:lnTo>
                    <a:pt x="116" y="39"/>
                  </a:lnTo>
                  <a:lnTo>
                    <a:pt x="109" y="37"/>
                  </a:lnTo>
                  <a:lnTo>
                    <a:pt x="101" y="36"/>
                  </a:lnTo>
                  <a:lnTo>
                    <a:pt x="93" y="36"/>
                  </a:lnTo>
                  <a:lnTo>
                    <a:pt x="85" y="36"/>
                  </a:lnTo>
                  <a:lnTo>
                    <a:pt x="78" y="37"/>
                  </a:lnTo>
                  <a:lnTo>
                    <a:pt x="70" y="39"/>
                  </a:lnTo>
                  <a:lnTo>
                    <a:pt x="65" y="41"/>
                  </a:lnTo>
                  <a:lnTo>
                    <a:pt x="60" y="43"/>
                  </a:lnTo>
                  <a:lnTo>
                    <a:pt x="55" y="48"/>
                  </a:lnTo>
                  <a:lnTo>
                    <a:pt x="51" y="51"/>
                  </a:lnTo>
                  <a:lnTo>
                    <a:pt x="48" y="55"/>
                  </a:lnTo>
                  <a:lnTo>
                    <a:pt x="45" y="60"/>
                  </a:lnTo>
                  <a:lnTo>
                    <a:pt x="43" y="66"/>
                  </a:lnTo>
                  <a:lnTo>
                    <a:pt x="42" y="71"/>
                  </a:lnTo>
                  <a:lnTo>
                    <a:pt x="39" y="78"/>
                  </a:lnTo>
                  <a:lnTo>
                    <a:pt x="38" y="84"/>
                  </a:lnTo>
                  <a:lnTo>
                    <a:pt x="38" y="91"/>
                  </a:lnTo>
                  <a:lnTo>
                    <a:pt x="37" y="106"/>
                  </a:lnTo>
                  <a:lnTo>
                    <a:pt x="37" y="336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249" y="3174"/>
              <a:ext cx="7" cy="66"/>
            </a:xfrm>
            <a:prstGeom prst="rect">
              <a:avLst/>
            </a:prstGeom>
            <a:solidFill>
              <a:schemeClr val="accent2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1260" y="3174"/>
              <a:ext cx="46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116" y="285"/>
                </a:cxn>
                <a:cxn ang="0">
                  <a:pos x="124" y="285"/>
                </a:cxn>
                <a:cxn ang="0">
                  <a:pos x="196" y="0"/>
                </a:cxn>
                <a:cxn ang="0">
                  <a:pos x="234" y="0"/>
                </a:cxn>
                <a:cxn ang="0">
                  <a:pos x="146" y="332"/>
                </a:cxn>
                <a:cxn ang="0">
                  <a:pos x="90" y="332"/>
                </a:cxn>
                <a:cxn ang="0">
                  <a:pos x="0" y="0"/>
                </a:cxn>
              </a:cxnLst>
              <a:rect l="0" t="0" r="r" b="b"/>
              <a:pathLst>
                <a:path w="234" h="332">
                  <a:moveTo>
                    <a:pt x="0" y="0"/>
                  </a:moveTo>
                  <a:lnTo>
                    <a:pt x="40" y="0"/>
                  </a:lnTo>
                  <a:lnTo>
                    <a:pt x="116" y="285"/>
                  </a:lnTo>
                  <a:lnTo>
                    <a:pt x="124" y="285"/>
                  </a:lnTo>
                  <a:lnTo>
                    <a:pt x="196" y="0"/>
                  </a:lnTo>
                  <a:lnTo>
                    <a:pt x="234" y="0"/>
                  </a:lnTo>
                  <a:lnTo>
                    <a:pt x="146" y="332"/>
                  </a:lnTo>
                  <a:lnTo>
                    <a:pt x="90" y="332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1386" y="3174"/>
              <a:ext cx="35" cy="67"/>
            </a:xfrm>
            <a:custGeom>
              <a:avLst/>
              <a:gdLst/>
              <a:ahLst/>
              <a:cxnLst>
                <a:cxn ang="0">
                  <a:pos x="120" y="42"/>
                </a:cxn>
                <a:cxn ang="0">
                  <a:pos x="92" y="37"/>
                </a:cxn>
                <a:cxn ang="0">
                  <a:pos x="75" y="37"/>
                </a:cxn>
                <a:cxn ang="0">
                  <a:pos x="60" y="44"/>
                </a:cxn>
                <a:cxn ang="0">
                  <a:pos x="47" y="56"/>
                </a:cxn>
                <a:cxn ang="0">
                  <a:pos x="38" y="76"/>
                </a:cxn>
                <a:cxn ang="0">
                  <a:pos x="35" y="98"/>
                </a:cxn>
                <a:cxn ang="0">
                  <a:pos x="39" y="113"/>
                </a:cxn>
                <a:cxn ang="0">
                  <a:pos x="48" y="124"/>
                </a:cxn>
                <a:cxn ang="0">
                  <a:pos x="63" y="133"/>
                </a:cxn>
                <a:cxn ang="0">
                  <a:pos x="98" y="146"/>
                </a:cxn>
                <a:cxn ang="0">
                  <a:pos x="123" y="156"/>
                </a:cxn>
                <a:cxn ang="0">
                  <a:pos x="146" y="173"/>
                </a:cxn>
                <a:cxn ang="0">
                  <a:pos x="162" y="194"/>
                </a:cxn>
                <a:cxn ang="0">
                  <a:pos x="171" y="221"/>
                </a:cxn>
                <a:cxn ang="0">
                  <a:pos x="172" y="250"/>
                </a:cxn>
                <a:cxn ang="0">
                  <a:pos x="164" y="281"/>
                </a:cxn>
                <a:cxn ang="0">
                  <a:pos x="149" y="306"/>
                </a:cxn>
                <a:cxn ang="0">
                  <a:pos x="129" y="323"/>
                </a:cxn>
                <a:cxn ang="0">
                  <a:pos x="105" y="333"/>
                </a:cxn>
                <a:cxn ang="0">
                  <a:pos x="77" y="334"/>
                </a:cxn>
                <a:cxn ang="0">
                  <a:pos x="47" y="329"/>
                </a:cxn>
                <a:cxn ang="0">
                  <a:pos x="51" y="292"/>
                </a:cxn>
                <a:cxn ang="0">
                  <a:pos x="79" y="298"/>
                </a:cxn>
                <a:cxn ang="0">
                  <a:pos x="97" y="297"/>
                </a:cxn>
                <a:cxn ang="0">
                  <a:pos x="112" y="290"/>
                </a:cxn>
                <a:cxn ang="0">
                  <a:pos x="124" y="278"/>
                </a:cxn>
                <a:cxn ang="0">
                  <a:pos x="132" y="258"/>
                </a:cxn>
                <a:cxn ang="0">
                  <a:pos x="137" y="234"/>
                </a:cxn>
                <a:cxn ang="0">
                  <a:pos x="132" y="214"/>
                </a:cxn>
                <a:cxn ang="0">
                  <a:pos x="122" y="201"/>
                </a:cxn>
                <a:cxn ang="0">
                  <a:pos x="106" y="189"/>
                </a:cxn>
                <a:cxn ang="0">
                  <a:pos x="76" y="178"/>
                </a:cxn>
                <a:cxn ang="0">
                  <a:pos x="51" y="170"/>
                </a:cxn>
                <a:cxn ang="0">
                  <a:pos x="28" y="155"/>
                </a:cxn>
                <a:cxn ang="0">
                  <a:pos x="11" y="134"/>
                </a:cxn>
                <a:cxn ang="0">
                  <a:pos x="2" y="111"/>
                </a:cxn>
                <a:cxn ang="0">
                  <a:pos x="1" y="83"/>
                </a:cxn>
                <a:cxn ang="0">
                  <a:pos x="7" y="54"/>
                </a:cxn>
                <a:cxn ang="0">
                  <a:pos x="20" y="31"/>
                </a:cxn>
                <a:cxn ang="0">
                  <a:pos x="39" y="14"/>
                </a:cxn>
                <a:cxn ang="0">
                  <a:pos x="64" y="3"/>
                </a:cxn>
                <a:cxn ang="0">
                  <a:pos x="92" y="0"/>
                </a:cxn>
                <a:cxn ang="0">
                  <a:pos x="124" y="5"/>
                </a:cxn>
              </a:cxnLst>
              <a:rect l="0" t="0" r="r" b="b"/>
              <a:pathLst>
                <a:path w="173" h="335">
                  <a:moveTo>
                    <a:pt x="152" y="14"/>
                  </a:moveTo>
                  <a:lnTo>
                    <a:pt x="141" y="49"/>
                  </a:lnTo>
                  <a:lnTo>
                    <a:pt x="120" y="42"/>
                  </a:lnTo>
                  <a:lnTo>
                    <a:pt x="106" y="39"/>
                  </a:lnTo>
                  <a:lnTo>
                    <a:pt x="98" y="37"/>
                  </a:lnTo>
                  <a:lnTo>
                    <a:pt x="92" y="37"/>
                  </a:lnTo>
                  <a:lnTo>
                    <a:pt x="86" y="36"/>
                  </a:lnTo>
                  <a:lnTo>
                    <a:pt x="80" y="37"/>
                  </a:lnTo>
                  <a:lnTo>
                    <a:pt x="75" y="37"/>
                  </a:lnTo>
                  <a:lnTo>
                    <a:pt x="69" y="39"/>
                  </a:lnTo>
                  <a:lnTo>
                    <a:pt x="64" y="41"/>
                  </a:lnTo>
                  <a:lnTo>
                    <a:pt x="60" y="44"/>
                  </a:lnTo>
                  <a:lnTo>
                    <a:pt x="55" y="47"/>
                  </a:lnTo>
                  <a:lnTo>
                    <a:pt x="51" y="51"/>
                  </a:lnTo>
                  <a:lnTo>
                    <a:pt x="47" y="56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8" y="76"/>
                  </a:lnTo>
                  <a:lnTo>
                    <a:pt x="36" y="84"/>
                  </a:lnTo>
                  <a:lnTo>
                    <a:pt x="36" y="92"/>
                  </a:lnTo>
                  <a:lnTo>
                    <a:pt x="35" y="98"/>
                  </a:lnTo>
                  <a:lnTo>
                    <a:pt x="36" y="104"/>
                  </a:lnTo>
                  <a:lnTo>
                    <a:pt x="38" y="110"/>
                  </a:lnTo>
                  <a:lnTo>
                    <a:pt x="39" y="113"/>
                  </a:lnTo>
                  <a:lnTo>
                    <a:pt x="41" y="115"/>
                  </a:lnTo>
                  <a:lnTo>
                    <a:pt x="44" y="119"/>
                  </a:lnTo>
                  <a:lnTo>
                    <a:pt x="48" y="124"/>
                  </a:lnTo>
                  <a:lnTo>
                    <a:pt x="52" y="127"/>
                  </a:lnTo>
                  <a:lnTo>
                    <a:pt x="58" y="131"/>
                  </a:lnTo>
                  <a:lnTo>
                    <a:pt x="63" y="133"/>
                  </a:lnTo>
                  <a:lnTo>
                    <a:pt x="69" y="136"/>
                  </a:lnTo>
                  <a:lnTo>
                    <a:pt x="83" y="142"/>
                  </a:lnTo>
                  <a:lnTo>
                    <a:pt x="98" y="146"/>
                  </a:lnTo>
                  <a:lnTo>
                    <a:pt x="104" y="148"/>
                  </a:lnTo>
                  <a:lnTo>
                    <a:pt x="114" y="151"/>
                  </a:lnTo>
                  <a:lnTo>
                    <a:pt x="123" y="156"/>
                  </a:lnTo>
                  <a:lnTo>
                    <a:pt x="131" y="161"/>
                  </a:lnTo>
                  <a:lnTo>
                    <a:pt x="140" y="166"/>
                  </a:lnTo>
                  <a:lnTo>
                    <a:pt x="146" y="173"/>
                  </a:lnTo>
                  <a:lnTo>
                    <a:pt x="153" y="179"/>
                  </a:lnTo>
                  <a:lnTo>
                    <a:pt x="158" y="187"/>
                  </a:lnTo>
                  <a:lnTo>
                    <a:pt x="162" y="194"/>
                  </a:lnTo>
                  <a:lnTo>
                    <a:pt x="167" y="203"/>
                  </a:lnTo>
                  <a:lnTo>
                    <a:pt x="170" y="211"/>
                  </a:lnTo>
                  <a:lnTo>
                    <a:pt x="171" y="221"/>
                  </a:lnTo>
                  <a:lnTo>
                    <a:pt x="172" y="229"/>
                  </a:lnTo>
                  <a:lnTo>
                    <a:pt x="173" y="239"/>
                  </a:lnTo>
                  <a:lnTo>
                    <a:pt x="172" y="250"/>
                  </a:lnTo>
                  <a:lnTo>
                    <a:pt x="171" y="259"/>
                  </a:lnTo>
                  <a:lnTo>
                    <a:pt x="168" y="270"/>
                  </a:lnTo>
                  <a:lnTo>
                    <a:pt x="164" y="281"/>
                  </a:lnTo>
                  <a:lnTo>
                    <a:pt x="160" y="290"/>
                  </a:lnTo>
                  <a:lnTo>
                    <a:pt x="155" y="299"/>
                  </a:lnTo>
                  <a:lnTo>
                    <a:pt x="149" y="306"/>
                  </a:lnTo>
                  <a:lnTo>
                    <a:pt x="143" y="314"/>
                  </a:lnTo>
                  <a:lnTo>
                    <a:pt x="137" y="319"/>
                  </a:lnTo>
                  <a:lnTo>
                    <a:pt x="129" y="323"/>
                  </a:lnTo>
                  <a:lnTo>
                    <a:pt x="122" y="328"/>
                  </a:lnTo>
                  <a:lnTo>
                    <a:pt x="113" y="331"/>
                  </a:lnTo>
                  <a:lnTo>
                    <a:pt x="105" y="333"/>
                  </a:lnTo>
                  <a:lnTo>
                    <a:pt x="96" y="334"/>
                  </a:lnTo>
                  <a:lnTo>
                    <a:pt x="86" y="335"/>
                  </a:lnTo>
                  <a:lnTo>
                    <a:pt x="77" y="334"/>
                  </a:lnTo>
                  <a:lnTo>
                    <a:pt x="67" y="333"/>
                  </a:lnTo>
                  <a:lnTo>
                    <a:pt x="58" y="331"/>
                  </a:lnTo>
                  <a:lnTo>
                    <a:pt x="47" y="329"/>
                  </a:lnTo>
                  <a:lnTo>
                    <a:pt x="20" y="321"/>
                  </a:lnTo>
                  <a:lnTo>
                    <a:pt x="30" y="286"/>
                  </a:lnTo>
                  <a:lnTo>
                    <a:pt x="51" y="292"/>
                  </a:lnTo>
                  <a:lnTo>
                    <a:pt x="66" y="296"/>
                  </a:lnTo>
                  <a:lnTo>
                    <a:pt x="73" y="297"/>
                  </a:lnTo>
                  <a:lnTo>
                    <a:pt x="79" y="298"/>
                  </a:lnTo>
                  <a:lnTo>
                    <a:pt x="85" y="298"/>
                  </a:lnTo>
                  <a:lnTo>
                    <a:pt x="92" y="298"/>
                  </a:lnTo>
                  <a:lnTo>
                    <a:pt x="97" y="297"/>
                  </a:lnTo>
                  <a:lnTo>
                    <a:pt x="102" y="296"/>
                  </a:lnTo>
                  <a:lnTo>
                    <a:pt x="108" y="293"/>
                  </a:lnTo>
                  <a:lnTo>
                    <a:pt x="112" y="290"/>
                  </a:lnTo>
                  <a:lnTo>
                    <a:pt x="116" y="287"/>
                  </a:lnTo>
                  <a:lnTo>
                    <a:pt x="121" y="283"/>
                  </a:lnTo>
                  <a:lnTo>
                    <a:pt x="124" y="278"/>
                  </a:lnTo>
                  <a:lnTo>
                    <a:pt x="127" y="272"/>
                  </a:lnTo>
                  <a:lnTo>
                    <a:pt x="130" y="266"/>
                  </a:lnTo>
                  <a:lnTo>
                    <a:pt x="132" y="258"/>
                  </a:lnTo>
                  <a:lnTo>
                    <a:pt x="135" y="250"/>
                  </a:lnTo>
                  <a:lnTo>
                    <a:pt x="136" y="241"/>
                  </a:lnTo>
                  <a:lnTo>
                    <a:pt x="137" y="234"/>
                  </a:lnTo>
                  <a:lnTo>
                    <a:pt x="136" y="227"/>
                  </a:lnTo>
                  <a:lnTo>
                    <a:pt x="135" y="221"/>
                  </a:lnTo>
                  <a:lnTo>
                    <a:pt x="132" y="214"/>
                  </a:lnTo>
                  <a:lnTo>
                    <a:pt x="129" y="209"/>
                  </a:lnTo>
                  <a:lnTo>
                    <a:pt x="126" y="205"/>
                  </a:lnTo>
                  <a:lnTo>
                    <a:pt x="122" y="201"/>
                  </a:lnTo>
                  <a:lnTo>
                    <a:pt x="116" y="196"/>
                  </a:lnTo>
                  <a:lnTo>
                    <a:pt x="111" y="192"/>
                  </a:lnTo>
                  <a:lnTo>
                    <a:pt x="106" y="189"/>
                  </a:lnTo>
                  <a:lnTo>
                    <a:pt x="98" y="186"/>
                  </a:lnTo>
                  <a:lnTo>
                    <a:pt x="92" y="183"/>
                  </a:lnTo>
                  <a:lnTo>
                    <a:pt x="76" y="178"/>
                  </a:lnTo>
                  <a:lnTo>
                    <a:pt x="70" y="176"/>
                  </a:lnTo>
                  <a:lnTo>
                    <a:pt x="61" y="173"/>
                  </a:lnTo>
                  <a:lnTo>
                    <a:pt x="51" y="170"/>
                  </a:lnTo>
                  <a:lnTo>
                    <a:pt x="43" y="164"/>
                  </a:lnTo>
                  <a:lnTo>
                    <a:pt x="35" y="160"/>
                  </a:lnTo>
                  <a:lnTo>
                    <a:pt x="28" y="155"/>
                  </a:lnTo>
                  <a:lnTo>
                    <a:pt x="21" y="148"/>
                  </a:lnTo>
                  <a:lnTo>
                    <a:pt x="16" y="142"/>
                  </a:lnTo>
                  <a:lnTo>
                    <a:pt x="11" y="134"/>
                  </a:lnTo>
                  <a:lnTo>
                    <a:pt x="7" y="127"/>
                  </a:lnTo>
                  <a:lnTo>
                    <a:pt x="4" y="119"/>
                  </a:lnTo>
                  <a:lnTo>
                    <a:pt x="2" y="111"/>
                  </a:lnTo>
                  <a:lnTo>
                    <a:pt x="1" y="102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2" y="73"/>
                  </a:lnTo>
                  <a:lnTo>
                    <a:pt x="4" y="64"/>
                  </a:lnTo>
                  <a:lnTo>
                    <a:pt x="7" y="54"/>
                  </a:lnTo>
                  <a:lnTo>
                    <a:pt x="11" y="46"/>
                  </a:lnTo>
                  <a:lnTo>
                    <a:pt x="16" y="38"/>
                  </a:lnTo>
                  <a:lnTo>
                    <a:pt x="20" y="31"/>
                  </a:lnTo>
                  <a:lnTo>
                    <a:pt x="27" y="24"/>
                  </a:lnTo>
                  <a:lnTo>
                    <a:pt x="33" y="19"/>
                  </a:lnTo>
                  <a:lnTo>
                    <a:pt x="39" y="14"/>
                  </a:lnTo>
                  <a:lnTo>
                    <a:pt x="47" y="9"/>
                  </a:lnTo>
                  <a:lnTo>
                    <a:pt x="55" y="6"/>
                  </a:lnTo>
                  <a:lnTo>
                    <a:pt x="64" y="3"/>
                  </a:lnTo>
                  <a:lnTo>
                    <a:pt x="73" y="1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2" y="1"/>
                  </a:lnTo>
                  <a:lnTo>
                    <a:pt x="113" y="2"/>
                  </a:lnTo>
                  <a:lnTo>
                    <a:pt x="124" y="5"/>
                  </a:lnTo>
                  <a:lnTo>
                    <a:pt x="152" y="14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427" y="3174"/>
              <a:ext cx="7" cy="66"/>
            </a:xfrm>
            <a:prstGeom prst="rect">
              <a:avLst/>
            </a:prstGeom>
            <a:solidFill>
              <a:schemeClr val="accent2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507" y="3063"/>
              <a:ext cx="37" cy="66"/>
            </a:xfrm>
            <a:custGeom>
              <a:avLst/>
              <a:gdLst/>
              <a:ahLst/>
              <a:cxnLst>
                <a:cxn ang="0">
                  <a:pos x="0" y="332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88" y="0"/>
                </a:cxn>
                <a:cxn ang="0">
                  <a:pos x="101" y="1"/>
                </a:cxn>
                <a:cxn ang="0">
                  <a:pos x="113" y="3"/>
                </a:cxn>
                <a:cxn ang="0">
                  <a:pos x="123" y="5"/>
                </a:cxn>
                <a:cxn ang="0">
                  <a:pos x="133" y="9"/>
                </a:cxn>
                <a:cxn ang="0">
                  <a:pos x="142" y="12"/>
                </a:cxn>
                <a:cxn ang="0">
                  <a:pos x="150" y="18"/>
                </a:cxn>
                <a:cxn ang="0">
                  <a:pos x="158" y="23"/>
                </a:cxn>
                <a:cxn ang="0">
                  <a:pos x="163" y="29"/>
                </a:cxn>
                <a:cxn ang="0">
                  <a:pos x="169" y="36"/>
                </a:cxn>
                <a:cxn ang="0">
                  <a:pos x="174" y="43"/>
                </a:cxn>
                <a:cxn ang="0">
                  <a:pos x="178" y="52"/>
                </a:cxn>
                <a:cxn ang="0">
                  <a:pos x="180" y="62"/>
                </a:cxn>
                <a:cxn ang="0">
                  <a:pos x="182" y="71"/>
                </a:cxn>
                <a:cxn ang="0">
                  <a:pos x="184" y="82"/>
                </a:cxn>
                <a:cxn ang="0">
                  <a:pos x="184" y="94"/>
                </a:cxn>
                <a:cxn ang="0">
                  <a:pos x="184" y="106"/>
                </a:cxn>
                <a:cxn ang="0">
                  <a:pos x="182" y="118"/>
                </a:cxn>
                <a:cxn ang="0">
                  <a:pos x="180" y="129"/>
                </a:cxn>
                <a:cxn ang="0">
                  <a:pos x="177" y="138"/>
                </a:cxn>
                <a:cxn ang="0">
                  <a:pos x="173" y="147"/>
                </a:cxn>
                <a:cxn ang="0">
                  <a:pos x="168" y="154"/>
                </a:cxn>
                <a:cxn ang="0">
                  <a:pos x="163" y="161"/>
                </a:cxn>
                <a:cxn ang="0">
                  <a:pos x="156" y="167"/>
                </a:cxn>
                <a:cxn ang="0">
                  <a:pos x="148" y="173"/>
                </a:cxn>
                <a:cxn ang="0">
                  <a:pos x="141" y="177"/>
                </a:cxn>
                <a:cxn ang="0">
                  <a:pos x="131" y="180"/>
                </a:cxn>
                <a:cxn ang="0">
                  <a:pos x="121" y="183"/>
                </a:cxn>
                <a:cxn ang="0">
                  <a:pos x="112" y="185"/>
                </a:cxn>
                <a:cxn ang="0">
                  <a:pos x="100" y="186"/>
                </a:cxn>
                <a:cxn ang="0">
                  <a:pos x="88" y="188"/>
                </a:cxn>
                <a:cxn ang="0">
                  <a:pos x="75" y="188"/>
                </a:cxn>
                <a:cxn ang="0">
                  <a:pos x="36" y="188"/>
                </a:cxn>
                <a:cxn ang="0">
                  <a:pos x="36" y="332"/>
                </a:cxn>
                <a:cxn ang="0">
                  <a:pos x="0" y="332"/>
                </a:cxn>
              </a:cxnLst>
              <a:rect l="0" t="0" r="r" b="b"/>
              <a:pathLst>
                <a:path w="184" h="332">
                  <a:moveTo>
                    <a:pt x="0" y="332"/>
                  </a:moveTo>
                  <a:lnTo>
                    <a:pt x="0" y="0"/>
                  </a:lnTo>
                  <a:lnTo>
                    <a:pt x="75" y="0"/>
                  </a:lnTo>
                  <a:lnTo>
                    <a:pt x="88" y="0"/>
                  </a:lnTo>
                  <a:lnTo>
                    <a:pt x="101" y="1"/>
                  </a:lnTo>
                  <a:lnTo>
                    <a:pt x="113" y="3"/>
                  </a:lnTo>
                  <a:lnTo>
                    <a:pt x="123" y="5"/>
                  </a:lnTo>
                  <a:lnTo>
                    <a:pt x="133" y="9"/>
                  </a:lnTo>
                  <a:lnTo>
                    <a:pt x="142" y="12"/>
                  </a:lnTo>
                  <a:lnTo>
                    <a:pt x="150" y="18"/>
                  </a:lnTo>
                  <a:lnTo>
                    <a:pt x="158" y="23"/>
                  </a:lnTo>
                  <a:lnTo>
                    <a:pt x="163" y="29"/>
                  </a:lnTo>
                  <a:lnTo>
                    <a:pt x="169" y="36"/>
                  </a:lnTo>
                  <a:lnTo>
                    <a:pt x="174" y="43"/>
                  </a:lnTo>
                  <a:lnTo>
                    <a:pt x="178" y="52"/>
                  </a:lnTo>
                  <a:lnTo>
                    <a:pt x="180" y="62"/>
                  </a:lnTo>
                  <a:lnTo>
                    <a:pt x="182" y="71"/>
                  </a:lnTo>
                  <a:lnTo>
                    <a:pt x="184" y="82"/>
                  </a:lnTo>
                  <a:lnTo>
                    <a:pt x="184" y="94"/>
                  </a:lnTo>
                  <a:lnTo>
                    <a:pt x="184" y="106"/>
                  </a:lnTo>
                  <a:lnTo>
                    <a:pt x="182" y="118"/>
                  </a:lnTo>
                  <a:lnTo>
                    <a:pt x="180" y="129"/>
                  </a:lnTo>
                  <a:lnTo>
                    <a:pt x="177" y="138"/>
                  </a:lnTo>
                  <a:lnTo>
                    <a:pt x="173" y="147"/>
                  </a:lnTo>
                  <a:lnTo>
                    <a:pt x="168" y="154"/>
                  </a:lnTo>
                  <a:lnTo>
                    <a:pt x="163" y="161"/>
                  </a:lnTo>
                  <a:lnTo>
                    <a:pt x="156" y="167"/>
                  </a:lnTo>
                  <a:lnTo>
                    <a:pt x="148" y="173"/>
                  </a:lnTo>
                  <a:lnTo>
                    <a:pt x="141" y="177"/>
                  </a:lnTo>
                  <a:lnTo>
                    <a:pt x="131" y="180"/>
                  </a:lnTo>
                  <a:lnTo>
                    <a:pt x="121" y="183"/>
                  </a:lnTo>
                  <a:lnTo>
                    <a:pt x="112" y="185"/>
                  </a:lnTo>
                  <a:lnTo>
                    <a:pt x="100" y="186"/>
                  </a:lnTo>
                  <a:lnTo>
                    <a:pt x="88" y="188"/>
                  </a:lnTo>
                  <a:lnTo>
                    <a:pt x="75" y="188"/>
                  </a:lnTo>
                  <a:lnTo>
                    <a:pt x="36" y="188"/>
                  </a:lnTo>
                  <a:lnTo>
                    <a:pt x="36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371" y="3063"/>
              <a:ext cx="39" cy="6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277"/>
                </a:cxn>
                <a:cxn ang="0">
                  <a:pos x="151" y="0"/>
                </a:cxn>
                <a:cxn ang="0">
                  <a:pos x="194" y="0"/>
                </a:cxn>
                <a:cxn ang="0">
                  <a:pos x="194" y="332"/>
                </a:cxn>
                <a:cxn ang="0">
                  <a:pos x="158" y="332"/>
                </a:cxn>
                <a:cxn ang="0">
                  <a:pos x="158" y="53"/>
                </a:cxn>
                <a:cxn ang="0">
                  <a:pos x="45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194" h="332">
                  <a:moveTo>
                    <a:pt x="36" y="0"/>
                  </a:moveTo>
                  <a:lnTo>
                    <a:pt x="36" y="277"/>
                  </a:lnTo>
                  <a:lnTo>
                    <a:pt x="151" y="0"/>
                  </a:lnTo>
                  <a:lnTo>
                    <a:pt x="194" y="0"/>
                  </a:lnTo>
                  <a:lnTo>
                    <a:pt x="194" y="332"/>
                  </a:lnTo>
                  <a:lnTo>
                    <a:pt x="158" y="332"/>
                  </a:lnTo>
                  <a:lnTo>
                    <a:pt x="158" y="53"/>
                  </a:lnTo>
                  <a:lnTo>
                    <a:pt x="45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515" y="3070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"/>
                </a:cxn>
                <a:cxn ang="0">
                  <a:pos x="39" y="114"/>
                </a:cxn>
                <a:cxn ang="0">
                  <a:pos x="55" y="114"/>
                </a:cxn>
                <a:cxn ang="0">
                  <a:pos x="63" y="113"/>
                </a:cxn>
                <a:cxn ang="0">
                  <a:pos x="69" y="112"/>
                </a:cxn>
                <a:cxn ang="0">
                  <a:pos x="76" y="111"/>
                </a:cxn>
                <a:cxn ang="0">
                  <a:pos x="82" y="109"/>
                </a:cxn>
                <a:cxn ang="0">
                  <a:pos x="87" y="107"/>
                </a:cxn>
                <a:cxn ang="0">
                  <a:pos x="92" y="104"/>
                </a:cxn>
                <a:cxn ang="0">
                  <a:pos x="97" y="100"/>
                </a:cxn>
                <a:cxn ang="0">
                  <a:pos x="100" y="96"/>
                </a:cxn>
                <a:cxn ang="0">
                  <a:pos x="104" y="91"/>
                </a:cxn>
                <a:cxn ang="0">
                  <a:pos x="107" y="85"/>
                </a:cxn>
                <a:cxn ang="0">
                  <a:pos x="109" y="80"/>
                </a:cxn>
                <a:cxn ang="0">
                  <a:pos x="111" y="73"/>
                </a:cxn>
                <a:cxn ang="0">
                  <a:pos x="112" y="65"/>
                </a:cxn>
                <a:cxn ang="0">
                  <a:pos x="112" y="57"/>
                </a:cxn>
                <a:cxn ang="0">
                  <a:pos x="112" y="48"/>
                </a:cxn>
                <a:cxn ang="0">
                  <a:pos x="111" y="41"/>
                </a:cxn>
                <a:cxn ang="0">
                  <a:pos x="109" y="34"/>
                </a:cxn>
                <a:cxn ang="0">
                  <a:pos x="107" y="29"/>
                </a:cxn>
                <a:cxn ang="0">
                  <a:pos x="105" y="23"/>
                </a:cxn>
                <a:cxn ang="0">
                  <a:pos x="101" y="18"/>
                </a:cxn>
                <a:cxn ang="0">
                  <a:pos x="97" y="15"/>
                </a:cxn>
                <a:cxn ang="0">
                  <a:pos x="93" y="11"/>
                </a:cxn>
                <a:cxn ang="0">
                  <a:pos x="89" y="9"/>
                </a:cxn>
                <a:cxn ang="0">
                  <a:pos x="82" y="5"/>
                </a:cxn>
                <a:cxn ang="0">
                  <a:pos x="77" y="4"/>
                </a:cxn>
                <a:cxn ang="0">
                  <a:pos x="70" y="2"/>
                </a:cxn>
                <a:cxn ang="0">
                  <a:pos x="63" y="1"/>
                </a:cxn>
                <a:cxn ang="0">
                  <a:pos x="55" y="1"/>
                </a:cxn>
                <a:cxn ang="0">
                  <a:pos x="39" y="0"/>
                </a:cxn>
                <a:cxn ang="0">
                  <a:pos x="0" y="0"/>
                </a:cxn>
              </a:cxnLst>
              <a:rect l="0" t="0" r="r" b="b"/>
              <a:pathLst>
                <a:path w="112" h="114">
                  <a:moveTo>
                    <a:pt x="0" y="0"/>
                  </a:moveTo>
                  <a:lnTo>
                    <a:pt x="0" y="114"/>
                  </a:lnTo>
                  <a:lnTo>
                    <a:pt x="39" y="114"/>
                  </a:lnTo>
                  <a:lnTo>
                    <a:pt x="55" y="114"/>
                  </a:lnTo>
                  <a:lnTo>
                    <a:pt x="63" y="113"/>
                  </a:lnTo>
                  <a:lnTo>
                    <a:pt x="69" y="112"/>
                  </a:lnTo>
                  <a:lnTo>
                    <a:pt x="76" y="111"/>
                  </a:lnTo>
                  <a:lnTo>
                    <a:pt x="82" y="109"/>
                  </a:lnTo>
                  <a:lnTo>
                    <a:pt x="87" y="107"/>
                  </a:lnTo>
                  <a:lnTo>
                    <a:pt x="92" y="104"/>
                  </a:lnTo>
                  <a:lnTo>
                    <a:pt x="97" y="100"/>
                  </a:lnTo>
                  <a:lnTo>
                    <a:pt x="100" y="96"/>
                  </a:lnTo>
                  <a:lnTo>
                    <a:pt x="104" y="91"/>
                  </a:lnTo>
                  <a:lnTo>
                    <a:pt x="107" y="85"/>
                  </a:lnTo>
                  <a:lnTo>
                    <a:pt x="109" y="80"/>
                  </a:lnTo>
                  <a:lnTo>
                    <a:pt x="111" y="73"/>
                  </a:lnTo>
                  <a:lnTo>
                    <a:pt x="112" y="65"/>
                  </a:lnTo>
                  <a:lnTo>
                    <a:pt x="112" y="57"/>
                  </a:lnTo>
                  <a:lnTo>
                    <a:pt x="112" y="48"/>
                  </a:lnTo>
                  <a:lnTo>
                    <a:pt x="111" y="41"/>
                  </a:lnTo>
                  <a:lnTo>
                    <a:pt x="109" y="34"/>
                  </a:lnTo>
                  <a:lnTo>
                    <a:pt x="107" y="29"/>
                  </a:lnTo>
                  <a:lnTo>
                    <a:pt x="105" y="23"/>
                  </a:lnTo>
                  <a:lnTo>
                    <a:pt x="101" y="18"/>
                  </a:lnTo>
                  <a:lnTo>
                    <a:pt x="97" y="15"/>
                  </a:lnTo>
                  <a:lnTo>
                    <a:pt x="93" y="11"/>
                  </a:lnTo>
                  <a:lnTo>
                    <a:pt x="89" y="9"/>
                  </a:lnTo>
                  <a:lnTo>
                    <a:pt x="82" y="5"/>
                  </a:lnTo>
                  <a:lnTo>
                    <a:pt x="77" y="4"/>
                  </a:lnTo>
                  <a:lnTo>
                    <a:pt x="70" y="2"/>
                  </a:lnTo>
                  <a:lnTo>
                    <a:pt x="63" y="1"/>
                  </a:lnTo>
                  <a:lnTo>
                    <a:pt x="55" y="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462" y="3063"/>
              <a:ext cx="39" cy="6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277"/>
                </a:cxn>
                <a:cxn ang="0">
                  <a:pos x="151" y="0"/>
                </a:cxn>
                <a:cxn ang="0">
                  <a:pos x="195" y="0"/>
                </a:cxn>
                <a:cxn ang="0">
                  <a:pos x="195" y="332"/>
                </a:cxn>
                <a:cxn ang="0">
                  <a:pos x="158" y="332"/>
                </a:cxn>
                <a:cxn ang="0">
                  <a:pos x="158" y="53"/>
                </a:cxn>
                <a:cxn ang="0">
                  <a:pos x="45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195" h="332">
                  <a:moveTo>
                    <a:pt x="37" y="0"/>
                  </a:moveTo>
                  <a:lnTo>
                    <a:pt x="37" y="277"/>
                  </a:lnTo>
                  <a:lnTo>
                    <a:pt x="151" y="0"/>
                  </a:lnTo>
                  <a:lnTo>
                    <a:pt x="195" y="0"/>
                  </a:lnTo>
                  <a:lnTo>
                    <a:pt x="195" y="332"/>
                  </a:lnTo>
                  <a:lnTo>
                    <a:pt x="158" y="332"/>
                  </a:lnTo>
                  <a:lnTo>
                    <a:pt x="158" y="53"/>
                  </a:lnTo>
                  <a:lnTo>
                    <a:pt x="45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547" y="3063"/>
              <a:ext cx="23" cy="66"/>
            </a:xfrm>
            <a:custGeom>
              <a:avLst/>
              <a:gdLst/>
              <a:ahLst/>
              <a:cxnLst>
                <a:cxn ang="0">
                  <a:pos x="117" y="37"/>
                </a:cxn>
                <a:cxn ang="0">
                  <a:pos x="87" y="37"/>
                </a:cxn>
                <a:cxn ang="0">
                  <a:pos x="74" y="39"/>
                </a:cxn>
                <a:cxn ang="0">
                  <a:pos x="62" y="43"/>
                </a:cxn>
                <a:cxn ang="0">
                  <a:pos x="54" y="50"/>
                </a:cxn>
                <a:cxn ang="0">
                  <a:pos x="46" y="58"/>
                </a:cxn>
                <a:cxn ang="0">
                  <a:pos x="42" y="69"/>
                </a:cxn>
                <a:cxn ang="0">
                  <a:pos x="39" y="81"/>
                </a:cxn>
                <a:cxn ang="0">
                  <a:pos x="37" y="96"/>
                </a:cxn>
                <a:cxn ang="0">
                  <a:pos x="37" y="227"/>
                </a:cxn>
                <a:cxn ang="0">
                  <a:pos x="38" y="243"/>
                </a:cxn>
                <a:cxn ang="0">
                  <a:pos x="40" y="256"/>
                </a:cxn>
                <a:cxn ang="0">
                  <a:pos x="44" y="268"/>
                </a:cxn>
                <a:cxn ang="0">
                  <a:pos x="49" y="277"/>
                </a:cxn>
                <a:cxn ang="0">
                  <a:pos x="58" y="286"/>
                </a:cxn>
                <a:cxn ang="0">
                  <a:pos x="68" y="291"/>
                </a:cxn>
                <a:cxn ang="0">
                  <a:pos x="79" y="294"/>
                </a:cxn>
                <a:cxn ang="0">
                  <a:pos x="94" y="295"/>
                </a:cxn>
                <a:cxn ang="0">
                  <a:pos x="117" y="332"/>
                </a:cxn>
                <a:cxn ang="0">
                  <a:pos x="86" y="332"/>
                </a:cxn>
                <a:cxn ang="0">
                  <a:pos x="65" y="328"/>
                </a:cxn>
                <a:cxn ang="0">
                  <a:pos x="47" y="321"/>
                </a:cxn>
                <a:cxn ang="0">
                  <a:pos x="32" y="311"/>
                </a:cxn>
                <a:cxn ang="0">
                  <a:pos x="21" y="299"/>
                </a:cxn>
                <a:cxn ang="0">
                  <a:pos x="11" y="283"/>
                </a:cxn>
                <a:cxn ang="0">
                  <a:pos x="4" y="262"/>
                </a:cxn>
                <a:cxn ang="0">
                  <a:pos x="0" y="240"/>
                </a:cxn>
                <a:cxn ang="0">
                  <a:pos x="0" y="103"/>
                </a:cxn>
                <a:cxn ang="0">
                  <a:pos x="2" y="79"/>
                </a:cxn>
                <a:cxn ang="0">
                  <a:pos x="7" y="58"/>
                </a:cxn>
                <a:cxn ang="0">
                  <a:pos x="15" y="40"/>
                </a:cxn>
                <a:cxn ang="0">
                  <a:pos x="26" y="26"/>
                </a:cxn>
                <a:cxn ang="0">
                  <a:pos x="40" y="15"/>
                </a:cxn>
                <a:cxn ang="0">
                  <a:pos x="56" y="6"/>
                </a:cxn>
                <a:cxn ang="0">
                  <a:pos x="75" y="2"/>
                </a:cxn>
                <a:cxn ang="0">
                  <a:pos x="96" y="0"/>
                </a:cxn>
              </a:cxnLst>
              <a:rect l="0" t="0" r="r" b="b"/>
              <a:pathLst>
                <a:path w="117" h="332">
                  <a:moveTo>
                    <a:pt x="117" y="0"/>
                  </a:moveTo>
                  <a:lnTo>
                    <a:pt x="117" y="37"/>
                  </a:lnTo>
                  <a:lnTo>
                    <a:pt x="94" y="37"/>
                  </a:lnTo>
                  <a:lnTo>
                    <a:pt x="87" y="37"/>
                  </a:lnTo>
                  <a:lnTo>
                    <a:pt x="79" y="38"/>
                  </a:lnTo>
                  <a:lnTo>
                    <a:pt x="74" y="39"/>
                  </a:lnTo>
                  <a:lnTo>
                    <a:pt x="68" y="41"/>
                  </a:lnTo>
                  <a:lnTo>
                    <a:pt x="62" y="43"/>
                  </a:lnTo>
                  <a:lnTo>
                    <a:pt x="58" y="47"/>
                  </a:lnTo>
                  <a:lnTo>
                    <a:pt x="54" y="50"/>
                  </a:lnTo>
                  <a:lnTo>
                    <a:pt x="49" y="54"/>
                  </a:lnTo>
                  <a:lnTo>
                    <a:pt x="46" y="58"/>
                  </a:lnTo>
                  <a:lnTo>
                    <a:pt x="44" y="64"/>
                  </a:lnTo>
                  <a:lnTo>
                    <a:pt x="42" y="69"/>
                  </a:lnTo>
                  <a:lnTo>
                    <a:pt x="40" y="74"/>
                  </a:lnTo>
                  <a:lnTo>
                    <a:pt x="39" y="81"/>
                  </a:lnTo>
                  <a:lnTo>
                    <a:pt x="38" y="88"/>
                  </a:lnTo>
                  <a:lnTo>
                    <a:pt x="37" y="96"/>
                  </a:lnTo>
                  <a:lnTo>
                    <a:pt x="37" y="103"/>
                  </a:lnTo>
                  <a:lnTo>
                    <a:pt x="37" y="227"/>
                  </a:lnTo>
                  <a:lnTo>
                    <a:pt x="37" y="235"/>
                  </a:lnTo>
                  <a:lnTo>
                    <a:pt x="38" y="243"/>
                  </a:lnTo>
                  <a:lnTo>
                    <a:pt x="39" y="249"/>
                  </a:lnTo>
                  <a:lnTo>
                    <a:pt x="40" y="256"/>
                  </a:lnTo>
                  <a:lnTo>
                    <a:pt x="42" y="262"/>
                  </a:lnTo>
                  <a:lnTo>
                    <a:pt x="44" y="268"/>
                  </a:lnTo>
                  <a:lnTo>
                    <a:pt x="46" y="273"/>
                  </a:lnTo>
                  <a:lnTo>
                    <a:pt x="49" y="277"/>
                  </a:lnTo>
                  <a:lnTo>
                    <a:pt x="54" y="281"/>
                  </a:lnTo>
                  <a:lnTo>
                    <a:pt x="58" y="286"/>
                  </a:lnTo>
                  <a:lnTo>
                    <a:pt x="62" y="288"/>
                  </a:lnTo>
                  <a:lnTo>
                    <a:pt x="68" y="291"/>
                  </a:lnTo>
                  <a:lnTo>
                    <a:pt x="74" y="293"/>
                  </a:lnTo>
                  <a:lnTo>
                    <a:pt x="79" y="294"/>
                  </a:lnTo>
                  <a:lnTo>
                    <a:pt x="87" y="295"/>
                  </a:lnTo>
                  <a:lnTo>
                    <a:pt x="94" y="295"/>
                  </a:lnTo>
                  <a:lnTo>
                    <a:pt x="117" y="295"/>
                  </a:lnTo>
                  <a:lnTo>
                    <a:pt x="117" y="332"/>
                  </a:lnTo>
                  <a:lnTo>
                    <a:pt x="96" y="332"/>
                  </a:lnTo>
                  <a:lnTo>
                    <a:pt x="86" y="332"/>
                  </a:lnTo>
                  <a:lnTo>
                    <a:pt x="75" y="330"/>
                  </a:lnTo>
                  <a:lnTo>
                    <a:pt x="65" y="328"/>
                  </a:lnTo>
                  <a:lnTo>
                    <a:pt x="56" y="325"/>
                  </a:lnTo>
                  <a:lnTo>
                    <a:pt x="47" y="321"/>
                  </a:lnTo>
                  <a:lnTo>
                    <a:pt x="40" y="317"/>
                  </a:lnTo>
                  <a:lnTo>
                    <a:pt x="32" y="311"/>
                  </a:lnTo>
                  <a:lnTo>
                    <a:pt x="26" y="305"/>
                  </a:lnTo>
                  <a:lnTo>
                    <a:pt x="21" y="299"/>
                  </a:lnTo>
                  <a:lnTo>
                    <a:pt x="15" y="291"/>
                  </a:lnTo>
                  <a:lnTo>
                    <a:pt x="11" y="283"/>
                  </a:lnTo>
                  <a:lnTo>
                    <a:pt x="7" y="273"/>
                  </a:lnTo>
                  <a:lnTo>
                    <a:pt x="4" y="262"/>
                  </a:lnTo>
                  <a:lnTo>
                    <a:pt x="2" y="252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2" y="79"/>
                  </a:lnTo>
                  <a:lnTo>
                    <a:pt x="4" y="68"/>
                  </a:lnTo>
                  <a:lnTo>
                    <a:pt x="7" y="58"/>
                  </a:lnTo>
                  <a:lnTo>
                    <a:pt x="11" y="49"/>
                  </a:lnTo>
                  <a:lnTo>
                    <a:pt x="15" y="40"/>
                  </a:lnTo>
                  <a:lnTo>
                    <a:pt x="21" y="33"/>
                  </a:lnTo>
                  <a:lnTo>
                    <a:pt x="26" y="26"/>
                  </a:lnTo>
                  <a:lnTo>
                    <a:pt x="32" y="20"/>
                  </a:lnTo>
                  <a:lnTo>
                    <a:pt x="40" y="15"/>
                  </a:lnTo>
                  <a:lnTo>
                    <a:pt x="47" y="10"/>
                  </a:lnTo>
                  <a:lnTo>
                    <a:pt x="56" y="6"/>
                  </a:lnTo>
                  <a:lnTo>
                    <a:pt x="65" y="3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11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578" y="3063"/>
              <a:ext cx="82" cy="66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251" y="277"/>
                </a:cxn>
                <a:cxn ang="0">
                  <a:pos x="364" y="0"/>
                </a:cxn>
                <a:cxn ang="0">
                  <a:pos x="409" y="0"/>
                </a:cxn>
                <a:cxn ang="0">
                  <a:pos x="409" y="332"/>
                </a:cxn>
                <a:cxn ang="0">
                  <a:pos x="373" y="332"/>
                </a:cxn>
                <a:cxn ang="0">
                  <a:pos x="373" y="53"/>
                </a:cxn>
                <a:cxn ang="0">
                  <a:pos x="259" y="332"/>
                </a:cxn>
                <a:cxn ang="0">
                  <a:pos x="170" y="332"/>
                </a:cxn>
                <a:cxn ang="0">
                  <a:pos x="36" y="173"/>
                </a:cxn>
                <a:cxn ang="0">
                  <a:pos x="36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147"/>
                </a:cxn>
                <a:cxn ang="0">
                  <a:pos x="154" y="0"/>
                </a:cxn>
                <a:cxn ang="0">
                  <a:pos x="197" y="0"/>
                </a:cxn>
                <a:cxn ang="0">
                  <a:pos x="67" y="157"/>
                </a:cxn>
                <a:cxn ang="0">
                  <a:pos x="215" y="327"/>
                </a:cxn>
                <a:cxn ang="0">
                  <a:pos x="215" y="0"/>
                </a:cxn>
                <a:cxn ang="0">
                  <a:pos x="251" y="0"/>
                </a:cxn>
              </a:cxnLst>
              <a:rect l="0" t="0" r="r" b="b"/>
              <a:pathLst>
                <a:path w="409" h="332">
                  <a:moveTo>
                    <a:pt x="251" y="0"/>
                  </a:moveTo>
                  <a:lnTo>
                    <a:pt x="251" y="277"/>
                  </a:lnTo>
                  <a:lnTo>
                    <a:pt x="364" y="0"/>
                  </a:lnTo>
                  <a:lnTo>
                    <a:pt x="409" y="0"/>
                  </a:lnTo>
                  <a:lnTo>
                    <a:pt x="409" y="332"/>
                  </a:lnTo>
                  <a:lnTo>
                    <a:pt x="373" y="332"/>
                  </a:lnTo>
                  <a:lnTo>
                    <a:pt x="373" y="53"/>
                  </a:lnTo>
                  <a:lnTo>
                    <a:pt x="259" y="332"/>
                  </a:lnTo>
                  <a:lnTo>
                    <a:pt x="170" y="332"/>
                  </a:lnTo>
                  <a:lnTo>
                    <a:pt x="36" y="173"/>
                  </a:lnTo>
                  <a:lnTo>
                    <a:pt x="36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147"/>
                  </a:lnTo>
                  <a:lnTo>
                    <a:pt x="154" y="0"/>
                  </a:lnTo>
                  <a:lnTo>
                    <a:pt x="197" y="0"/>
                  </a:lnTo>
                  <a:lnTo>
                    <a:pt x="67" y="157"/>
                  </a:lnTo>
                  <a:lnTo>
                    <a:pt x="215" y="327"/>
                  </a:lnTo>
                  <a:lnTo>
                    <a:pt x="215" y="0"/>
                  </a:lnTo>
                  <a:lnTo>
                    <a:pt x="251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667" y="3063"/>
              <a:ext cx="39" cy="6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277"/>
                </a:cxn>
                <a:cxn ang="0">
                  <a:pos x="149" y="0"/>
                </a:cxn>
                <a:cxn ang="0">
                  <a:pos x="194" y="0"/>
                </a:cxn>
                <a:cxn ang="0">
                  <a:pos x="194" y="332"/>
                </a:cxn>
                <a:cxn ang="0">
                  <a:pos x="158" y="332"/>
                </a:cxn>
                <a:cxn ang="0">
                  <a:pos x="158" y="53"/>
                </a:cxn>
                <a:cxn ang="0">
                  <a:pos x="44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194" h="332">
                  <a:moveTo>
                    <a:pt x="36" y="0"/>
                  </a:moveTo>
                  <a:lnTo>
                    <a:pt x="36" y="277"/>
                  </a:lnTo>
                  <a:lnTo>
                    <a:pt x="149" y="0"/>
                  </a:lnTo>
                  <a:lnTo>
                    <a:pt x="194" y="0"/>
                  </a:lnTo>
                  <a:lnTo>
                    <a:pt x="194" y="332"/>
                  </a:lnTo>
                  <a:lnTo>
                    <a:pt x="158" y="332"/>
                  </a:lnTo>
                  <a:lnTo>
                    <a:pt x="158" y="53"/>
                  </a:lnTo>
                  <a:lnTo>
                    <a:pt x="44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673" y="3045"/>
              <a:ext cx="29" cy="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7" y="10"/>
                </a:cxn>
                <a:cxn ang="0">
                  <a:pos x="42" y="14"/>
                </a:cxn>
                <a:cxn ang="0">
                  <a:pos x="48" y="17"/>
                </a:cxn>
                <a:cxn ang="0">
                  <a:pos x="51" y="19"/>
                </a:cxn>
                <a:cxn ang="0">
                  <a:pos x="53" y="20"/>
                </a:cxn>
                <a:cxn ang="0">
                  <a:pos x="56" y="21"/>
                </a:cxn>
                <a:cxn ang="0">
                  <a:pos x="60" y="23"/>
                </a:cxn>
                <a:cxn ang="0">
                  <a:pos x="62" y="24"/>
                </a:cxn>
                <a:cxn ang="0">
                  <a:pos x="65" y="25"/>
                </a:cxn>
                <a:cxn ang="0">
                  <a:pos x="67" y="25"/>
                </a:cxn>
                <a:cxn ang="0">
                  <a:pos x="70" y="25"/>
                </a:cxn>
                <a:cxn ang="0">
                  <a:pos x="73" y="25"/>
                </a:cxn>
                <a:cxn ang="0">
                  <a:pos x="77" y="25"/>
                </a:cxn>
                <a:cxn ang="0">
                  <a:pos x="80" y="24"/>
                </a:cxn>
                <a:cxn ang="0">
                  <a:pos x="83" y="23"/>
                </a:cxn>
                <a:cxn ang="0">
                  <a:pos x="85" y="21"/>
                </a:cxn>
                <a:cxn ang="0">
                  <a:pos x="88" y="20"/>
                </a:cxn>
                <a:cxn ang="0">
                  <a:pos x="92" y="19"/>
                </a:cxn>
                <a:cxn ang="0">
                  <a:pos x="95" y="18"/>
                </a:cxn>
                <a:cxn ang="0">
                  <a:pos x="100" y="14"/>
                </a:cxn>
                <a:cxn ang="0">
                  <a:pos x="105" y="11"/>
                </a:cxn>
                <a:cxn ang="0">
                  <a:pos x="112" y="5"/>
                </a:cxn>
                <a:cxn ang="0">
                  <a:pos x="117" y="0"/>
                </a:cxn>
                <a:cxn ang="0">
                  <a:pos x="143" y="26"/>
                </a:cxn>
                <a:cxn ang="0">
                  <a:pos x="134" y="34"/>
                </a:cxn>
                <a:cxn ang="0">
                  <a:pos x="126" y="41"/>
                </a:cxn>
                <a:cxn ang="0">
                  <a:pos x="117" y="47"/>
                </a:cxn>
                <a:cxn ang="0">
                  <a:pos x="113" y="50"/>
                </a:cxn>
                <a:cxn ang="0">
                  <a:pos x="109" y="52"/>
                </a:cxn>
                <a:cxn ang="0">
                  <a:pos x="103" y="55"/>
                </a:cxn>
                <a:cxn ang="0">
                  <a:pos x="99" y="56"/>
                </a:cxn>
                <a:cxn ang="0">
                  <a:pos x="95" y="58"/>
                </a:cxn>
                <a:cxn ang="0">
                  <a:pos x="91" y="59"/>
                </a:cxn>
                <a:cxn ang="0">
                  <a:pos x="85" y="60"/>
                </a:cxn>
                <a:cxn ang="0">
                  <a:pos x="81" y="60"/>
                </a:cxn>
                <a:cxn ang="0">
                  <a:pos x="76" y="61"/>
                </a:cxn>
                <a:cxn ang="0">
                  <a:pos x="71" y="61"/>
                </a:cxn>
                <a:cxn ang="0">
                  <a:pos x="66" y="61"/>
                </a:cxn>
                <a:cxn ang="0">
                  <a:pos x="62" y="60"/>
                </a:cxn>
                <a:cxn ang="0">
                  <a:pos x="56" y="60"/>
                </a:cxn>
                <a:cxn ang="0">
                  <a:pos x="52" y="59"/>
                </a:cxn>
                <a:cxn ang="0">
                  <a:pos x="47" y="57"/>
                </a:cxn>
                <a:cxn ang="0">
                  <a:pos x="42" y="56"/>
                </a:cxn>
                <a:cxn ang="0">
                  <a:pos x="38" y="53"/>
                </a:cxn>
                <a:cxn ang="0">
                  <a:pos x="34" y="51"/>
                </a:cxn>
                <a:cxn ang="0">
                  <a:pos x="25" y="46"/>
                </a:cxn>
                <a:cxn ang="0">
                  <a:pos x="17" y="41"/>
                </a:cxn>
                <a:cxn ang="0">
                  <a:pos x="8" y="33"/>
                </a:cxn>
                <a:cxn ang="0">
                  <a:pos x="0" y="26"/>
                </a:cxn>
              </a:cxnLst>
              <a:rect l="0" t="0" r="r" b="b"/>
              <a:pathLst>
                <a:path w="143" h="61">
                  <a:moveTo>
                    <a:pt x="0" y="26"/>
                  </a:moveTo>
                  <a:lnTo>
                    <a:pt x="26" y="0"/>
                  </a:lnTo>
                  <a:lnTo>
                    <a:pt x="32" y="5"/>
                  </a:lnTo>
                  <a:lnTo>
                    <a:pt x="37" y="10"/>
                  </a:lnTo>
                  <a:lnTo>
                    <a:pt x="42" y="14"/>
                  </a:lnTo>
                  <a:lnTo>
                    <a:pt x="48" y="17"/>
                  </a:lnTo>
                  <a:lnTo>
                    <a:pt x="51" y="19"/>
                  </a:lnTo>
                  <a:lnTo>
                    <a:pt x="53" y="20"/>
                  </a:lnTo>
                  <a:lnTo>
                    <a:pt x="56" y="21"/>
                  </a:lnTo>
                  <a:lnTo>
                    <a:pt x="60" y="23"/>
                  </a:lnTo>
                  <a:lnTo>
                    <a:pt x="62" y="24"/>
                  </a:lnTo>
                  <a:lnTo>
                    <a:pt x="65" y="25"/>
                  </a:lnTo>
                  <a:lnTo>
                    <a:pt x="67" y="25"/>
                  </a:lnTo>
                  <a:lnTo>
                    <a:pt x="70" y="25"/>
                  </a:lnTo>
                  <a:lnTo>
                    <a:pt x="73" y="25"/>
                  </a:lnTo>
                  <a:lnTo>
                    <a:pt x="77" y="25"/>
                  </a:lnTo>
                  <a:lnTo>
                    <a:pt x="80" y="24"/>
                  </a:lnTo>
                  <a:lnTo>
                    <a:pt x="83" y="23"/>
                  </a:lnTo>
                  <a:lnTo>
                    <a:pt x="85" y="21"/>
                  </a:lnTo>
                  <a:lnTo>
                    <a:pt x="88" y="20"/>
                  </a:lnTo>
                  <a:lnTo>
                    <a:pt x="92" y="19"/>
                  </a:lnTo>
                  <a:lnTo>
                    <a:pt x="95" y="18"/>
                  </a:lnTo>
                  <a:lnTo>
                    <a:pt x="100" y="14"/>
                  </a:lnTo>
                  <a:lnTo>
                    <a:pt x="105" y="11"/>
                  </a:lnTo>
                  <a:lnTo>
                    <a:pt x="112" y="5"/>
                  </a:lnTo>
                  <a:lnTo>
                    <a:pt x="117" y="0"/>
                  </a:lnTo>
                  <a:lnTo>
                    <a:pt x="143" y="26"/>
                  </a:lnTo>
                  <a:lnTo>
                    <a:pt x="134" y="34"/>
                  </a:lnTo>
                  <a:lnTo>
                    <a:pt x="126" y="41"/>
                  </a:lnTo>
                  <a:lnTo>
                    <a:pt x="117" y="47"/>
                  </a:lnTo>
                  <a:lnTo>
                    <a:pt x="113" y="50"/>
                  </a:lnTo>
                  <a:lnTo>
                    <a:pt x="109" y="52"/>
                  </a:lnTo>
                  <a:lnTo>
                    <a:pt x="103" y="55"/>
                  </a:lnTo>
                  <a:lnTo>
                    <a:pt x="99" y="56"/>
                  </a:lnTo>
                  <a:lnTo>
                    <a:pt x="95" y="58"/>
                  </a:lnTo>
                  <a:lnTo>
                    <a:pt x="91" y="59"/>
                  </a:lnTo>
                  <a:lnTo>
                    <a:pt x="85" y="60"/>
                  </a:lnTo>
                  <a:lnTo>
                    <a:pt x="81" y="60"/>
                  </a:lnTo>
                  <a:lnTo>
                    <a:pt x="76" y="61"/>
                  </a:lnTo>
                  <a:lnTo>
                    <a:pt x="71" y="61"/>
                  </a:lnTo>
                  <a:lnTo>
                    <a:pt x="66" y="61"/>
                  </a:lnTo>
                  <a:lnTo>
                    <a:pt x="62" y="60"/>
                  </a:lnTo>
                  <a:lnTo>
                    <a:pt x="56" y="60"/>
                  </a:lnTo>
                  <a:lnTo>
                    <a:pt x="52" y="59"/>
                  </a:lnTo>
                  <a:lnTo>
                    <a:pt x="47" y="57"/>
                  </a:lnTo>
                  <a:lnTo>
                    <a:pt x="42" y="56"/>
                  </a:lnTo>
                  <a:lnTo>
                    <a:pt x="38" y="53"/>
                  </a:lnTo>
                  <a:lnTo>
                    <a:pt x="34" y="51"/>
                  </a:lnTo>
                  <a:lnTo>
                    <a:pt x="25" y="46"/>
                  </a:lnTo>
                  <a:lnTo>
                    <a:pt x="17" y="41"/>
                  </a:lnTo>
                  <a:lnTo>
                    <a:pt x="8" y="33"/>
                  </a:lnTo>
                  <a:lnTo>
                    <a:pt x="0" y="26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341" y="3063"/>
              <a:ext cx="23" cy="66"/>
            </a:xfrm>
            <a:custGeom>
              <a:avLst/>
              <a:gdLst/>
              <a:ahLst/>
              <a:cxnLst>
                <a:cxn ang="0">
                  <a:pos x="117" y="37"/>
                </a:cxn>
                <a:cxn ang="0">
                  <a:pos x="87" y="37"/>
                </a:cxn>
                <a:cxn ang="0">
                  <a:pos x="74" y="39"/>
                </a:cxn>
                <a:cxn ang="0">
                  <a:pos x="63" y="43"/>
                </a:cxn>
                <a:cxn ang="0">
                  <a:pos x="55" y="50"/>
                </a:cxn>
                <a:cxn ang="0">
                  <a:pos x="47" y="58"/>
                </a:cxn>
                <a:cxn ang="0">
                  <a:pos x="43" y="69"/>
                </a:cxn>
                <a:cxn ang="0">
                  <a:pos x="40" y="81"/>
                </a:cxn>
                <a:cxn ang="0">
                  <a:pos x="38" y="96"/>
                </a:cxn>
                <a:cxn ang="0">
                  <a:pos x="38" y="227"/>
                </a:cxn>
                <a:cxn ang="0">
                  <a:pos x="39" y="243"/>
                </a:cxn>
                <a:cxn ang="0">
                  <a:pos x="41" y="256"/>
                </a:cxn>
                <a:cxn ang="0">
                  <a:pos x="45" y="268"/>
                </a:cxn>
                <a:cxn ang="0">
                  <a:pos x="50" y="277"/>
                </a:cxn>
                <a:cxn ang="0">
                  <a:pos x="59" y="286"/>
                </a:cxn>
                <a:cxn ang="0">
                  <a:pos x="69" y="291"/>
                </a:cxn>
                <a:cxn ang="0">
                  <a:pos x="80" y="294"/>
                </a:cxn>
                <a:cxn ang="0">
                  <a:pos x="94" y="295"/>
                </a:cxn>
                <a:cxn ang="0">
                  <a:pos x="117" y="332"/>
                </a:cxn>
                <a:cxn ang="0">
                  <a:pos x="87" y="332"/>
                </a:cxn>
                <a:cxn ang="0">
                  <a:pos x="66" y="328"/>
                </a:cxn>
                <a:cxn ang="0">
                  <a:pos x="48" y="321"/>
                </a:cxn>
                <a:cxn ang="0">
                  <a:pos x="33" y="311"/>
                </a:cxn>
                <a:cxn ang="0">
                  <a:pos x="21" y="299"/>
                </a:cxn>
                <a:cxn ang="0">
                  <a:pos x="11" y="283"/>
                </a:cxn>
                <a:cxn ang="0">
                  <a:pos x="4" y="262"/>
                </a:cxn>
                <a:cxn ang="0">
                  <a:pos x="0" y="240"/>
                </a:cxn>
                <a:cxn ang="0">
                  <a:pos x="0" y="103"/>
                </a:cxn>
                <a:cxn ang="0">
                  <a:pos x="2" y="79"/>
                </a:cxn>
                <a:cxn ang="0">
                  <a:pos x="7" y="58"/>
                </a:cxn>
                <a:cxn ang="0">
                  <a:pos x="15" y="40"/>
                </a:cxn>
                <a:cxn ang="0">
                  <a:pos x="27" y="26"/>
                </a:cxn>
                <a:cxn ang="0">
                  <a:pos x="41" y="15"/>
                </a:cxn>
                <a:cxn ang="0">
                  <a:pos x="57" y="6"/>
                </a:cxn>
                <a:cxn ang="0">
                  <a:pos x="76" y="2"/>
                </a:cxn>
                <a:cxn ang="0">
                  <a:pos x="97" y="0"/>
                </a:cxn>
              </a:cxnLst>
              <a:rect l="0" t="0" r="r" b="b"/>
              <a:pathLst>
                <a:path w="117" h="332">
                  <a:moveTo>
                    <a:pt x="117" y="0"/>
                  </a:moveTo>
                  <a:lnTo>
                    <a:pt x="117" y="37"/>
                  </a:lnTo>
                  <a:lnTo>
                    <a:pt x="94" y="37"/>
                  </a:lnTo>
                  <a:lnTo>
                    <a:pt x="87" y="37"/>
                  </a:lnTo>
                  <a:lnTo>
                    <a:pt x="80" y="38"/>
                  </a:lnTo>
                  <a:lnTo>
                    <a:pt x="74" y="39"/>
                  </a:lnTo>
                  <a:lnTo>
                    <a:pt x="69" y="41"/>
                  </a:lnTo>
                  <a:lnTo>
                    <a:pt x="63" y="43"/>
                  </a:lnTo>
                  <a:lnTo>
                    <a:pt x="59" y="47"/>
                  </a:lnTo>
                  <a:lnTo>
                    <a:pt x="55" y="50"/>
                  </a:lnTo>
                  <a:lnTo>
                    <a:pt x="50" y="54"/>
                  </a:lnTo>
                  <a:lnTo>
                    <a:pt x="47" y="58"/>
                  </a:lnTo>
                  <a:lnTo>
                    <a:pt x="45" y="64"/>
                  </a:lnTo>
                  <a:lnTo>
                    <a:pt x="43" y="69"/>
                  </a:lnTo>
                  <a:lnTo>
                    <a:pt x="41" y="74"/>
                  </a:lnTo>
                  <a:lnTo>
                    <a:pt x="40" y="81"/>
                  </a:lnTo>
                  <a:lnTo>
                    <a:pt x="39" y="88"/>
                  </a:lnTo>
                  <a:lnTo>
                    <a:pt x="38" y="96"/>
                  </a:lnTo>
                  <a:lnTo>
                    <a:pt x="38" y="103"/>
                  </a:lnTo>
                  <a:lnTo>
                    <a:pt x="38" y="227"/>
                  </a:lnTo>
                  <a:lnTo>
                    <a:pt x="38" y="235"/>
                  </a:lnTo>
                  <a:lnTo>
                    <a:pt x="39" y="243"/>
                  </a:lnTo>
                  <a:lnTo>
                    <a:pt x="40" y="249"/>
                  </a:lnTo>
                  <a:lnTo>
                    <a:pt x="41" y="256"/>
                  </a:lnTo>
                  <a:lnTo>
                    <a:pt x="43" y="262"/>
                  </a:lnTo>
                  <a:lnTo>
                    <a:pt x="45" y="268"/>
                  </a:lnTo>
                  <a:lnTo>
                    <a:pt x="47" y="273"/>
                  </a:lnTo>
                  <a:lnTo>
                    <a:pt x="50" y="277"/>
                  </a:lnTo>
                  <a:lnTo>
                    <a:pt x="55" y="281"/>
                  </a:lnTo>
                  <a:lnTo>
                    <a:pt x="59" y="286"/>
                  </a:lnTo>
                  <a:lnTo>
                    <a:pt x="63" y="288"/>
                  </a:lnTo>
                  <a:lnTo>
                    <a:pt x="69" y="291"/>
                  </a:lnTo>
                  <a:lnTo>
                    <a:pt x="74" y="293"/>
                  </a:lnTo>
                  <a:lnTo>
                    <a:pt x="80" y="294"/>
                  </a:lnTo>
                  <a:lnTo>
                    <a:pt x="87" y="295"/>
                  </a:lnTo>
                  <a:lnTo>
                    <a:pt x="94" y="295"/>
                  </a:lnTo>
                  <a:lnTo>
                    <a:pt x="117" y="295"/>
                  </a:lnTo>
                  <a:lnTo>
                    <a:pt x="117" y="332"/>
                  </a:lnTo>
                  <a:lnTo>
                    <a:pt x="97" y="332"/>
                  </a:lnTo>
                  <a:lnTo>
                    <a:pt x="87" y="332"/>
                  </a:lnTo>
                  <a:lnTo>
                    <a:pt x="76" y="330"/>
                  </a:lnTo>
                  <a:lnTo>
                    <a:pt x="66" y="328"/>
                  </a:lnTo>
                  <a:lnTo>
                    <a:pt x="57" y="325"/>
                  </a:lnTo>
                  <a:lnTo>
                    <a:pt x="48" y="321"/>
                  </a:lnTo>
                  <a:lnTo>
                    <a:pt x="41" y="317"/>
                  </a:lnTo>
                  <a:lnTo>
                    <a:pt x="33" y="311"/>
                  </a:lnTo>
                  <a:lnTo>
                    <a:pt x="27" y="305"/>
                  </a:lnTo>
                  <a:lnTo>
                    <a:pt x="21" y="299"/>
                  </a:lnTo>
                  <a:lnTo>
                    <a:pt x="15" y="291"/>
                  </a:lnTo>
                  <a:lnTo>
                    <a:pt x="11" y="283"/>
                  </a:lnTo>
                  <a:lnTo>
                    <a:pt x="7" y="273"/>
                  </a:lnTo>
                  <a:lnTo>
                    <a:pt x="4" y="262"/>
                  </a:lnTo>
                  <a:lnTo>
                    <a:pt x="2" y="252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2" y="79"/>
                  </a:lnTo>
                  <a:lnTo>
                    <a:pt x="4" y="68"/>
                  </a:lnTo>
                  <a:lnTo>
                    <a:pt x="7" y="58"/>
                  </a:lnTo>
                  <a:lnTo>
                    <a:pt x="11" y="49"/>
                  </a:lnTo>
                  <a:lnTo>
                    <a:pt x="15" y="40"/>
                  </a:lnTo>
                  <a:lnTo>
                    <a:pt x="21" y="33"/>
                  </a:lnTo>
                  <a:lnTo>
                    <a:pt x="27" y="26"/>
                  </a:lnTo>
                  <a:lnTo>
                    <a:pt x="33" y="20"/>
                  </a:lnTo>
                  <a:lnTo>
                    <a:pt x="41" y="15"/>
                  </a:lnTo>
                  <a:lnTo>
                    <a:pt x="48" y="10"/>
                  </a:lnTo>
                  <a:lnTo>
                    <a:pt x="57" y="6"/>
                  </a:lnTo>
                  <a:lnTo>
                    <a:pt x="66" y="3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7" y="0"/>
                  </a:lnTo>
                  <a:lnTo>
                    <a:pt x="11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418" y="3062"/>
              <a:ext cx="38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8" y="0"/>
                </a:cxn>
                <a:cxn ang="0">
                  <a:pos x="148" y="37"/>
                </a:cxn>
                <a:cxn ang="0">
                  <a:pos x="37" y="37"/>
                </a:cxn>
                <a:cxn ang="0">
                  <a:pos x="37" y="142"/>
                </a:cxn>
                <a:cxn ang="0">
                  <a:pos x="76" y="142"/>
                </a:cxn>
                <a:cxn ang="0">
                  <a:pos x="88" y="142"/>
                </a:cxn>
                <a:cxn ang="0">
                  <a:pos x="99" y="143"/>
                </a:cxn>
                <a:cxn ang="0">
                  <a:pos x="110" y="146"/>
                </a:cxn>
                <a:cxn ang="0">
                  <a:pos x="121" y="149"/>
                </a:cxn>
                <a:cxn ang="0">
                  <a:pos x="130" y="152"/>
                </a:cxn>
                <a:cxn ang="0">
                  <a:pos x="140" y="156"/>
                </a:cxn>
                <a:cxn ang="0">
                  <a:pos x="148" y="162"/>
                </a:cxn>
                <a:cxn ang="0">
                  <a:pos x="156" y="167"/>
                </a:cxn>
                <a:cxn ang="0">
                  <a:pos x="163" y="173"/>
                </a:cxn>
                <a:cxn ang="0">
                  <a:pos x="170" y="181"/>
                </a:cxn>
                <a:cxn ang="0">
                  <a:pos x="175" y="188"/>
                </a:cxn>
                <a:cxn ang="0">
                  <a:pos x="179" y="197"/>
                </a:cxn>
                <a:cxn ang="0">
                  <a:pos x="183" y="206"/>
                </a:cxn>
                <a:cxn ang="0">
                  <a:pos x="186" y="217"/>
                </a:cxn>
                <a:cxn ang="0">
                  <a:pos x="187" y="228"/>
                </a:cxn>
                <a:cxn ang="0">
                  <a:pos x="188" y="240"/>
                </a:cxn>
                <a:cxn ang="0">
                  <a:pos x="188" y="251"/>
                </a:cxn>
                <a:cxn ang="0">
                  <a:pos x="186" y="262"/>
                </a:cxn>
                <a:cxn ang="0">
                  <a:pos x="184" y="272"/>
                </a:cxn>
                <a:cxn ang="0">
                  <a:pos x="181" y="281"/>
                </a:cxn>
                <a:cxn ang="0">
                  <a:pos x="177" y="290"/>
                </a:cxn>
                <a:cxn ang="0">
                  <a:pos x="172" y="297"/>
                </a:cxn>
                <a:cxn ang="0">
                  <a:pos x="167" y="305"/>
                </a:cxn>
                <a:cxn ang="0">
                  <a:pos x="161" y="311"/>
                </a:cxn>
                <a:cxn ang="0">
                  <a:pos x="155" y="317"/>
                </a:cxn>
                <a:cxn ang="0">
                  <a:pos x="147" y="323"/>
                </a:cxn>
                <a:cxn ang="0">
                  <a:pos x="140" y="327"/>
                </a:cxn>
                <a:cxn ang="0">
                  <a:pos x="131" y="330"/>
                </a:cxn>
                <a:cxn ang="0">
                  <a:pos x="123" y="333"/>
                </a:cxn>
                <a:cxn ang="0">
                  <a:pos x="113" y="335"/>
                </a:cxn>
                <a:cxn ang="0">
                  <a:pos x="104" y="337"/>
                </a:cxn>
                <a:cxn ang="0">
                  <a:pos x="94" y="337"/>
                </a:cxn>
                <a:cxn ang="0">
                  <a:pos x="83" y="337"/>
                </a:cxn>
                <a:cxn ang="0">
                  <a:pos x="74" y="335"/>
                </a:cxn>
                <a:cxn ang="0">
                  <a:pos x="64" y="332"/>
                </a:cxn>
                <a:cxn ang="0">
                  <a:pos x="56" y="330"/>
                </a:cxn>
                <a:cxn ang="0">
                  <a:pos x="47" y="326"/>
                </a:cxn>
                <a:cxn ang="0">
                  <a:pos x="39" y="322"/>
                </a:cxn>
                <a:cxn ang="0">
                  <a:pos x="32" y="317"/>
                </a:cxn>
                <a:cxn ang="0">
                  <a:pos x="26" y="311"/>
                </a:cxn>
                <a:cxn ang="0">
                  <a:pos x="20" y="305"/>
                </a:cxn>
                <a:cxn ang="0">
                  <a:pos x="15" y="297"/>
                </a:cxn>
                <a:cxn ang="0">
                  <a:pos x="11" y="290"/>
                </a:cxn>
                <a:cxn ang="0">
                  <a:pos x="6" y="281"/>
                </a:cxn>
                <a:cxn ang="0">
                  <a:pos x="4" y="273"/>
                </a:cxn>
                <a:cxn ang="0">
                  <a:pos x="2" y="263"/>
                </a:cxn>
                <a:cxn ang="0">
                  <a:pos x="0" y="252"/>
                </a:cxn>
                <a:cxn ang="0">
                  <a:pos x="0" y="242"/>
                </a:cxn>
                <a:cxn ang="0">
                  <a:pos x="0" y="0"/>
                </a:cxn>
              </a:cxnLst>
              <a:rect l="0" t="0" r="r" b="b"/>
              <a:pathLst>
                <a:path w="188" h="337">
                  <a:moveTo>
                    <a:pt x="0" y="0"/>
                  </a:moveTo>
                  <a:lnTo>
                    <a:pt x="148" y="0"/>
                  </a:lnTo>
                  <a:lnTo>
                    <a:pt x="148" y="37"/>
                  </a:lnTo>
                  <a:lnTo>
                    <a:pt x="37" y="37"/>
                  </a:lnTo>
                  <a:lnTo>
                    <a:pt x="37" y="142"/>
                  </a:lnTo>
                  <a:lnTo>
                    <a:pt x="76" y="142"/>
                  </a:lnTo>
                  <a:lnTo>
                    <a:pt x="88" y="142"/>
                  </a:lnTo>
                  <a:lnTo>
                    <a:pt x="99" y="143"/>
                  </a:lnTo>
                  <a:lnTo>
                    <a:pt x="110" y="146"/>
                  </a:lnTo>
                  <a:lnTo>
                    <a:pt x="121" y="149"/>
                  </a:lnTo>
                  <a:lnTo>
                    <a:pt x="130" y="152"/>
                  </a:lnTo>
                  <a:lnTo>
                    <a:pt x="140" y="156"/>
                  </a:lnTo>
                  <a:lnTo>
                    <a:pt x="148" y="162"/>
                  </a:lnTo>
                  <a:lnTo>
                    <a:pt x="156" y="167"/>
                  </a:lnTo>
                  <a:lnTo>
                    <a:pt x="163" y="173"/>
                  </a:lnTo>
                  <a:lnTo>
                    <a:pt x="170" y="181"/>
                  </a:lnTo>
                  <a:lnTo>
                    <a:pt x="175" y="188"/>
                  </a:lnTo>
                  <a:lnTo>
                    <a:pt x="179" y="197"/>
                  </a:lnTo>
                  <a:lnTo>
                    <a:pt x="183" y="206"/>
                  </a:lnTo>
                  <a:lnTo>
                    <a:pt x="186" y="217"/>
                  </a:lnTo>
                  <a:lnTo>
                    <a:pt x="187" y="228"/>
                  </a:lnTo>
                  <a:lnTo>
                    <a:pt x="188" y="240"/>
                  </a:lnTo>
                  <a:lnTo>
                    <a:pt x="188" y="251"/>
                  </a:lnTo>
                  <a:lnTo>
                    <a:pt x="186" y="262"/>
                  </a:lnTo>
                  <a:lnTo>
                    <a:pt x="184" y="272"/>
                  </a:lnTo>
                  <a:lnTo>
                    <a:pt x="181" y="281"/>
                  </a:lnTo>
                  <a:lnTo>
                    <a:pt x="177" y="290"/>
                  </a:lnTo>
                  <a:lnTo>
                    <a:pt x="172" y="297"/>
                  </a:lnTo>
                  <a:lnTo>
                    <a:pt x="167" y="305"/>
                  </a:lnTo>
                  <a:lnTo>
                    <a:pt x="161" y="311"/>
                  </a:lnTo>
                  <a:lnTo>
                    <a:pt x="155" y="317"/>
                  </a:lnTo>
                  <a:lnTo>
                    <a:pt x="147" y="323"/>
                  </a:lnTo>
                  <a:lnTo>
                    <a:pt x="140" y="327"/>
                  </a:lnTo>
                  <a:lnTo>
                    <a:pt x="131" y="330"/>
                  </a:lnTo>
                  <a:lnTo>
                    <a:pt x="123" y="333"/>
                  </a:lnTo>
                  <a:lnTo>
                    <a:pt x="113" y="335"/>
                  </a:lnTo>
                  <a:lnTo>
                    <a:pt x="104" y="337"/>
                  </a:lnTo>
                  <a:lnTo>
                    <a:pt x="94" y="337"/>
                  </a:lnTo>
                  <a:lnTo>
                    <a:pt x="83" y="337"/>
                  </a:lnTo>
                  <a:lnTo>
                    <a:pt x="74" y="335"/>
                  </a:lnTo>
                  <a:lnTo>
                    <a:pt x="64" y="332"/>
                  </a:lnTo>
                  <a:lnTo>
                    <a:pt x="56" y="330"/>
                  </a:lnTo>
                  <a:lnTo>
                    <a:pt x="47" y="326"/>
                  </a:lnTo>
                  <a:lnTo>
                    <a:pt x="39" y="322"/>
                  </a:lnTo>
                  <a:lnTo>
                    <a:pt x="32" y="317"/>
                  </a:lnTo>
                  <a:lnTo>
                    <a:pt x="26" y="311"/>
                  </a:lnTo>
                  <a:lnTo>
                    <a:pt x="20" y="305"/>
                  </a:lnTo>
                  <a:lnTo>
                    <a:pt x="15" y="297"/>
                  </a:lnTo>
                  <a:lnTo>
                    <a:pt x="11" y="290"/>
                  </a:lnTo>
                  <a:lnTo>
                    <a:pt x="6" y="281"/>
                  </a:lnTo>
                  <a:lnTo>
                    <a:pt x="4" y="273"/>
                  </a:lnTo>
                  <a:lnTo>
                    <a:pt x="2" y="263"/>
                  </a:lnTo>
                  <a:lnTo>
                    <a:pt x="0" y="252"/>
                  </a:lnTo>
                  <a:lnTo>
                    <a:pt x="0" y="24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425" y="3098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0" y="68"/>
                </a:cxn>
                <a:cxn ang="0">
                  <a:pos x="1" y="74"/>
                </a:cxn>
                <a:cxn ang="0">
                  <a:pos x="2" y="81"/>
                </a:cxn>
                <a:cxn ang="0">
                  <a:pos x="5" y="86"/>
                </a:cxn>
                <a:cxn ang="0">
                  <a:pos x="7" y="92"/>
                </a:cxn>
                <a:cxn ang="0">
                  <a:pos x="9" y="97"/>
                </a:cxn>
                <a:cxn ang="0">
                  <a:pos x="12" y="101"/>
                </a:cxn>
                <a:cxn ang="0">
                  <a:pos x="15" y="105"/>
                </a:cxn>
                <a:cxn ang="0">
                  <a:pos x="20" y="109"/>
                </a:cxn>
                <a:cxn ang="0">
                  <a:pos x="23" y="112"/>
                </a:cxn>
                <a:cxn ang="0">
                  <a:pos x="28" y="114"/>
                </a:cxn>
                <a:cxn ang="0">
                  <a:pos x="32" y="116"/>
                </a:cxn>
                <a:cxn ang="0">
                  <a:pos x="38" y="118"/>
                </a:cxn>
                <a:cxn ang="0">
                  <a:pos x="44" y="119"/>
                </a:cxn>
                <a:cxn ang="0">
                  <a:pos x="50" y="120"/>
                </a:cxn>
                <a:cxn ang="0">
                  <a:pos x="56" y="120"/>
                </a:cxn>
                <a:cxn ang="0">
                  <a:pos x="62" y="120"/>
                </a:cxn>
                <a:cxn ang="0">
                  <a:pos x="69" y="119"/>
                </a:cxn>
                <a:cxn ang="0">
                  <a:pos x="74" y="118"/>
                </a:cxn>
                <a:cxn ang="0">
                  <a:pos x="79" y="116"/>
                </a:cxn>
                <a:cxn ang="0">
                  <a:pos x="85" y="114"/>
                </a:cxn>
                <a:cxn ang="0">
                  <a:pos x="89" y="112"/>
                </a:cxn>
                <a:cxn ang="0">
                  <a:pos x="93" y="109"/>
                </a:cxn>
                <a:cxn ang="0">
                  <a:pos x="98" y="105"/>
                </a:cxn>
                <a:cxn ang="0">
                  <a:pos x="101" y="101"/>
                </a:cxn>
                <a:cxn ang="0">
                  <a:pos x="104" y="97"/>
                </a:cxn>
                <a:cxn ang="0">
                  <a:pos x="107" y="92"/>
                </a:cxn>
                <a:cxn ang="0">
                  <a:pos x="109" y="86"/>
                </a:cxn>
                <a:cxn ang="0">
                  <a:pos x="111" y="81"/>
                </a:cxn>
                <a:cxn ang="0">
                  <a:pos x="113" y="74"/>
                </a:cxn>
                <a:cxn ang="0">
                  <a:pos x="114" y="68"/>
                </a:cxn>
                <a:cxn ang="0">
                  <a:pos x="114" y="61"/>
                </a:cxn>
                <a:cxn ang="0">
                  <a:pos x="114" y="54"/>
                </a:cxn>
                <a:cxn ang="0">
                  <a:pos x="113" y="48"/>
                </a:cxn>
                <a:cxn ang="0">
                  <a:pos x="110" y="41"/>
                </a:cxn>
                <a:cxn ang="0">
                  <a:pos x="108" y="35"/>
                </a:cxn>
                <a:cxn ang="0">
                  <a:pos x="106" y="30"/>
                </a:cxn>
                <a:cxn ang="0">
                  <a:pos x="103" y="25"/>
                </a:cxn>
                <a:cxn ang="0">
                  <a:pos x="99" y="20"/>
                </a:cxn>
                <a:cxn ang="0">
                  <a:pos x="94" y="16"/>
                </a:cxn>
                <a:cxn ang="0">
                  <a:pos x="89" y="13"/>
                </a:cxn>
                <a:cxn ang="0">
                  <a:pos x="84" y="9"/>
                </a:cxn>
                <a:cxn ang="0">
                  <a:pos x="78" y="6"/>
                </a:cxn>
                <a:cxn ang="0">
                  <a:pos x="72" y="4"/>
                </a:cxn>
                <a:cxn ang="0">
                  <a:pos x="64" y="2"/>
                </a:cxn>
                <a:cxn ang="0">
                  <a:pos x="58" y="1"/>
                </a:cxn>
                <a:cxn ang="0">
                  <a:pos x="51" y="0"/>
                </a:cxn>
                <a:cxn ang="0">
                  <a:pos x="42" y="0"/>
                </a:cxn>
                <a:cxn ang="0">
                  <a:pos x="0" y="0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0" y="61"/>
                  </a:lnTo>
                  <a:lnTo>
                    <a:pt x="0" y="68"/>
                  </a:lnTo>
                  <a:lnTo>
                    <a:pt x="1" y="74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7" y="92"/>
                  </a:lnTo>
                  <a:lnTo>
                    <a:pt x="9" y="97"/>
                  </a:lnTo>
                  <a:lnTo>
                    <a:pt x="12" y="101"/>
                  </a:lnTo>
                  <a:lnTo>
                    <a:pt x="15" y="105"/>
                  </a:lnTo>
                  <a:lnTo>
                    <a:pt x="20" y="109"/>
                  </a:lnTo>
                  <a:lnTo>
                    <a:pt x="23" y="112"/>
                  </a:lnTo>
                  <a:lnTo>
                    <a:pt x="28" y="114"/>
                  </a:lnTo>
                  <a:lnTo>
                    <a:pt x="32" y="116"/>
                  </a:lnTo>
                  <a:lnTo>
                    <a:pt x="38" y="118"/>
                  </a:lnTo>
                  <a:lnTo>
                    <a:pt x="44" y="119"/>
                  </a:lnTo>
                  <a:lnTo>
                    <a:pt x="50" y="120"/>
                  </a:lnTo>
                  <a:lnTo>
                    <a:pt x="56" y="120"/>
                  </a:lnTo>
                  <a:lnTo>
                    <a:pt x="62" y="120"/>
                  </a:lnTo>
                  <a:lnTo>
                    <a:pt x="69" y="119"/>
                  </a:lnTo>
                  <a:lnTo>
                    <a:pt x="74" y="118"/>
                  </a:lnTo>
                  <a:lnTo>
                    <a:pt x="79" y="116"/>
                  </a:lnTo>
                  <a:lnTo>
                    <a:pt x="85" y="114"/>
                  </a:lnTo>
                  <a:lnTo>
                    <a:pt x="89" y="112"/>
                  </a:lnTo>
                  <a:lnTo>
                    <a:pt x="93" y="109"/>
                  </a:lnTo>
                  <a:lnTo>
                    <a:pt x="98" y="105"/>
                  </a:lnTo>
                  <a:lnTo>
                    <a:pt x="101" y="101"/>
                  </a:lnTo>
                  <a:lnTo>
                    <a:pt x="104" y="97"/>
                  </a:lnTo>
                  <a:lnTo>
                    <a:pt x="107" y="92"/>
                  </a:lnTo>
                  <a:lnTo>
                    <a:pt x="109" y="86"/>
                  </a:lnTo>
                  <a:lnTo>
                    <a:pt x="111" y="81"/>
                  </a:lnTo>
                  <a:lnTo>
                    <a:pt x="113" y="74"/>
                  </a:lnTo>
                  <a:lnTo>
                    <a:pt x="114" y="68"/>
                  </a:lnTo>
                  <a:lnTo>
                    <a:pt x="114" y="61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0" y="41"/>
                  </a:lnTo>
                  <a:lnTo>
                    <a:pt x="108" y="35"/>
                  </a:lnTo>
                  <a:lnTo>
                    <a:pt x="106" y="30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4" y="16"/>
                  </a:lnTo>
                  <a:lnTo>
                    <a:pt x="89" y="13"/>
                  </a:lnTo>
                  <a:lnTo>
                    <a:pt x="84" y="9"/>
                  </a:lnTo>
                  <a:lnTo>
                    <a:pt x="78" y="6"/>
                  </a:lnTo>
                  <a:lnTo>
                    <a:pt x="72" y="4"/>
                  </a:lnTo>
                  <a:lnTo>
                    <a:pt x="64" y="2"/>
                  </a:lnTo>
                  <a:lnTo>
                    <a:pt x="58" y="1"/>
                  </a:lnTo>
                  <a:lnTo>
                    <a:pt x="51" y="0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1631" y="3062"/>
              <a:ext cx="72" cy="66"/>
            </a:xfrm>
            <a:custGeom>
              <a:avLst/>
              <a:gdLst/>
              <a:ahLst/>
              <a:cxnLst>
                <a:cxn ang="0">
                  <a:pos x="101" y="37"/>
                </a:cxn>
                <a:cxn ang="0">
                  <a:pos x="85" y="38"/>
                </a:cxn>
                <a:cxn ang="0">
                  <a:pos x="71" y="41"/>
                </a:cxn>
                <a:cxn ang="0">
                  <a:pos x="60" y="46"/>
                </a:cxn>
                <a:cxn ang="0">
                  <a:pos x="51" y="53"/>
                </a:cxn>
                <a:cxn ang="0">
                  <a:pos x="44" y="62"/>
                </a:cxn>
                <a:cxn ang="0">
                  <a:pos x="40" y="74"/>
                </a:cxn>
                <a:cxn ang="0">
                  <a:pos x="38" y="87"/>
                </a:cxn>
                <a:cxn ang="0">
                  <a:pos x="36" y="103"/>
                </a:cxn>
                <a:cxn ang="0">
                  <a:pos x="154" y="142"/>
                </a:cxn>
                <a:cxn ang="0">
                  <a:pos x="36" y="180"/>
                </a:cxn>
                <a:cxn ang="0">
                  <a:pos x="36" y="235"/>
                </a:cxn>
                <a:cxn ang="0">
                  <a:pos x="39" y="250"/>
                </a:cxn>
                <a:cxn ang="0">
                  <a:pos x="42" y="263"/>
                </a:cxn>
                <a:cxn ang="0">
                  <a:pos x="47" y="274"/>
                </a:cxn>
                <a:cxn ang="0">
                  <a:pos x="55" y="282"/>
                </a:cxn>
                <a:cxn ang="0">
                  <a:pos x="64" y="289"/>
                </a:cxn>
                <a:cxn ang="0">
                  <a:pos x="75" y="293"/>
                </a:cxn>
                <a:cxn ang="0">
                  <a:pos x="87" y="295"/>
                </a:cxn>
                <a:cxn ang="0">
                  <a:pos x="154" y="295"/>
                </a:cxn>
                <a:cxn ang="0">
                  <a:pos x="104" y="332"/>
                </a:cxn>
                <a:cxn ang="0">
                  <a:pos x="79" y="330"/>
                </a:cxn>
                <a:cxn ang="0">
                  <a:pos x="59" y="326"/>
                </a:cxn>
                <a:cxn ang="0">
                  <a:pos x="41" y="317"/>
                </a:cxn>
                <a:cxn ang="0">
                  <a:pos x="27" y="306"/>
                </a:cxn>
                <a:cxn ang="0">
                  <a:pos x="15" y="291"/>
                </a:cxn>
                <a:cxn ang="0">
                  <a:pos x="7" y="273"/>
                </a:cxn>
                <a:cxn ang="0">
                  <a:pos x="2" y="251"/>
                </a:cxn>
                <a:cxn ang="0">
                  <a:pos x="0" y="227"/>
                </a:cxn>
                <a:cxn ang="0">
                  <a:pos x="0" y="91"/>
                </a:cxn>
                <a:cxn ang="0">
                  <a:pos x="3" y="69"/>
                </a:cxn>
                <a:cxn ang="0">
                  <a:pos x="11" y="49"/>
                </a:cxn>
                <a:cxn ang="0">
                  <a:pos x="20" y="33"/>
                </a:cxn>
                <a:cxn ang="0">
                  <a:pos x="32" y="21"/>
                </a:cxn>
                <a:cxn ang="0">
                  <a:pos x="48" y="11"/>
                </a:cxn>
                <a:cxn ang="0">
                  <a:pos x="67" y="4"/>
                </a:cxn>
                <a:cxn ang="0">
                  <a:pos x="89" y="0"/>
                </a:cxn>
                <a:cxn ang="0">
                  <a:pos x="360" y="0"/>
                </a:cxn>
                <a:cxn ang="0">
                  <a:pos x="270" y="37"/>
                </a:cxn>
                <a:cxn ang="0">
                  <a:pos x="233" y="332"/>
                </a:cxn>
                <a:cxn ang="0">
                  <a:pos x="154" y="37"/>
                </a:cxn>
              </a:cxnLst>
              <a:rect l="0" t="0" r="r" b="b"/>
              <a:pathLst>
                <a:path w="360" h="332">
                  <a:moveTo>
                    <a:pt x="154" y="37"/>
                  </a:moveTo>
                  <a:lnTo>
                    <a:pt x="101" y="37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77" y="39"/>
                  </a:lnTo>
                  <a:lnTo>
                    <a:pt x="71" y="41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5" y="49"/>
                  </a:lnTo>
                  <a:lnTo>
                    <a:pt x="51" y="53"/>
                  </a:lnTo>
                  <a:lnTo>
                    <a:pt x="47" y="57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40" y="74"/>
                  </a:lnTo>
                  <a:lnTo>
                    <a:pt x="39" y="80"/>
                  </a:lnTo>
                  <a:lnTo>
                    <a:pt x="38" y="87"/>
                  </a:lnTo>
                  <a:lnTo>
                    <a:pt x="36" y="94"/>
                  </a:lnTo>
                  <a:lnTo>
                    <a:pt x="36" y="103"/>
                  </a:lnTo>
                  <a:lnTo>
                    <a:pt x="36" y="142"/>
                  </a:lnTo>
                  <a:lnTo>
                    <a:pt x="154" y="142"/>
                  </a:lnTo>
                  <a:lnTo>
                    <a:pt x="154" y="180"/>
                  </a:lnTo>
                  <a:lnTo>
                    <a:pt x="36" y="180"/>
                  </a:lnTo>
                  <a:lnTo>
                    <a:pt x="36" y="227"/>
                  </a:lnTo>
                  <a:lnTo>
                    <a:pt x="36" y="235"/>
                  </a:lnTo>
                  <a:lnTo>
                    <a:pt x="38" y="243"/>
                  </a:lnTo>
                  <a:lnTo>
                    <a:pt x="39" y="250"/>
                  </a:lnTo>
                  <a:lnTo>
                    <a:pt x="40" y="257"/>
                  </a:lnTo>
                  <a:lnTo>
                    <a:pt x="42" y="263"/>
                  </a:lnTo>
                  <a:lnTo>
                    <a:pt x="45" y="268"/>
                  </a:lnTo>
                  <a:lnTo>
                    <a:pt x="47" y="274"/>
                  </a:lnTo>
                  <a:lnTo>
                    <a:pt x="51" y="278"/>
                  </a:lnTo>
                  <a:lnTo>
                    <a:pt x="55" y="282"/>
                  </a:lnTo>
                  <a:lnTo>
                    <a:pt x="59" y="285"/>
                  </a:lnTo>
                  <a:lnTo>
                    <a:pt x="64" y="289"/>
                  </a:lnTo>
                  <a:lnTo>
                    <a:pt x="69" y="291"/>
                  </a:lnTo>
                  <a:lnTo>
                    <a:pt x="75" y="293"/>
                  </a:lnTo>
                  <a:lnTo>
                    <a:pt x="80" y="294"/>
                  </a:lnTo>
                  <a:lnTo>
                    <a:pt x="87" y="295"/>
                  </a:lnTo>
                  <a:lnTo>
                    <a:pt x="94" y="295"/>
                  </a:lnTo>
                  <a:lnTo>
                    <a:pt x="154" y="295"/>
                  </a:lnTo>
                  <a:lnTo>
                    <a:pt x="154" y="332"/>
                  </a:lnTo>
                  <a:lnTo>
                    <a:pt x="104" y="332"/>
                  </a:lnTo>
                  <a:lnTo>
                    <a:pt x="91" y="332"/>
                  </a:lnTo>
                  <a:lnTo>
                    <a:pt x="79" y="330"/>
                  </a:lnTo>
                  <a:lnTo>
                    <a:pt x="69" y="328"/>
                  </a:lnTo>
                  <a:lnTo>
                    <a:pt x="59" y="326"/>
                  </a:lnTo>
                  <a:lnTo>
                    <a:pt x="49" y="322"/>
                  </a:lnTo>
                  <a:lnTo>
                    <a:pt x="41" y="317"/>
                  </a:lnTo>
                  <a:lnTo>
                    <a:pt x="33" y="312"/>
                  </a:lnTo>
                  <a:lnTo>
                    <a:pt x="27" y="306"/>
                  </a:lnTo>
                  <a:lnTo>
                    <a:pt x="20" y="298"/>
                  </a:lnTo>
                  <a:lnTo>
                    <a:pt x="15" y="291"/>
                  </a:lnTo>
                  <a:lnTo>
                    <a:pt x="11" y="282"/>
                  </a:lnTo>
                  <a:lnTo>
                    <a:pt x="7" y="273"/>
                  </a:lnTo>
                  <a:lnTo>
                    <a:pt x="3" y="262"/>
                  </a:lnTo>
                  <a:lnTo>
                    <a:pt x="2" y="251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2" y="79"/>
                  </a:lnTo>
                  <a:lnTo>
                    <a:pt x="3" y="69"/>
                  </a:lnTo>
                  <a:lnTo>
                    <a:pt x="7" y="58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3"/>
                  </a:lnTo>
                  <a:lnTo>
                    <a:pt x="26" y="26"/>
                  </a:lnTo>
                  <a:lnTo>
                    <a:pt x="32" y="21"/>
                  </a:lnTo>
                  <a:lnTo>
                    <a:pt x="40" y="15"/>
                  </a:lnTo>
                  <a:lnTo>
                    <a:pt x="48" y="11"/>
                  </a:lnTo>
                  <a:lnTo>
                    <a:pt x="58" y="7"/>
                  </a:lnTo>
                  <a:lnTo>
                    <a:pt x="67" y="4"/>
                  </a:lnTo>
                  <a:lnTo>
                    <a:pt x="77" y="2"/>
                  </a:lnTo>
                  <a:lnTo>
                    <a:pt x="89" y="0"/>
                  </a:lnTo>
                  <a:lnTo>
                    <a:pt x="101" y="0"/>
                  </a:lnTo>
                  <a:lnTo>
                    <a:pt x="360" y="0"/>
                  </a:lnTo>
                  <a:lnTo>
                    <a:pt x="360" y="37"/>
                  </a:lnTo>
                  <a:lnTo>
                    <a:pt x="270" y="37"/>
                  </a:lnTo>
                  <a:lnTo>
                    <a:pt x="270" y="332"/>
                  </a:lnTo>
                  <a:lnTo>
                    <a:pt x="233" y="332"/>
                  </a:lnTo>
                  <a:lnTo>
                    <a:pt x="233" y="37"/>
                  </a:lnTo>
                  <a:lnTo>
                    <a:pt x="154" y="37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1354" y="3062"/>
              <a:ext cx="39" cy="6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7" y="278"/>
                </a:cxn>
                <a:cxn ang="0">
                  <a:pos x="150" y="0"/>
                </a:cxn>
                <a:cxn ang="0">
                  <a:pos x="195" y="0"/>
                </a:cxn>
                <a:cxn ang="0">
                  <a:pos x="195" y="332"/>
                </a:cxn>
                <a:cxn ang="0">
                  <a:pos x="158" y="332"/>
                </a:cxn>
                <a:cxn ang="0">
                  <a:pos x="158" y="54"/>
                </a:cxn>
                <a:cxn ang="0">
                  <a:pos x="44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195" h="332">
                  <a:moveTo>
                    <a:pt x="37" y="0"/>
                  </a:moveTo>
                  <a:lnTo>
                    <a:pt x="37" y="278"/>
                  </a:lnTo>
                  <a:lnTo>
                    <a:pt x="150" y="0"/>
                  </a:lnTo>
                  <a:lnTo>
                    <a:pt x="195" y="0"/>
                  </a:lnTo>
                  <a:lnTo>
                    <a:pt x="195" y="332"/>
                  </a:lnTo>
                  <a:lnTo>
                    <a:pt x="158" y="332"/>
                  </a:lnTo>
                  <a:lnTo>
                    <a:pt x="158" y="54"/>
                  </a:lnTo>
                  <a:lnTo>
                    <a:pt x="44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1400" y="3062"/>
              <a:ext cx="37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0"/>
                </a:cxn>
                <a:cxn ang="0">
                  <a:pos x="117" y="4"/>
                </a:cxn>
                <a:cxn ang="0">
                  <a:pos x="136" y="9"/>
                </a:cxn>
                <a:cxn ang="0">
                  <a:pos x="152" y="17"/>
                </a:cxn>
                <a:cxn ang="0">
                  <a:pos x="165" y="29"/>
                </a:cxn>
                <a:cxn ang="0">
                  <a:pos x="175" y="42"/>
                </a:cxn>
                <a:cxn ang="0">
                  <a:pos x="182" y="59"/>
                </a:cxn>
                <a:cxn ang="0">
                  <a:pos x="185" y="77"/>
                </a:cxn>
                <a:cxn ang="0">
                  <a:pos x="185" y="95"/>
                </a:cxn>
                <a:cxn ang="0">
                  <a:pos x="183" y="108"/>
                </a:cxn>
                <a:cxn ang="0">
                  <a:pos x="180" y="120"/>
                </a:cxn>
                <a:cxn ang="0">
                  <a:pos x="174" y="131"/>
                </a:cxn>
                <a:cxn ang="0">
                  <a:pos x="168" y="139"/>
                </a:cxn>
                <a:cxn ang="0">
                  <a:pos x="160" y="147"/>
                </a:cxn>
                <a:cxn ang="0">
                  <a:pos x="151" y="153"/>
                </a:cxn>
                <a:cxn ang="0">
                  <a:pos x="135" y="162"/>
                </a:cxn>
                <a:cxn ang="0">
                  <a:pos x="147" y="167"/>
                </a:cxn>
                <a:cxn ang="0">
                  <a:pos x="156" y="172"/>
                </a:cxn>
                <a:cxn ang="0">
                  <a:pos x="165" y="180"/>
                </a:cxn>
                <a:cxn ang="0">
                  <a:pos x="172" y="188"/>
                </a:cxn>
                <a:cxn ang="0">
                  <a:pos x="177" y="198"/>
                </a:cxn>
                <a:cxn ang="0">
                  <a:pos x="182" y="210"/>
                </a:cxn>
                <a:cxn ang="0">
                  <a:pos x="184" y="222"/>
                </a:cxn>
                <a:cxn ang="0">
                  <a:pos x="185" y="236"/>
                </a:cxn>
                <a:cxn ang="0">
                  <a:pos x="183" y="259"/>
                </a:cxn>
                <a:cxn ang="0">
                  <a:pos x="179" y="279"/>
                </a:cxn>
                <a:cxn ang="0">
                  <a:pos x="170" y="295"/>
                </a:cxn>
                <a:cxn ang="0">
                  <a:pos x="158" y="309"/>
                </a:cxn>
                <a:cxn ang="0">
                  <a:pos x="144" y="320"/>
                </a:cxn>
                <a:cxn ang="0">
                  <a:pos x="126" y="327"/>
                </a:cxn>
                <a:cxn ang="0">
                  <a:pos x="105" y="331"/>
                </a:cxn>
                <a:cxn ang="0">
                  <a:pos x="80" y="332"/>
                </a:cxn>
              </a:cxnLst>
              <a:rect l="0" t="0" r="r" b="b"/>
              <a:pathLst>
                <a:path w="185" h="332">
                  <a:moveTo>
                    <a:pt x="0" y="332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93" y="0"/>
                  </a:lnTo>
                  <a:lnTo>
                    <a:pt x="105" y="1"/>
                  </a:lnTo>
                  <a:lnTo>
                    <a:pt x="117" y="4"/>
                  </a:lnTo>
                  <a:lnTo>
                    <a:pt x="126" y="6"/>
                  </a:lnTo>
                  <a:lnTo>
                    <a:pt x="136" y="9"/>
                  </a:lnTo>
                  <a:lnTo>
                    <a:pt x="144" y="13"/>
                  </a:lnTo>
                  <a:lnTo>
                    <a:pt x="152" y="17"/>
                  </a:lnTo>
                  <a:lnTo>
                    <a:pt x="159" y="23"/>
                  </a:lnTo>
                  <a:lnTo>
                    <a:pt x="165" y="29"/>
                  </a:lnTo>
                  <a:lnTo>
                    <a:pt x="170" y="36"/>
                  </a:lnTo>
                  <a:lnTo>
                    <a:pt x="175" y="42"/>
                  </a:lnTo>
                  <a:lnTo>
                    <a:pt x="179" y="51"/>
                  </a:lnTo>
                  <a:lnTo>
                    <a:pt x="182" y="59"/>
                  </a:lnTo>
                  <a:lnTo>
                    <a:pt x="183" y="68"/>
                  </a:lnTo>
                  <a:lnTo>
                    <a:pt x="185" y="77"/>
                  </a:lnTo>
                  <a:lnTo>
                    <a:pt x="185" y="88"/>
                  </a:lnTo>
                  <a:lnTo>
                    <a:pt x="185" y="95"/>
                  </a:lnTo>
                  <a:lnTo>
                    <a:pt x="184" y="102"/>
                  </a:lnTo>
                  <a:lnTo>
                    <a:pt x="183" y="108"/>
                  </a:lnTo>
                  <a:lnTo>
                    <a:pt x="182" y="115"/>
                  </a:lnTo>
                  <a:lnTo>
                    <a:pt x="180" y="120"/>
                  </a:lnTo>
                  <a:lnTo>
                    <a:pt x="177" y="125"/>
                  </a:lnTo>
                  <a:lnTo>
                    <a:pt x="174" y="131"/>
                  </a:lnTo>
                  <a:lnTo>
                    <a:pt x="171" y="135"/>
                  </a:lnTo>
                  <a:lnTo>
                    <a:pt x="168" y="139"/>
                  </a:lnTo>
                  <a:lnTo>
                    <a:pt x="165" y="143"/>
                  </a:lnTo>
                  <a:lnTo>
                    <a:pt x="160" y="147"/>
                  </a:lnTo>
                  <a:lnTo>
                    <a:pt x="156" y="151"/>
                  </a:lnTo>
                  <a:lnTo>
                    <a:pt x="151" y="153"/>
                  </a:lnTo>
                  <a:lnTo>
                    <a:pt x="145" y="156"/>
                  </a:lnTo>
                  <a:lnTo>
                    <a:pt x="135" y="162"/>
                  </a:lnTo>
                  <a:lnTo>
                    <a:pt x="141" y="164"/>
                  </a:lnTo>
                  <a:lnTo>
                    <a:pt x="147" y="167"/>
                  </a:lnTo>
                  <a:lnTo>
                    <a:pt x="152" y="169"/>
                  </a:lnTo>
                  <a:lnTo>
                    <a:pt x="156" y="172"/>
                  </a:lnTo>
                  <a:lnTo>
                    <a:pt x="161" y="175"/>
                  </a:lnTo>
                  <a:lnTo>
                    <a:pt x="165" y="180"/>
                  </a:lnTo>
                  <a:lnTo>
                    <a:pt x="169" y="184"/>
                  </a:lnTo>
                  <a:lnTo>
                    <a:pt x="172" y="188"/>
                  </a:lnTo>
                  <a:lnTo>
                    <a:pt x="175" y="193"/>
                  </a:lnTo>
                  <a:lnTo>
                    <a:pt x="177" y="198"/>
                  </a:lnTo>
                  <a:lnTo>
                    <a:pt x="180" y="203"/>
                  </a:lnTo>
                  <a:lnTo>
                    <a:pt x="182" y="210"/>
                  </a:lnTo>
                  <a:lnTo>
                    <a:pt x="183" y="215"/>
                  </a:lnTo>
                  <a:lnTo>
                    <a:pt x="184" y="222"/>
                  </a:lnTo>
                  <a:lnTo>
                    <a:pt x="185" y="229"/>
                  </a:lnTo>
                  <a:lnTo>
                    <a:pt x="185" y="236"/>
                  </a:lnTo>
                  <a:lnTo>
                    <a:pt x="185" y="248"/>
                  </a:lnTo>
                  <a:lnTo>
                    <a:pt x="183" y="259"/>
                  </a:lnTo>
                  <a:lnTo>
                    <a:pt x="182" y="269"/>
                  </a:lnTo>
                  <a:lnTo>
                    <a:pt x="179" y="279"/>
                  </a:lnTo>
                  <a:lnTo>
                    <a:pt x="174" y="288"/>
                  </a:lnTo>
                  <a:lnTo>
                    <a:pt x="170" y="295"/>
                  </a:lnTo>
                  <a:lnTo>
                    <a:pt x="165" y="303"/>
                  </a:lnTo>
                  <a:lnTo>
                    <a:pt x="158" y="309"/>
                  </a:lnTo>
                  <a:lnTo>
                    <a:pt x="152" y="314"/>
                  </a:lnTo>
                  <a:lnTo>
                    <a:pt x="144" y="320"/>
                  </a:lnTo>
                  <a:lnTo>
                    <a:pt x="136" y="323"/>
                  </a:lnTo>
                  <a:lnTo>
                    <a:pt x="126" y="327"/>
                  </a:lnTo>
                  <a:lnTo>
                    <a:pt x="116" y="329"/>
                  </a:lnTo>
                  <a:lnTo>
                    <a:pt x="105" y="331"/>
                  </a:lnTo>
                  <a:lnTo>
                    <a:pt x="93" y="332"/>
                  </a:lnTo>
                  <a:lnTo>
                    <a:pt x="80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1441" y="3062"/>
              <a:ext cx="31" cy="66"/>
            </a:xfrm>
            <a:custGeom>
              <a:avLst/>
              <a:gdLst/>
              <a:ahLst/>
              <a:cxnLst>
                <a:cxn ang="0">
                  <a:pos x="154" y="37"/>
                </a:cxn>
                <a:cxn ang="0">
                  <a:pos x="92" y="37"/>
                </a:cxn>
                <a:cxn ang="0">
                  <a:pos x="77" y="39"/>
                </a:cxn>
                <a:cxn ang="0">
                  <a:pos x="66" y="43"/>
                </a:cxn>
                <a:cxn ang="0">
                  <a:pos x="55" y="49"/>
                </a:cxn>
                <a:cxn ang="0">
                  <a:pos x="47" y="57"/>
                </a:cxn>
                <a:cxn ang="0">
                  <a:pos x="42" y="68"/>
                </a:cxn>
                <a:cxn ang="0">
                  <a:pos x="39" y="80"/>
                </a:cxn>
                <a:cxn ang="0">
                  <a:pos x="37" y="94"/>
                </a:cxn>
                <a:cxn ang="0">
                  <a:pos x="37" y="142"/>
                </a:cxn>
                <a:cxn ang="0">
                  <a:pos x="154" y="180"/>
                </a:cxn>
                <a:cxn ang="0">
                  <a:pos x="37" y="227"/>
                </a:cxn>
                <a:cxn ang="0">
                  <a:pos x="38" y="243"/>
                </a:cxn>
                <a:cxn ang="0">
                  <a:pos x="40" y="257"/>
                </a:cxn>
                <a:cxn ang="0">
                  <a:pos x="45" y="268"/>
                </a:cxn>
                <a:cxn ang="0">
                  <a:pos x="52" y="278"/>
                </a:cxn>
                <a:cxn ang="0">
                  <a:pos x="59" y="285"/>
                </a:cxn>
                <a:cxn ang="0">
                  <a:pos x="69" y="291"/>
                </a:cxn>
                <a:cxn ang="0">
                  <a:pos x="80" y="294"/>
                </a:cxn>
                <a:cxn ang="0">
                  <a:pos x="94" y="295"/>
                </a:cxn>
                <a:cxn ang="0">
                  <a:pos x="154" y="332"/>
                </a:cxn>
                <a:cxn ang="0">
                  <a:pos x="91" y="332"/>
                </a:cxn>
                <a:cxn ang="0">
                  <a:pos x="69" y="328"/>
                </a:cxn>
                <a:cxn ang="0">
                  <a:pos x="49" y="322"/>
                </a:cxn>
                <a:cxn ang="0">
                  <a:pos x="33" y="312"/>
                </a:cxn>
                <a:cxn ang="0">
                  <a:pos x="20" y="298"/>
                </a:cxn>
                <a:cxn ang="0">
                  <a:pos x="10" y="282"/>
                </a:cxn>
                <a:cxn ang="0">
                  <a:pos x="4" y="262"/>
                </a:cxn>
                <a:cxn ang="0">
                  <a:pos x="0" y="240"/>
                </a:cxn>
                <a:cxn ang="0">
                  <a:pos x="0" y="103"/>
                </a:cxn>
                <a:cxn ang="0">
                  <a:pos x="1" y="79"/>
                </a:cxn>
                <a:cxn ang="0">
                  <a:pos x="7" y="58"/>
                </a:cxn>
                <a:cxn ang="0">
                  <a:pos x="14" y="41"/>
                </a:cxn>
                <a:cxn ang="0">
                  <a:pos x="26" y="26"/>
                </a:cxn>
                <a:cxn ang="0">
                  <a:pos x="40" y="15"/>
                </a:cxn>
                <a:cxn ang="0">
                  <a:pos x="57" y="7"/>
                </a:cxn>
                <a:cxn ang="0">
                  <a:pos x="76" y="2"/>
                </a:cxn>
                <a:cxn ang="0">
                  <a:pos x="100" y="0"/>
                </a:cxn>
              </a:cxnLst>
              <a:rect l="0" t="0" r="r" b="b"/>
              <a:pathLst>
                <a:path w="154" h="332">
                  <a:moveTo>
                    <a:pt x="154" y="0"/>
                  </a:moveTo>
                  <a:lnTo>
                    <a:pt x="154" y="37"/>
                  </a:lnTo>
                  <a:lnTo>
                    <a:pt x="101" y="37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77" y="39"/>
                  </a:lnTo>
                  <a:lnTo>
                    <a:pt x="71" y="41"/>
                  </a:lnTo>
                  <a:lnTo>
                    <a:pt x="66" y="43"/>
                  </a:lnTo>
                  <a:lnTo>
                    <a:pt x="60" y="46"/>
                  </a:lnTo>
                  <a:lnTo>
                    <a:pt x="55" y="49"/>
                  </a:lnTo>
                  <a:lnTo>
                    <a:pt x="52" y="53"/>
                  </a:lnTo>
                  <a:lnTo>
                    <a:pt x="47" y="57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40" y="74"/>
                  </a:lnTo>
                  <a:lnTo>
                    <a:pt x="39" y="80"/>
                  </a:lnTo>
                  <a:lnTo>
                    <a:pt x="38" y="87"/>
                  </a:lnTo>
                  <a:lnTo>
                    <a:pt x="37" y="94"/>
                  </a:lnTo>
                  <a:lnTo>
                    <a:pt x="37" y="103"/>
                  </a:lnTo>
                  <a:lnTo>
                    <a:pt x="37" y="142"/>
                  </a:lnTo>
                  <a:lnTo>
                    <a:pt x="154" y="142"/>
                  </a:lnTo>
                  <a:lnTo>
                    <a:pt x="154" y="180"/>
                  </a:lnTo>
                  <a:lnTo>
                    <a:pt x="37" y="180"/>
                  </a:lnTo>
                  <a:lnTo>
                    <a:pt x="37" y="227"/>
                  </a:lnTo>
                  <a:lnTo>
                    <a:pt x="37" y="235"/>
                  </a:lnTo>
                  <a:lnTo>
                    <a:pt x="38" y="243"/>
                  </a:lnTo>
                  <a:lnTo>
                    <a:pt x="39" y="250"/>
                  </a:lnTo>
                  <a:lnTo>
                    <a:pt x="40" y="257"/>
                  </a:lnTo>
                  <a:lnTo>
                    <a:pt x="42" y="263"/>
                  </a:lnTo>
                  <a:lnTo>
                    <a:pt x="45" y="268"/>
                  </a:lnTo>
                  <a:lnTo>
                    <a:pt x="47" y="274"/>
                  </a:lnTo>
                  <a:lnTo>
                    <a:pt x="52" y="278"/>
                  </a:lnTo>
                  <a:lnTo>
                    <a:pt x="55" y="282"/>
                  </a:lnTo>
                  <a:lnTo>
                    <a:pt x="59" y="285"/>
                  </a:lnTo>
                  <a:lnTo>
                    <a:pt x="64" y="289"/>
                  </a:lnTo>
                  <a:lnTo>
                    <a:pt x="69" y="291"/>
                  </a:lnTo>
                  <a:lnTo>
                    <a:pt x="75" y="293"/>
                  </a:lnTo>
                  <a:lnTo>
                    <a:pt x="80" y="294"/>
                  </a:lnTo>
                  <a:lnTo>
                    <a:pt x="87" y="295"/>
                  </a:lnTo>
                  <a:lnTo>
                    <a:pt x="94" y="295"/>
                  </a:lnTo>
                  <a:lnTo>
                    <a:pt x="154" y="295"/>
                  </a:lnTo>
                  <a:lnTo>
                    <a:pt x="154" y="332"/>
                  </a:lnTo>
                  <a:lnTo>
                    <a:pt x="104" y="332"/>
                  </a:lnTo>
                  <a:lnTo>
                    <a:pt x="91" y="332"/>
                  </a:lnTo>
                  <a:lnTo>
                    <a:pt x="79" y="330"/>
                  </a:lnTo>
                  <a:lnTo>
                    <a:pt x="69" y="328"/>
                  </a:lnTo>
                  <a:lnTo>
                    <a:pt x="58" y="326"/>
                  </a:lnTo>
                  <a:lnTo>
                    <a:pt x="49" y="322"/>
                  </a:lnTo>
                  <a:lnTo>
                    <a:pt x="41" y="317"/>
                  </a:lnTo>
                  <a:lnTo>
                    <a:pt x="33" y="312"/>
                  </a:lnTo>
                  <a:lnTo>
                    <a:pt x="26" y="306"/>
                  </a:lnTo>
                  <a:lnTo>
                    <a:pt x="20" y="298"/>
                  </a:lnTo>
                  <a:lnTo>
                    <a:pt x="15" y="291"/>
                  </a:lnTo>
                  <a:lnTo>
                    <a:pt x="10" y="282"/>
                  </a:lnTo>
                  <a:lnTo>
                    <a:pt x="7" y="273"/>
                  </a:lnTo>
                  <a:lnTo>
                    <a:pt x="4" y="262"/>
                  </a:lnTo>
                  <a:lnTo>
                    <a:pt x="2" y="251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9"/>
                  </a:lnTo>
                  <a:lnTo>
                    <a:pt x="7" y="58"/>
                  </a:lnTo>
                  <a:lnTo>
                    <a:pt x="10" y="49"/>
                  </a:lnTo>
                  <a:lnTo>
                    <a:pt x="14" y="41"/>
                  </a:lnTo>
                  <a:lnTo>
                    <a:pt x="20" y="33"/>
                  </a:lnTo>
                  <a:lnTo>
                    <a:pt x="26" y="26"/>
                  </a:lnTo>
                  <a:lnTo>
                    <a:pt x="32" y="21"/>
                  </a:lnTo>
                  <a:lnTo>
                    <a:pt x="40" y="15"/>
                  </a:lnTo>
                  <a:lnTo>
                    <a:pt x="47" y="11"/>
                  </a:lnTo>
                  <a:lnTo>
                    <a:pt x="57" y="7"/>
                  </a:lnTo>
                  <a:lnTo>
                    <a:pt x="67" y="4"/>
                  </a:lnTo>
                  <a:lnTo>
                    <a:pt x="76" y="2"/>
                  </a:lnTo>
                  <a:lnTo>
                    <a:pt x="88" y="0"/>
                  </a:lnTo>
                  <a:lnTo>
                    <a:pt x="100" y="0"/>
                  </a:lnTo>
                  <a:lnTo>
                    <a:pt x="154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4" name="Freeform 57"/>
            <p:cNvSpPr>
              <a:spLocks/>
            </p:cNvSpPr>
            <p:nvPr/>
          </p:nvSpPr>
          <p:spPr bwMode="auto">
            <a:xfrm>
              <a:off x="1407" y="3098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5"/>
                </a:cxn>
                <a:cxn ang="0">
                  <a:pos x="44" y="115"/>
                </a:cxn>
                <a:cxn ang="0">
                  <a:pos x="58" y="115"/>
                </a:cxn>
                <a:cxn ang="0">
                  <a:pos x="65" y="114"/>
                </a:cxn>
                <a:cxn ang="0">
                  <a:pos x="71" y="113"/>
                </a:cxn>
                <a:cxn ang="0">
                  <a:pos x="77" y="112"/>
                </a:cxn>
                <a:cxn ang="0">
                  <a:pos x="83" y="110"/>
                </a:cxn>
                <a:cxn ang="0">
                  <a:pos x="88" y="108"/>
                </a:cxn>
                <a:cxn ang="0">
                  <a:pos x="93" y="104"/>
                </a:cxn>
                <a:cxn ang="0">
                  <a:pos x="98" y="101"/>
                </a:cxn>
                <a:cxn ang="0">
                  <a:pos x="101" y="97"/>
                </a:cxn>
                <a:cxn ang="0">
                  <a:pos x="104" y="93"/>
                </a:cxn>
                <a:cxn ang="0">
                  <a:pos x="107" y="86"/>
                </a:cxn>
                <a:cxn ang="0">
                  <a:pos x="109" y="81"/>
                </a:cxn>
                <a:cxn ang="0">
                  <a:pos x="112" y="73"/>
                </a:cxn>
                <a:cxn ang="0">
                  <a:pos x="113" y="65"/>
                </a:cxn>
                <a:cxn ang="0">
                  <a:pos x="113" y="56"/>
                </a:cxn>
                <a:cxn ang="0">
                  <a:pos x="113" y="49"/>
                </a:cxn>
                <a:cxn ang="0">
                  <a:pos x="112" y="42"/>
                </a:cxn>
                <a:cxn ang="0">
                  <a:pos x="111" y="36"/>
                </a:cxn>
                <a:cxn ang="0">
                  <a:pos x="108" y="30"/>
                </a:cxn>
                <a:cxn ang="0">
                  <a:pos x="105" y="24"/>
                </a:cxn>
                <a:cxn ang="0">
                  <a:pos x="103" y="20"/>
                </a:cxn>
                <a:cxn ang="0">
                  <a:pos x="99" y="16"/>
                </a:cxn>
                <a:cxn ang="0">
                  <a:pos x="94" y="13"/>
                </a:cxn>
                <a:cxn ang="0">
                  <a:pos x="90" y="9"/>
                </a:cxn>
                <a:cxn ang="0">
                  <a:pos x="85" y="6"/>
                </a:cxn>
                <a:cxn ang="0">
                  <a:pos x="80" y="4"/>
                </a:cxn>
                <a:cxn ang="0">
                  <a:pos x="73" y="3"/>
                </a:cxn>
                <a:cxn ang="0">
                  <a:pos x="67" y="2"/>
                </a:cxn>
                <a:cxn ang="0">
                  <a:pos x="60" y="1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113" h="115">
                  <a:moveTo>
                    <a:pt x="0" y="0"/>
                  </a:moveTo>
                  <a:lnTo>
                    <a:pt x="0" y="115"/>
                  </a:lnTo>
                  <a:lnTo>
                    <a:pt x="44" y="115"/>
                  </a:lnTo>
                  <a:lnTo>
                    <a:pt x="58" y="115"/>
                  </a:lnTo>
                  <a:lnTo>
                    <a:pt x="65" y="114"/>
                  </a:lnTo>
                  <a:lnTo>
                    <a:pt x="71" y="113"/>
                  </a:lnTo>
                  <a:lnTo>
                    <a:pt x="77" y="112"/>
                  </a:lnTo>
                  <a:lnTo>
                    <a:pt x="83" y="110"/>
                  </a:lnTo>
                  <a:lnTo>
                    <a:pt x="88" y="108"/>
                  </a:lnTo>
                  <a:lnTo>
                    <a:pt x="93" y="104"/>
                  </a:lnTo>
                  <a:lnTo>
                    <a:pt x="98" y="101"/>
                  </a:lnTo>
                  <a:lnTo>
                    <a:pt x="101" y="97"/>
                  </a:lnTo>
                  <a:lnTo>
                    <a:pt x="104" y="93"/>
                  </a:lnTo>
                  <a:lnTo>
                    <a:pt x="107" y="86"/>
                  </a:lnTo>
                  <a:lnTo>
                    <a:pt x="109" y="81"/>
                  </a:lnTo>
                  <a:lnTo>
                    <a:pt x="112" y="73"/>
                  </a:lnTo>
                  <a:lnTo>
                    <a:pt x="113" y="65"/>
                  </a:lnTo>
                  <a:lnTo>
                    <a:pt x="113" y="56"/>
                  </a:lnTo>
                  <a:lnTo>
                    <a:pt x="113" y="49"/>
                  </a:lnTo>
                  <a:lnTo>
                    <a:pt x="112" y="42"/>
                  </a:lnTo>
                  <a:lnTo>
                    <a:pt x="111" y="36"/>
                  </a:lnTo>
                  <a:lnTo>
                    <a:pt x="108" y="30"/>
                  </a:lnTo>
                  <a:lnTo>
                    <a:pt x="105" y="24"/>
                  </a:lnTo>
                  <a:lnTo>
                    <a:pt x="103" y="20"/>
                  </a:lnTo>
                  <a:lnTo>
                    <a:pt x="99" y="16"/>
                  </a:lnTo>
                  <a:lnTo>
                    <a:pt x="94" y="13"/>
                  </a:lnTo>
                  <a:lnTo>
                    <a:pt x="90" y="9"/>
                  </a:lnTo>
                  <a:lnTo>
                    <a:pt x="85" y="6"/>
                  </a:lnTo>
                  <a:lnTo>
                    <a:pt x="80" y="4"/>
                  </a:lnTo>
                  <a:lnTo>
                    <a:pt x="73" y="3"/>
                  </a:lnTo>
                  <a:lnTo>
                    <a:pt x="67" y="2"/>
                  </a:lnTo>
                  <a:lnTo>
                    <a:pt x="60" y="1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1407" y="3069"/>
              <a:ext cx="22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"/>
                </a:cxn>
                <a:cxn ang="0">
                  <a:pos x="44" y="105"/>
                </a:cxn>
                <a:cxn ang="0">
                  <a:pos x="60" y="104"/>
                </a:cxn>
                <a:cxn ang="0">
                  <a:pos x="67" y="103"/>
                </a:cxn>
                <a:cxn ang="0">
                  <a:pos x="73" y="102"/>
                </a:cxn>
                <a:cxn ang="0">
                  <a:pos x="80" y="101"/>
                </a:cxn>
                <a:cxn ang="0">
                  <a:pos x="85" y="99"/>
                </a:cxn>
                <a:cxn ang="0">
                  <a:pos x="90" y="96"/>
                </a:cxn>
                <a:cxn ang="0">
                  <a:pos x="94" y="93"/>
                </a:cxn>
                <a:cxn ang="0">
                  <a:pos x="99" y="89"/>
                </a:cxn>
                <a:cxn ang="0">
                  <a:pos x="103" y="85"/>
                </a:cxn>
                <a:cxn ang="0">
                  <a:pos x="105" y="81"/>
                </a:cxn>
                <a:cxn ang="0">
                  <a:pos x="108" y="77"/>
                </a:cxn>
                <a:cxn ang="0">
                  <a:pos x="111" y="70"/>
                </a:cxn>
                <a:cxn ang="0">
                  <a:pos x="112" y="65"/>
                </a:cxn>
                <a:cxn ang="0">
                  <a:pos x="113" y="58"/>
                </a:cxn>
                <a:cxn ang="0">
                  <a:pos x="113" y="51"/>
                </a:cxn>
                <a:cxn ang="0">
                  <a:pos x="113" y="44"/>
                </a:cxn>
                <a:cxn ang="0">
                  <a:pos x="112" y="38"/>
                </a:cxn>
                <a:cxn ang="0">
                  <a:pos x="111" y="33"/>
                </a:cxn>
                <a:cxn ang="0">
                  <a:pos x="108" y="27"/>
                </a:cxn>
                <a:cxn ang="0">
                  <a:pos x="105" y="22"/>
                </a:cxn>
                <a:cxn ang="0">
                  <a:pos x="103" y="18"/>
                </a:cxn>
                <a:cxn ang="0">
                  <a:pos x="99" y="15"/>
                </a:cxn>
                <a:cxn ang="0">
                  <a:pos x="94" y="11"/>
                </a:cxn>
                <a:cxn ang="0">
                  <a:pos x="90" y="8"/>
                </a:cxn>
                <a:cxn ang="0">
                  <a:pos x="85" y="6"/>
                </a:cxn>
                <a:cxn ang="0">
                  <a:pos x="80" y="4"/>
                </a:cxn>
                <a:cxn ang="0">
                  <a:pos x="73" y="3"/>
                </a:cxn>
                <a:cxn ang="0">
                  <a:pos x="67" y="1"/>
                </a:cxn>
                <a:cxn ang="0">
                  <a:pos x="60" y="1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113" h="105">
                  <a:moveTo>
                    <a:pt x="0" y="0"/>
                  </a:moveTo>
                  <a:lnTo>
                    <a:pt x="0" y="105"/>
                  </a:lnTo>
                  <a:lnTo>
                    <a:pt x="44" y="105"/>
                  </a:lnTo>
                  <a:lnTo>
                    <a:pt x="60" y="104"/>
                  </a:lnTo>
                  <a:lnTo>
                    <a:pt x="67" y="103"/>
                  </a:lnTo>
                  <a:lnTo>
                    <a:pt x="73" y="102"/>
                  </a:lnTo>
                  <a:lnTo>
                    <a:pt x="80" y="101"/>
                  </a:lnTo>
                  <a:lnTo>
                    <a:pt x="85" y="99"/>
                  </a:lnTo>
                  <a:lnTo>
                    <a:pt x="90" y="96"/>
                  </a:lnTo>
                  <a:lnTo>
                    <a:pt x="94" y="93"/>
                  </a:lnTo>
                  <a:lnTo>
                    <a:pt x="99" y="89"/>
                  </a:lnTo>
                  <a:lnTo>
                    <a:pt x="103" y="85"/>
                  </a:lnTo>
                  <a:lnTo>
                    <a:pt x="105" y="81"/>
                  </a:lnTo>
                  <a:lnTo>
                    <a:pt x="108" y="77"/>
                  </a:lnTo>
                  <a:lnTo>
                    <a:pt x="111" y="70"/>
                  </a:lnTo>
                  <a:lnTo>
                    <a:pt x="112" y="65"/>
                  </a:lnTo>
                  <a:lnTo>
                    <a:pt x="113" y="58"/>
                  </a:lnTo>
                  <a:lnTo>
                    <a:pt x="113" y="51"/>
                  </a:lnTo>
                  <a:lnTo>
                    <a:pt x="113" y="44"/>
                  </a:lnTo>
                  <a:lnTo>
                    <a:pt x="112" y="38"/>
                  </a:lnTo>
                  <a:lnTo>
                    <a:pt x="111" y="33"/>
                  </a:lnTo>
                  <a:lnTo>
                    <a:pt x="108" y="27"/>
                  </a:lnTo>
                  <a:lnTo>
                    <a:pt x="105" y="22"/>
                  </a:lnTo>
                  <a:lnTo>
                    <a:pt x="103" y="18"/>
                  </a:lnTo>
                  <a:lnTo>
                    <a:pt x="99" y="15"/>
                  </a:lnTo>
                  <a:lnTo>
                    <a:pt x="94" y="11"/>
                  </a:lnTo>
                  <a:lnTo>
                    <a:pt x="90" y="8"/>
                  </a:lnTo>
                  <a:lnTo>
                    <a:pt x="85" y="6"/>
                  </a:lnTo>
                  <a:lnTo>
                    <a:pt x="80" y="4"/>
                  </a:lnTo>
                  <a:lnTo>
                    <a:pt x="73" y="3"/>
                  </a:lnTo>
                  <a:lnTo>
                    <a:pt x="67" y="1"/>
                  </a:lnTo>
                  <a:lnTo>
                    <a:pt x="60" y="1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>
              <a:off x="1478" y="3062"/>
              <a:ext cx="37" cy="66"/>
            </a:xfrm>
            <a:custGeom>
              <a:avLst/>
              <a:gdLst/>
              <a:ahLst/>
              <a:cxnLst>
                <a:cxn ang="0">
                  <a:pos x="0" y="332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102" y="1"/>
                </a:cxn>
                <a:cxn ang="0">
                  <a:pos x="113" y="4"/>
                </a:cxn>
                <a:cxn ang="0">
                  <a:pos x="124" y="6"/>
                </a:cxn>
                <a:cxn ang="0">
                  <a:pos x="134" y="9"/>
                </a:cxn>
                <a:cxn ang="0">
                  <a:pos x="143" y="13"/>
                </a:cxn>
                <a:cxn ang="0">
                  <a:pos x="151" y="18"/>
                </a:cxn>
                <a:cxn ang="0">
                  <a:pos x="158" y="24"/>
                </a:cxn>
                <a:cxn ang="0">
                  <a:pos x="165" y="30"/>
                </a:cxn>
                <a:cxn ang="0">
                  <a:pos x="170" y="37"/>
                </a:cxn>
                <a:cxn ang="0">
                  <a:pos x="174" y="44"/>
                </a:cxn>
                <a:cxn ang="0">
                  <a:pos x="179" y="53"/>
                </a:cxn>
                <a:cxn ang="0">
                  <a:pos x="181" y="61"/>
                </a:cxn>
                <a:cxn ang="0">
                  <a:pos x="183" y="72"/>
                </a:cxn>
                <a:cxn ang="0">
                  <a:pos x="185" y="81"/>
                </a:cxn>
                <a:cxn ang="0">
                  <a:pos x="185" y="93"/>
                </a:cxn>
                <a:cxn ang="0">
                  <a:pos x="185" y="106"/>
                </a:cxn>
                <a:cxn ang="0">
                  <a:pos x="183" y="118"/>
                </a:cxn>
                <a:cxn ang="0">
                  <a:pos x="181" y="128"/>
                </a:cxn>
                <a:cxn ang="0">
                  <a:pos x="178" y="138"/>
                </a:cxn>
                <a:cxn ang="0">
                  <a:pos x="173" y="147"/>
                </a:cxn>
                <a:cxn ang="0">
                  <a:pos x="169" y="154"/>
                </a:cxn>
                <a:cxn ang="0">
                  <a:pos x="164" y="160"/>
                </a:cxn>
                <a:cxn ang="0">
                  <a:pos x="156" y="167"/>
                </a:cxn>
                <a:cxn ang="0">
                  <a:pos x="149" y="172"/>
                </a:cxn>
                <a:cxn ang="0">
                  <a:pos x="141" y="177"/>
                </a:cxn>
                <a:cxn ang="0">
                  <a:pos x="132" y="180"/>
                </a:cxn>
                <a:cxn ang="0">
                  <a:pos x="122" y="183"/>
                </a:cxn>
                <a:cxn ang="0">
                  <a:pos x="112" y="185"/>
                </a:cxn>
                <a:cxn ang="0">
                  <a:pos x="101" y="186"/>
                </a:cxn>
                <a:cxn ang="0">
                  <a:pos x="89" y="187"/>
                </a:cxn>
                <a:cxn ang="0">
                  <a:pos x="76" y="187"/>
                </a:cxn>
                <a:cxn ang="0">
                  <a:pos x="37" y="187"/>
                </a:cxn>
                <a:cxn ang="0">
                  <a:pos x="37" y="332"/>
                </a:cxn>
                <a:cxn ang="0">
                  <a:pos x="0" y="332"/>
                </a:cxn>
              </a:cxnLst>
              <a:rect l="0" t="0" r="r" b="b"/>
              <a:pathLst>
                <a:path w="185" h="332">
                  <a:moveTo>
                    <a:pt x="0" y="332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02" y="1"/>
                  </a:lnTo>
                  <a:lnTo>
                    <a:pt x="113" y="4"/>
                  </a:lnTo>
                  <a:lnTo>
                    <a:pt x="124" y="6"/>
                  </a:lnTo>
                  <a:lnTo>
                    <a:pt x="134" y="9"/>
                  </a:lnTo>
                  <a:lnTo>
                    <a:pt x="143" y="13"/>
                  </a:lnTo>
                  <a:lnTo>
                    <a:pt x="151" y="18"/>
                  </a:lnTo>
                  <a:lnTo>
                    <a:pt x="158" y="24"/>
                  </a:lnTo>
                  <a:lnTo>
                    <a:pt x="165" y="30"/>
                  </a:lnTo>
                  <a:lnTo>
                    <a:pt x="170" y="37"/>
                  </a:lnTo>
                  <a:lnTo>
                    <a:pt x="174" y="44"/>
                  </a:lnTo>
                  <a:lnTo>
                    <a:pt x="179" y="53"/>
                  </a:lnTo>
                  <a:lnTo>
                    <a:pt x="181" y="61"/>
                  </a:lnTo>
                  <a:lnTo>
                    <a:pt x="183" y="72"/>
                  </a:lnTo>
                  <a:lnTo>
                    <a:pt x="185" y="81"/>
                  </a:lnTo>
                  <a:lnTo>
                    <a:pt x="185" y="93"/>
                  </a:lnTo>
                  <a:lnTo>
                    <a:pt x="185" y="106"/>
                  </a:lnTo>
                  <a:lnTo>
                    <a:pt x="183" y="118"/>
                  </a:lnTo>
                  <a:lnTo>
                    <a:pt x="181" y="128"/>
                  </a:lnTo>
                  <a:lnTo>
                    <a:pt x="178" y="138"/>
                  </a:lnTo>
                  <a:lnTo>
                    <a:pt x="173" y="147"/>
                  </a:lnTo>
                  <a:lnTo>
                    <a:pt x="169" y="154"/>
                  </a:lnTo>
                  <a:lnTo>
                    <a:pt x="164" y="160"/>
                  </a:lnTo>
                  <a:lnTo>
                    <a:pt x="156" y="167"/>
                  </a:lnTo>
                  <a:lnTo>
                    <a:pt x="149" y="172"/>
                  </a:lnTo>
                  <a:lnTo>
                    <a:pt x="141" y="177"/>
                  </a:lnTo>
                  <a:lnTo>
                    <a:pt x="132" y="180"/>
                  </a:lnTo>
                  <a:lnTo>
                    <a:pt x="122" y="183"/>
                  </a:lnTo>
                  <a:lnTo>
                    <a:pt x="112" y="185"/>
                  </a:lnTo>
                  <a:lnTo>
                    <a:pt x="101" y="186"/>
                  </a:lnTo>
                  <a:lnTo>
                    <a:pt x="89" y="187"/>
                  </a:lnTo>
                  <a:lnTo>
                    <a:pt x="76" y="187"/>
                  </a:lnTo>
                  <a:lnTo>
                    <a:pt x="37" y="187"/>
                  </a:lnTo>
                  <a:lnTo>
                    <a:pt x="37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1519" y="3062"/>
              <a:ext cx="24" cy="66"/>
            </a:xfrm>
            <a:custGeom>
              <a:avLst/>
              <a:gdLst/>
              <a:ahLst/>
              <a:cxnLst>
                <a:cxn ang="0">
                  <a:pos x="117" y="37"/>
                </a:cxn>
                <a:cxn ang="0">
                  <a:pos x="87" y="37"/>
                </a:cxn>
                <a:cxn ang="0">
                  <a:pos x="74" y="39"/>
                </a:cxn>
                <a:cxn ang="0">
                  <a:pos x="62" y="43"/>
                </a:cxn>
                <a:cxn ang="0">
                  <a:pos x="54" y="49"/>
                </a:cxn>
                <a:cxn ang="0">
                  <a:pos x="46" y="58"/>
                </a:cxn>
                <a:cxn ang="0">
                  <a:pos x="42" y="69"/>
                </a:cxn>
                <a:cxn ang="0">
                  <a:pos x="39" y="80"/>
                </a:cxn>
                <a:cxn ang="0">
                  <a:pos x="37" y="95"/>
                </a:cxn>
                <a:cxn ang="0">
                  <a:pos x="37" y="227"/>
                </a:cxn>
                <a:cxn ang="0">
                  <a:pos x="38" y="243"/>
                </a:cxn>
                <a:cxn ang="0">
                  <a:pos x="40" y="256"/>
                </a:cxn>
                <a:cxn ang="0">
                  <a:pos x="44" y="267"/>
                </a:cxn>
                <a:cxn ang="0">
                  <a:pos x="50" y="277"/>
                </a:cxn>
                <a:cxn ang="0">
                  <a:pos x="58" y="285"/>
                </a:cxn>
                <a:cxn ang="0">
                  <a:pos x="68" y="291"/>
                </a:cxn>
                <a:cxn ang="0">
                  <a:pos x="80" y="294"/>
                </a:cxn>
                <a:cxn ang="0">
                  <a:pos x="94" y="295"/>
                </a:cxn>
                <a:cxn ang="0">
                  <a:pos x="117" y="332"/>
                </a:cxn>
                <a:cxn ang="0">
                  <a:pos x="86" y="332"/>
                </a:cxn>
                <a:cxn ang="0">
                  <a:pos x="66" y="328"/>
                </a:cxn>
                <a:cxn ang="0">
                  <a:pos x="47" y="322"/>
                </a:cxn>
                <a:cxn ang="0">
                  <a:pos x="32" y="312"/>
                </a:cxn>
                <a:cxn ang="0">
                  <a:pos x="21" y="298"/>
                </a:cxn>
                <a:cxn ang="0">
                  <a:pos x="11" y="282"/>
                </a:cxn>
                <a:cxn ang="0">
                  <a:pos x="5" y="262"/>
                </a:cxn>
                <a:cxn ang="0">
                  <a:pos x="0" y="240"/>
                </a:cxn>
                <a:cxn ang="0">
                  <a:pos x="0" y="103"/>
                </a:cxn>
                <a:cxn ang="0">
                  <a:pos x="3" y="79"/>
                </a:cxn>
                <a:cxn ang="0">
                  <a:pos x="7" y="58"/>
                </a:cxn>
                <a:cxn ang="0">
                  <a:pos x="15" y="41"/>
                </a:cxn>
                <a:cxn ang="0">
                  <a:pos x="26" y="26"/>
                </a:cxn>
                <a:cxn ang="0">
                  <a:pos x="40" y="15"/>
                </a:cxn>
                <a:cxn ang="0">
                  <a:pos x="56" y="7"/>
                </a:cxn>
                <a:cxn ang="0">
                  <a:pos x="75" y="2"/>
                </a:cxn>
                <a:cxn ang="0">
                  <a:pos x="97" y="0"/>
                </a:cxn>
              </a:cxnLst>
              <a:rect l="0" t="0" r="r" b="b"/>
              <a:pathLst>
                <a:path w="117" h="332">
                  <a:moveTo>
                    <a:pt x="117" y="0"/>
                  </a:moveTo>
                  <a:lnTo>
                    <a:pt x="117" y="37"/>
                  </a:lnTo>
                  <a:lnTo>
                    <a:pt x="94" y="37"/>
                  </a:lnTo>
                  <a:lnTo>
                    <a:pt x="87" y="37"/>
                  </a:lnTo>
                  <a:lnTo>
                    <a:pt x="80" y="38"/>
                  </a:lnTo>
                  <a:lnTo>
                    <a:pt x="74" y="39"/>
                  </a:lnTo>
                  <a:lnTo>
                    <a:pt x="68" y="41"/>
                  </a:lnTo>
                  <a:lnTo>
                    <a:pt x="62" y="43"/>
                  </a:lnTo>
                  <a:lnTo>
                    <a:pt x="58" y="46"/>
                  </a:lnTo>
                  <a:lnTo>
                    <a:pt x="54" y="49"/>
                  </a:lnTo>
                  <a:lnTo>
                    <a:pt x="50" y="54"/>
                  </a:lnTo>
                  <a:lnTo>
                    <a:pt x="46" y="58"/>
                  </a:lnTo>
                  <a:lnTo>
                    <a:pt x="44" y="63"/>
                  </a:lnTo>
                  <a:lnTo>
                    <a:pt x="42" y="69"/>
                  </a:lnTo>
                  <a:lnTo>
                    <a:pt x="40" y="74"/>
                  </a:lnTo>
                  <a:lnTo>
                    <a:pt x="39" y="80"/>
                  </a:lnTo>
                  <a:lnTo>
                    <a:pt x="38" y="88"/>
                  </a:lnTo>
                  <a:lnTo>
                    <a:pt x="37" y="95"/>
                  </a:lnTo>
                  <a:lnTo>
                    <a:pt x="37" y="103"/>
                  </a:lnTo>
                  <a:lnTo>
                    <a:pt x="37" y="227"/>
                  </a:lnTo>
                  <a:lnTo>
                    <a:pt x="37" y="234"/>
                  </a:lnTo>
                  <a:lnTo>
                    <a:pt x="38" y="243"/>
                  </a:lnTo>
                  <a:lnTo>
                    <a:pt x="39" y="249"/>
                  </a:lnTo>
                  <a:lnTo>
                    <a:pt x="40" y="256"/>
                  </a:lnTo>
                  <a:lnTo>
                    <a:pt x="42" y="262"/>
                  </a:lnTo>
                  <a:lnTo>
                    <a:pt x="44" y="267"/>
                  </a:lnTo>
                  <a:lnTo>
                    <a:pt x="46" y="273"/>
                  </a:lnTo>
                  <a:lnTo>
                    <a:pt x="50" y="277"/>
                  </a:lnTo>
                  <a:lnTo>
                    <a:pt x="54" y="281"/>
                  </a:lnTo>
                  <a:lnTo>
                    <a:pt x="58" y="285"/>
                  </a:lnTo>
                  <a:lnTo>
                    <a:pt x="62" y="288"/>
                  </a:lnTo>
                  <a:lnTo>
                    <a:pt x="68" y="291"/>
                  </a:lnTo>
                  <a:lnTo>
                    <a:pt x="74" y="293"/>
                  </a:lnTo>
                  <a:lnTo>
                    <a:pt x="80" y="294"/>
                  </a:lnTo>
                  <a:lnTo>
                    <a:pt x="87" y="295"/>
                  </a:lnTo>
                  <a:lnTo>
                    <a:pt x="94" y="295"/>
                  </a:lnTo>
                  <a:lnTo>
                    <a:pt x="117" y="295"/>
                  </a:lnTo>
                  <a:lnTo>
                    <a:pt x="117" y="332"/>
                  </a:lnTo>
                  <a:lnTo>
                    <a:pt x="97" y="332"/>
                  </a:lnTo>
                  <a:lnTo>
                    <a:pt x="86" y="332"/>
                  </a:lnTo>
                  <a:lnTo>
                    <a:pt x="75" y="330"/>
                  </a:lnTo>
                  <a:lnTo>
                    <a:pt x="66" y="328"/>
                  </a:lnTo>
                  <a:lnTo>
                    <a:pt x="56" y="326"/>
                  </a:lnTo>
                  <a:lnTo>
                    <a:pt x="47" y="322"/>
                  </a:lnTo>
                  <a:lnTo>
                    <a:pt x="40" y="317"/>
                  </a:lnTo>
                  <a:lnTo>
                    <a:pt x="32" y="312"/>
                  </a:lnTo>
                  <a:lnTo>
                    <a:pt x="26" y="306"/>
                  </a:lnTo>
                  <a:lnTo>
                    <a:pt x="21" y="298"/>
                  </a:lnTo>
                  <a:lnTo>
                    <a:pt x="15" y="291"/>
                  </a:lnTo>
                  <a:lnTo>
                    <a:pt x="11" y="282"/>
                  </a:lnTo>
                  <a:lnTo>
                    <a:pt x="7" y="273"/>
                  </a:lnTo>
                  <a:lnTo>
                    <a:pt x="5" y="262"/>
                  </a:lnTo>
                  <a:lnTo>
                    <a:pt x="3" y="251"/>
                  </a:lnTo>
                  <a:lnTo>
                    <a:pt x="0" y="240"/>
                  </a:lnTo>
                  <a:lnTo>
                    <a:pt x="0" y="227"/>
                  </a:lnTo>
                  <a:lnTo>
                    <a:pt x="0" y="103"/>
                  </a:lnTo>
                  <a:lnTo>
                    <a:pt x="0" y="90"/>
                  </a:lnTo>
                  <a:lnTo>
                    <a:pt x="3" y="79"/>
                  </a:lnTo>
                  <a:lnTo>
                    <a:pt x="5" y="68"/>
                  </a:lnTo>
                  <a:lnTo>
                    <a:pt x="7" y="58"/>
                  </a:lnTo>
                  <a:lnTo>
                    <a:pt x="11" y="48"/>
                  </a:lnTo>
                  <a:lnTo>
                    <a:pt x="15" y="41"/>
                  </a:lnTo>
                  <a:lnTo>
                    <a:pt x="21" y="32"/>
                  </a:lnTo>
                  <a:lnTo>
                    <a:pt x="26" y="26"/>
                  </a:lnTo>
                  <a:lnTo>
                    <a:pt x="32" y="20"/>
                  </a:lnTo>
                  <a:lnTo>
                    <a:pt x="40" y="15"/>
                  </a:lnTo>
                  <a:lnTo>
                    <a:pt x="47" y="10"/>
                  </a:lnTo>
                  <a:lnTo>
                    <a:pt x="56" y="7"/>
                  </a:lnTo>
                  <a:lnTo>
                    <a:pt x="66" y="4"/>
                  </a:lnTo>
                  <a:lnTo>
                    <a:pt x="75" y="2"/>
                  </a:lnTo>
                  <a:lnTo>
                    <a:pt x="86" y="0"/>
                  </a:lnTo>
                  <a:lnTo>
                    <a:pt x="97" y="0"/>
                  </a:lnTo>
                  <a:lnTo>
                    <a:pt x="11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1485" y="3069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"/>
                </a:cxn>
                <a:cxn ang="0">
                  <a:pos x="39" y="114"/>
                </a:cxn>
                <a:cxn ang="0">
                  <a:pos x="54" y="114"/>
                </a:cxn>
                <a:cxn ang="0">
                  <a:pos x="62" y="113"/>
                </a:cxn>
                <a:cxn ang="0">
                  <a:pos x="69" y="112"/>
                </a:cxn>
                <a:cxn ang="0">
                  <a:pos x="74" y="111"/>
                </a:cxn>
                <a:cxn ang="0">
                  <a:pos x="81" y="109"/>
                </a:cxn>
                <a:cxn ang="0">
                  <a:pos x="86" y="106"/>
                </a:cxn>
                <a:cxn ang="0">
                  <a:pos x="91" y="103"/>
                </a:cxn>
                <a:cxn ang="0">
                  <a:pos x="96" y="100"/>
                </a:cxn>
                <a:cxn ang="0">
                  <a:pos x="100" y="96"/>
                </a:cxn>
                <a:cxn ang="0">
                  <a:pos x="103" y="90"/>
                </a:cxn>
                <a:cxn ang="0">
                  <a:pos x="106" y="85"/>
                </a:cxn>
                <a:cxn ang="0">
                  <a:pos x="109" y="80"/>
                </a:cxn>
                <a:cxn ang="0">
                  <a:pos x="111" y="72"/>
                </a:cxn>
                <a:cxn ang="0">
                  <a:pos x="112" y="65"/>
                </a:cxn>
                <a:cxn ang="0">
                  <a:pos x="112" y="56"/>
                </a:cxn>
                <a:cxn ang="0">
                  <a:pos x="112" y="48"/>
                </a:cxn>
                <a:cxn ang="0">
                  <a:pos x="111" y="40"/>
                </a:cxn>
                <a:cxn ang="0">
                  <a:pos x="109" y="34"/>
                </a:cxn>
                <a:cxn ang="0">
                  <a:pos x="106" y="28"/>
                </a:cxn>
                <a:cxn ang="0">
                  <a:pos x="104" y="23"/>
                </a:cxn>
                <a:cxn ang="0">
                  <a:pos x="101" y="18"/>
                </a:cxn>
                <a:cxn ang="0">
                  <a:pos x="97" y="15"/>
                </a:cxn>
                <a:cxn ang="0">
                  <a:pos x="93" y="10"/>
                </a:cxn>
                <a:cxn ang="0">
                  <a:pos x="88" y="8"/>
                </a:cxn>
                <a:cxn ang="0">
                  <a:pos x="82" y="5"/>
                </a:cxn>
                <a:cxn ang="0">
                  <a:pos x="76" y="4"/>
                </a:cxn>
                <a:cxn ang="0">
                  <a:pos x="70" y="2"/>
                </a:cxn>
                <a:cxn ang="0">
                  <a:pos x="63" y="1"/>
                </a:cxn>
                <a:cxn ang="0">
                  <a:pos x="55" y="1"/>
                </a:cxn>
                <a:cxn ang="0">
                  <a:pos x="39" y="0"/>
                </a:cxn>
                <a:cxn ang="0">
                  <a:pos x="0" y="0"/>
                </a:cxn>
              </a:cxnLst>
              <a:rect l="0" t="0" r="r" b="b"/>
              <a:pathLst>
                <a:path w="112" h="114">
                  <a:moveTo>
                    <a:pt x="0" y="0"/>
                  </a:moveTo>
                  <a:lnTo>
                    <a:pt x="0" y="114"/>
                  </a:lnTo>
                  <a:lnTo>
                    <a:pt x="39" y="114"/>
                  </a:lnTo>
                  <a:lnTo>
                    <a:pt x="54" y="114"/>
                  </a:lnTo>
                  <a:lnTo>
                    <a:pt x="62" y="113"/>
                  </a:lnTo>
                  <a:lnTo>
                    <a:pt x="69" y="112"/>
                  </a:lnTo>
                  <a:lnTo>
                    <a:pt x="74" y="111"/>
                  </a:lnTo>
                  <a:lnTo>
                    <a:pt x="81" y="109"/>
                  </a:lnTo>
                  <a:lnTo>
                    <a:pt x="86" y="106"/>
                  </a:lnTo>
                  <a:lnTo>
                    <a:pt x="91" y="103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3" y="90"/>
                  </a:lnTo>
                  <a:lnTo>
                    <a:pt x="106" y="85"/>
                  </a:lnTo>
                  <a:lnTo>
                    <a:pt x="109" y="80"/>
                  </a:lnTo>
                  <a:lnTo>
                    <a:pt x="111" y="72"/>
                  </a:lnTo>
                  <a:lnTo>
                    <a:pt x="112" y="65"/>
                  </a:lnTo>
                  <a:lnTo>
                    <a:pt x="112" y="56"/>
                  </a:lnTo>
                  <a:lnTo>
                    <a:pt x="112" y="48"/>
                  </a:lnTo>
                  <a:lnTo>
                    <a:pt x="111" y="40"/>
                  </a:lnTo>
                  <a:lnTo>
                    <a:pt x="109" y="34"/>
                  </a:lnTo>
                  <a:lnTo>
                    <a:pt x="106" y="28"/>
                  </a:lnTo>
                  <a:lnTo>
                    <a:pt x="104" y="23"/>
                  </a:lnTo>
                  <a:lnTo>
                    <a:pt x="101" y="18"/>
                  </a:lnTo>
                  <a:lnTo>
                    <a:pt x="97" y="15"/>
                  </a:lnTo>
                  <a:lnTo>
                    <a:pt x="93" y="10"/>
                  </a:lnTo>
                  <a:lnTo>
                    <a:pt x="88" y="8"/>
                  </a:lnTo>
                  <a:lnTo>
                    <a:pt x="82" y="5"/>
                  </a:lnTo>
                  <a:lnTo>
                    <a:pt x="76" y="4"/>
                  </a:lnTo>
                  <a:lnTo>
                    <a:pt x="70" y="2"/>
                  </a:lnTo>
                  <a:lnTo>
                    <a:pt x="63" y="1"/>
                  </a:lnTo>
                  <a:lnTo>
                    <a:pt x="55" y="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59" name="Freeform 62"/>
            <p:cNvSpPr>
              <a:spLocks/>
            </p:cNvSpPr>
            <p:nvPr/>
          </p:nvSpPr>
          <p:spPr bwMode="auto">
            <a:xfrm>
              <a:off x="1549" y="3062"/>
              <a:ext cx="38" cy="6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278"/>
                </a:cxn>
                <a:cxn ang="0">
                  <a:pos x="149" y="0"/>
                </a:cxn>
                <a:cxn ang="0">
                  <a:pos x="194" y="0"/>
                </a:cxn>
                <a:cxn ang="0">
                  <a:pos x="194" y="332"/>
                </a:cxn>
                <a:cxn ang="0">
                  <a:pos x="158" y="332"/>
                </a:cxn>
                <a:cxn ang="0">
                  <a:pos x="158" y="54"/>
                </a:cxn>
                <a:cxn ang="0">
                  <a:pos x="44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194" h="332">
                  <a:moveTo>
                    <a:pt x="36" y="0"/>
                  </a:moveTo>
                  <a:lnTo>
                    <a:pt x="36" y="278"/>
                  </a:lnTo>
                  <a:lnTo>
                    <a:pt x="149" y="0"/>
                  </a:lnTo>
                  <a:lnTo>
                    <a:pt x="194" y="0"/>
                  </a:lnTo>
                  <a:lnTo>
                    <a:pt x="194" y="332"/>
                  </a:lnTo>
                  <a:lnTo>
                    <a:pt x="158" y="332"/>
                  </a:lnTo>
                  <a:lnTo>
                    <a:pt x="158" y="54"/>
                  </a:lnTo>
                  <a:lnTo>
                    <a:pt x="44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1591" y="3062"/>
              <a:ext cx="40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" y="0"/>
                </a:cxn>
                <a:cxn ang="0">
                  <a:pos x="199" y="37"/>
                </a:cxn>
                <a:cxn ang="0">
                  <a:pos x="118" y="37"/>
                </a:cxn>
                <a:cxn ang="0">
                  <a:pos x="118" y="332"/>
                </a:cxn>
                <a:cxn ang="0">
                  <a:pos x="82" y="332"/>
                </a:cxn>
                <a:cxn ang="0">
                  <a:pos x="82" y="37"/>
                </a:cxn>
                <a:cxn ang="0">
                  <a:pos x="0" y="37"/>
                </a:cxn>
                <a:cxn ang="0">
                  <a:pos x="0" y="0"/>
                </a:cxn>
              </a:cxnLst>
              <a:rect l="0" t="0" r="r" b="b"/>
              <a:pathLst>
                <a:path w="199" h="332">
                  <a:moveTo>
                    <a:pt x="0" y="0"/>
                  </a:moveTo>
                  <a:lnTo>
                    <a:pt x="199" y="0"/>
                  </a:lnTo>
                  <a:lnTo>
                    <a:pt x="199" y="37"/>
                  </a:lnTo>
                  <a:lnTo>
                    <a:pt x="118" y="37"/>
                  </a:lnTo>
                  <a:lnTo>
                    <a:pt x="118" y="332"/>
                  </a:lnTo>
                  <a:lnTo>
                    <a:pt x="82" y="332"/>
                  </a:lnTo>
                  <a:lnTo>
                    <a:pt x="82" y="37"/>
                  </a:lnTo>
                  <a:lnTo>
                    <a:pt x="0" y="37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" name="Freeform 64"/>
            <p:cNvSpPr>
              <a:spLocks/>
            </p:cNvSpPr>
            <p:nvPr/>
          </p:nvSpPr>
          <p:spPr bwMode="auto">
            <a:xfrm>
              <a:off x="1264" y="3062"/>
              <a:ext cx="84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2" y="142"/>
                </a:cxn>
                <a:cxn ang="0">
                  <a:pos x="383" y="142"/>
                </a:cxn>
                <a:cxn ang="0">
                  <a:pos x="383" y="0"/>
                </a:cxn>
                <a:cxn ang="0">
                  <a:pos x="420" y="0"/>
                </a:cxn>
                <a:cxn ang="0">
                  <a:pos x="420" y="332"/>
                </a:cxn>
                <a:cxn ang="0">
                  <a:pos x="383" y="332"/>
                </a:cxn>
                <a:cxn ang="0">
                  <a:pos x="383" y="180"/>
                </a:cxn>
                <a:cxn ang="0">
                  <a:pos x="272" y="180"/>
                </a:cxn>
                <a:cxn ang="0">
                  <a:pos x="272" y="332"/>
                </a:cxn>
                <a:cxn ang="0">
                  <a:pos x="236" y="332"/>
                </a:cxn>
                <a:cxn ang="0">
                  <a:pos x="236" y="2"/>
                </a:cxn>
                <a:cxn ang="0">
                  <a:pos x="74" y="337"/>
                </a:cxn>
                <a:cxn ang="0">
                  <a:pos x="32" y="337"/>
                </a:cxn>
                <a:cxn ang="0">
                  <a:pos x="104" y="185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124" y="144"/>
                </a:cxn>
                <a:cxn ang="0">
                  <a:pos x="193" y="0"/>
                </a:cxn>
                <a:cxn ang="0">
                  <a:pos x="272" y="0"/>
                </a:cxn>
              </a:cxnLst>
              <a:rect l="0" t="0" r="r" b="b"/>
              <a:pathLst>
                <a:path w="420" h="337">
                  <a:moveTo>
                    <a:pt x="272" y="0"/>
                  </a:moveTo>
                  <a:lnTo>
                    <a:pt x="272" y="142"/>
                  </a:lnTo>
                  <a:lnTo>
                    <a:pt x="383" y="142"/>
                  </a:lnTo>
                  <a:lnTo>
                    <a:pt x="383" y="0"/>
                  </a:lnTo>
                  <a:lnTo>
                    <a:pt x="420" y="0"/>
                  </a:lnTo>
                  <a:lnTo>
                    <a:pt x="420" y="332"/>
                  </a:lnTo>
                  <a:lnTo>
                    <a:pt x="383" y="332"/>
                  </a:lnTo>
                  <a:lnTo>
                    <a:pt x="383" y="180"/>
                  </a:lnTo>
                  <a:lnTo>
                    <a:pt x="272" y="180"/>
                  </a:lnTo>
                  <a:lnTo>
                    <a:pt x="272" y="332"/>
                  </a:lnTo>
                  <a:lnTo>
                    <a:pt x="236" y="332"/>
                  </a:lnTo>
                  <a:lnTo>
                    <a:pt x="236" y="2"/>
                  </a:lnTo>
                  <a:lnTo>
                    <a:pt x="74" y="337"/>
                  </a:lnTo>
                  <a:lnTo>
                    <a:pt x="32" y="337"/>
                  </a:lnTo>
                  <a:lnTo>
                    <a:pt x="104" y="185"/>
                  </a:lnTo>
                  <a:lnTo>
                    <a:pt x="0" y="0"/>
                  </a:lnTo>
                  <a:lnTo>
                    <a:pt x="42" y="0"/>
                  </a:lnTo>
                  <a:lnTo>
                    <a:pt x="124" y="144"/>
                  </a:lnTo>
                  <a:lnTo>
                    <a:pt x="193" y="0"/>
                  </a:lnTo>
                  <a:lnTo>
                    <a:pt x="272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744" y="3064"/>
              <a:ext cx="54" cy="66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173" y="46"/>
                </a:cxn>
                <a:cxn ang="0">
                  <a:pos x="195" y="48"/>
                </a:cxn>
                <a:cxn ang="0">
                  <a:pos x="214" y="52"/>
                </a:cxn>
                <a:cxn ang="0">
                  <a:pos x="230" y="61"/>
                </a:cxn>
                <a:cxn ang="0">
                  <a:pos x="244" y="71"/>
                </a:cxn>
                <a:cxn ang="0">
                  <a:pos x="255" y="86"/>
                </a:cxn>
                <a:cxn ang="0">
                  <a:pos x="263" y="104"/>
                </a:cxn>
                <a:cxn ang="0">
                  <a:pos x="267" y="125"/>
                </a:cxn>
                <a:cxn ang="0">
                  <a:pos x="269" y="148"/>
                </a:cxn>
                <a:cxn ang="0">
                  <a:pos x="269" y="193"/>
                </a:cxn>
                <a:cxn ang="0">
                  <a:pos x="265" y="216"/>
                </a:cxn>
                <a:cxn ang="0">
                  <a:pos x="259" y="235"/>
                </a:cxn>
                <a:cxn ang="0">
                  <a:pos x="249" y="251"/>
                </a:cxn>
                <a:cxn ang="0">
                  <a:pos x="237" y="265"/>
                </a:cxn>
                <a:cxn ang="0">
                  <a:pos x="222" y="274"/>
                </a:cxn>
                <a:cxn ang="0">
                  <a:pos x="204" y="281"/>
                </a:cxn>
                <a:cxn ang="0">
                  <a:pos x="184" y="285"/>
                </a:cxn>
                <a:cxn ang="0">
                  <a:pos x="153" y="285"/>
                </a:cxn>
                <a:cxn ang="0">
                  <a:pos x="117" y="331"/>
                </a:cxn>
                <a:cxn ang="0">
                  <a:pos x="97" y="285"/>
                </a:cxn>
                <a:cxn ang="0">
                  <a:pos x="76" y="283"/>
                </a:cxn>
                <a:cxn ang="0">
                  <a:pos x="57" y="279"/>
                </a:cxn>
                <a:cxn ang="0">
                  <a:pos x="41" y="270"/>
                </a:cxn>
                <a:cxn ang="0">
                  <a:pos x="27" y="258"/>
                </a:cxn>
                <a:cxn ang="0">
                  <a:pos x="15" y="243"/>
                </a:cxn>
                <a:cxn ang="0">
                  <a:pos x="7" y="225"/>
                </a:cxn>
                <a:cxn ang="0">
                  <a:pos x="2" y="205"/>
                </a:cxn>
                <a:cxn ang="0">
                  <a:pos x="0" y="180"/>
                </a:cxn>
                <a:cxn ang="0">
                  <a:pos x="0" y="136"/>
                </a:cxn>
                <a:cxn ang="0">
                  <a:pos x="5" y="113"/>
                </a:cxn>
                <a:cxn ang="0">
                  <a:pos x="11" y="94"/>
                </a:cxn>
                <a:cxn ang="0">
                  <a:pos x="21" y="78"/>
                </a:cxn>
                <a:cxn ang="0">
                  <a:pos x="33" y="65"/>
                </a:cxn>
                <a:cxn ang="0">
                  <a:pos x="48" y="55"/>
                </a:cxn>
                <a:cxn ang="0">
                  <a:pos x="66" y="49"/>
                </a:cxn>
                <a:cxn ang="0">
                  <a:pos x="87" y="46"/>
                </a:cxn>
                <a:cxn ang="0">
                  <a:pos x="117" y="46"/>
                </a:cxn>
              </a:cxnLst>
              <a:rect l="0" t="0" r="r" b="b"/>
              <a:pathLst>
                <a:path w="269" h="331">
                  <a:moveTo>
                    <a:pt x="117" y="0"/>
                  </a:moveTo>
                  <a:lnTo>
                    <a:pt x="153" y="0"/>
                  </a:lnTo>
                  <a:lnTo>
                    <a:pt x="153" y="46"/>
                  </a:lnTo>
                  <a:lnTo>
                    <a:pt x="173" y="46"/>
                  </a:lnTo>
                  <a:lnTo>
                    <a:pt x="184" y="46"/>
                  </a:lnTo>
                  <a:lnTo>
                    <a:pt x="195" y="48"/>
                  </a:lnTo>
                  <a:lnTo>
                    <a:pt x="204" y="49"/>
                  </a:lnTo>
                  <a:lnTo>
                    <a:pt x="214" y="52"/>
                  </a:lnTo>
                  <a:lnTo>
                    <a:pt x="222" y="55"/>
                  </a:lnTo>
                  <a:lnTo>
                    <a:pt x="230" y="61"/>
                  </a:lnTo>
                  <a:lnTo>
                    <a:pt x="237" y="65"/>
                  </a:lnTo>
                  <a:lnTo>
                    <a:pt x="244" y="71"/>
                  </a:lnTo>
                  <a:lnTo>
                    <a:pt x="249" y="78"/>
                  </a:lnTo>
                  <a:lnTo>
                    <a:pt x="255" y="86"/>
                  </a:lnTo>
                  <a:lnTo>
                    <a:pt x="259" y="94"/>
                  </a:lnTo>
                  <a:lnTo>
                    <a:pt x="263" y="104"/>
                  </a:lnTo>
                  <a:lnTo>
                    <a:pt x="265" y="113"/>
                  </a:lnTo>
                  <a:lnTo>
                    <a:pt x="267" y="125"/>
                  </a:lnTo>
                  <a:lnTo>
                    <a:pt x="269" y="136"/>
                  </a:lnTo>
                  <a:lnTo>
                    <a:pt x="269" y="148"/>
                  </a:lnTo>
                  <a:lnTo>
                    <a:pt x="269" y="180"/>
                  </a:lnTo>
                  <a:lnTo>
                    <a:pt x="269" y="193"/>
                  </a:lnTo>
                  <a:lnTo>
                    <a:pt x="267" y="205"/>
                  </a:lnTo>
                  <a:lnTo>
                    <a:pt x="265" y="216"/>
                  </a:lnTo>
                  <a:lnTo>
                    <a:pt x="263" y="225"/>
                  </a:lnTo>
                  <a:lnTo>
                    <a:pt x="259" y="235"/>
                  </a:lnTo>
                  <a:lnTo>
                    <a:pt x="255" y="243"/>
                  </a:lnTo>
                  <a:lnTo>
                    <a:pt x="249" y="251"/>
                  </a:lnTo>
                  <a:lnTo>
                    <a:pt x="244" y="258"/>
                  </a:lnTo>
                  <a:lnTo>
                    <a:pt x="237" y="265"/>
                  </a:lnTo>
                  <a:lnTo>
                    <a:pt x="230" y="270"/>
                  </a:lnTo>
                  <a:lnTo>
                    <a:pt x="222" y="274"/>
                  </a:lnTo>
                  <a:lnTo>
                    <a:pt x="214" y="279"/>
                  </a:lnTo>
                  <a:lnTo>
                    <a:pt x="204" y="281"/>
                  </a:lnTo>
                  <a:lnTo>
                    <a:pt x="195" y="283"/>
                  </a:lnTo>
                  <a:lnTo>
                    <a:pt x="184" y="285"/>
                  </a:lnTo>
                  <a:lnTo>
                    <a:pt x="173" y="285"/>
                  </a:lnTo>
                  <a:lnTo>
                    <a:pt x="153" y="285"/>
                  </a:lnTo>
                  <a:lnTo>
                    <a:pt x="153" y="331"/>
                  </a:lnTo>
                  <a:lnTo>
                    <a:pt x="117" y="331"/>
                  </a:lnTo>
                  <a:lnTo>
                    <a:pt x="117" y="285"/>
                  </a:lnTo>
                  <a:lnTo>
                    <a:pt x="97" y="285"/>
                  </a:lnTo>
                  <a:lnTo>
                    <a:pt x="87" y="285"/>
                  </a:lnTo>
                  <a:lnTo>
                    <a:pt x="76" y="283"/>
                  </a:lnTo>
                  <a:lnTo>
                    <a:pt x="66" y="281"/>
                  </a:lnTo>
                  <a:lnTo>
                    <a:pt x="57" y="279"/>
                  </a:lnTo>
                  <a:lnTo>
                    <a:pt x="48" y="274"/>
                  </a:lnTo>
                  <a:lnTo>
                    <a:pt x="41" y="270"/>
                  </a:lnTo>
                  <a:lnTo>
                    <a:pt x="33" y="265"/>
                  </a:lnTo>
                  <a:lnTo>
                    <a:pt x="27" y="258"/>
                  </a:lnTo>
                  <a:lnTo>
                    <a:pt x="21" y="251"/>
                  </a:lnTo>
                  <a:lnTo>
                    <a:pt x="15" y="243"/>
                  </a:lnTo>
                  <a:lnTo>
                    <a:pt x="11" y="235"/>
                  </a:lnTo>
                  <a:lnTo>
                    <a:pt x="7" y="225"/>
                  </a:lnTo>
                  <a:lnTo>
                    <a:pt x="5" y="216"/>
                  </a:lnTo>
                  <a:lnTo>
                    <a:pt x="2" y="205"/>
                  </a:lnTo>
                  <a:lnTo>
                    <a:pt x="0" y="193"/>
                  </a:lnTo>
                  <a:lnTo>
                    <a:pt x="0" y="180"/>
                  </a:lnTo>
                  <a:lnTo>
                    <a:pt x="0" y="148"/>
                  </a:lnTo>
                  <a:lnTo>
                    <a:pt x="0" y="136"/>
                  </a:lnTo>
                  <a:lnTo>
                    <a:pt x="2" y="125"/>
                  </a:lnTo>
                  <a:lnTo>
                    <a:pt x="5" y="113"/>
                  </a:lnTo>
                  <a:lnTo>
                    <a:pt x="7" y="104"/>
                  </a:lnTo>
                  <a:lnTo>
                    <a:pt x="11" y="94"/>
                  </a:lnTo>
                  <a:lnTo>
                    <a:pt x="15" y="86"/>
                  </a:lnTo>
                  <a:lnTo>
                    <a:pt x="21" y="78"/>
                  </a:lnTo>
                  <a:lnTo>
                    <a:pt x="27" y="71"/>
                  </a:lnTo>
                  <a:lnTo>
                    <a:pt x="33" y="65"/>
                  </a:lnTo>
                  <a:lnTo>
                    <a:pt x="41" y="61"/>
                  </a:lnTo>
                  <a:lnTo>
                    <a:pt x="48" y="55"/>
                  </a:lnTo>
                  <a:lnTo>
                    <a:pt x="57" y="52"/>
                  </a:lnTo>
                  <a:lnTo>
                    <a:pt x="66" y="49"/>
                  </a:lnTo>
                  <a:lnTo>
                    <a:pt x="76" y="48"/>
                  </a:lnTo>
                  <a:lnTo>
                    <a:pt x="87" y="46"/>
                  </a:lnTo>
                  <a:lnTo>
                    <a:pt x="97" y="46"/>
                  </a:lnTo>
                  <a:lnTo>
                    <a:pt x="117" y="46"/>
                  </a:lnTo>
                  <a:lnTo>
                    <a:pt x="11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964" y="3063"/>
              <a:ext cx="79" cy="67"/>
            </a:xfrm>
            <a:custGeom>
              <a:avLst/>
              <a:gdLst/>
              <a:ahLst/>
              <a:cxnLst>
                <a:cxn ang="0">
                  <a:pos x="394" y="336"/>
                </a:cxn>
                <a:cxn ang="0">
                  <a:pos x="358" y="41"/>
                </a:cxn>
                <a:cxn ang="0">
                  <a:pos x="305" y="41"/>
                </a:cxn>
                <a:cxn ang="0">
                  <a:pos x="292" y="43"/>
                </a:cxn>
                <a:cxn ang="0">
                  <a:pos x="282" y="48"/>
                </a:cxn>
                <a:cxn ang="0">
                  <a:pos x="272" y="54"/>
                </a:cxn>
                <a:cxn ang="0">
                  <a:pos x="266" y="63"/>
                </a:cxn>
                <a:cxn ang="0">
                  <a:pos x="260" y="73"/>
                </a:cxn>
                <a:cxn ang="0">
                  <a:pos x="257" y="85"/>
                </a:cxn>
                <a:cxn ang="0">
                  <a:pos x="255" y="100"/>
                </a:cxn>
                <a:cxn ang="0">
                  <a:pos x="255" y="211"/>
                </a:cxn>
                <a:cxn ang="0">
                  <a:pos x="253" y="255"/>
                </a:cxn>
                <a:cxn ang="0">
                  <a:pos x="249" y="273"/>
                </a:cxn>
                <a:cxn ang="0">
                  <a:pos x="242" y="289"/>
                </a:cxn>
                <a:cxn ang="0">
                  <a:pos x="233" y="303"/>
                </a:cxn>
                <a:cxn ang="0">
                  <a:pos x="221" y="315"/>
                </a:cxn>
                <a:cxn ang="0">
                  <a:pos x="205" y="326"/>
                </a:cxn>
                <a:cxn ang="0">
                  <a:pos x="185" y="336"/>
                </a:cxn>
                <a:cxn ang="0">
                  <a:pos x="147" y="183"/>
                </a:cxn>
                <a:cxn ang="0">
                  <a:pos x="36" y="336"/>
                </a:cxn>
                <a:cxn ang="0">
                  <a:pos x="0" y="104"/>
                </a:cxn>
                <a:cxn ang="0">
                  <a:pos x="2" y="80"/>
                </a:cxn>
                <a:cxn ang="0">
                  <a:pos x="6" y="58"/>
                </a:cxn>
                <a:cxn ang="0">
                  <a:pos x="15" y="40"/>
                </a:cxn>
                <a:cxn ang="0">
                  <a:pos x="25" y="26"/>
                </a:cxn>
                <a:cxn ang="0">
                  <a:pos x="38" y="15"/>
                </a:cxn>
                <a:cxn ang="0">
                  <a:pos x="54" y="6"/>
                </a:cxn>
                <a:cxn ang="0">
                  <a:pos x="71" y="2"/>
                </a:cxn>
                <a:cxn ang="0">
                  <a:pos x="92" y="0"/>
                </a:cxn>
                <a:cxn ang="0">
                  <a:pos x="113" y="2"/>
                </a:cxn>
                <a:cxn ang="0">
                  <a:pos x="131" y="6"/>
                </a:cxn>
                <a:cxn ang="0">
                  <a:pos x="147" y="15"/>
                </a:cxn>
                <a:cxn ang="0">
                  <a:pos x="161" y="25"/>
                </a:cxn>
                <a:cxn ang="0">
                  <a:pos x="171" y="40"/>
                </a:cxn>
                <a:cxn ang="0">
                  <a:pos x="178" y="58"/>
                </a:cxn>
                <a:cxn ang="0">
                  <a:pos x="183" y="80"/>
                </a:cxn>
                <a:cxn ang="0">
                  <a:pos x="185" y="104"/>
                </a:cxn>
                <a:cxn ang="0">
                  <a:pos x="190" y="294"/>
                </a:cxn>
                <a:cxn ang="0">
                  <a:pos x="198" y="287"/>
                </a:cxn>
                <a:cxn ang="0">
                  <a:pos x="205" y="279"/>
                </a:cxn>
                <a:cxn ang="0">
                  <a:pos x="210" y="272"/>
                </a:cxn>
                <a:cxn ang="0">
                  <a:pos x="214" y="262"/>
                </a:cxn>
                <a:cxn ang="0">
                  <a:pos x="217" y="252"/>
                </a:cxn>
                <a:cxn ang="0">
                  <a:pos x="219" y="231"/>
                </a:cxn>
                <a:cxn ang="0">
                  <a:pos x="219" y="107"/>
                </a:cxn>
                <a:cxn ang="0">
                  <a:pos x="221" y="84"/>
                </a:cxn>
                <a:cxn ang="0">
                  <a:pos x="225" y="63"/>
                </a:cxn>
                <a:cxn ang="0">
                  <a:pos x="234" y="46"/>
                </a:cxn>
                <a:cxn ang="0">
                  <a:pos x="245" y="31"/>
                </a:cxn>
                <a:cxn ang="0">
                  <a:pos x="259" y="20"/>
                </a:cxn>
                <a:cxn ang="0">
                  <a:pos x="275" y="11"/>
                </a:cxn>
                <a:cxn ang="0">
                  <a:pos x="295" y="7"/>
                </a:cxn>
                <a:cxn ang="0">
                  <a:pos x="316" y="5"/>
                </a:cxn>
              </a:cxnLst>
              <a:rect l="0" t="0" r="r" b="b"/>
              <a:pathLst>
                <a:path w="394" h="336">
                  <a:moveTo>
                    <a:pt x="394" y="5"/>
                  </a:moveTo>
                  <a:lnTo>
                    <a:pt x="394" y="336"/>
                  </a:lnTo>
                  <a:lnTo>
                    <a:pt x="358" y="336"/>
                  </a:lnTo>
                  <a:lnTo>
                    <a:pt x="358" y="41"/>
                  </a:lnTo>
                  <a:lnTo>
                    <a:pt x="313" y="41"/>
                  </a:lnTo>
                  <a:lnTo>
                    <a:pt x="305" y="41"/>
                  </a:lnTo>
                  <a:lnTo>
                    <a:pt x="299" y="42"/>
                  </a:lnTo>
                  <a:lnTo>
                    <a:pt x="292" y="43"/>
                  </a:lnTo>
                  <a:lnTo>
                    <a:pt x="287" y="46"/>
                  </a:lnTo>
                  <a:lnTo>
                    <a:pt x="282" y="48"/>
                  </a:lnTo>
                  <a:lnTo>
                    <a:pt x="276" y="51"/>
                  </a:lnTo>
                  <a:lnTo>
                    <a:pt x="272" y="54"/>
                  </a:lnTo>
                  <a:lnTo>
                    <a:pt x="269" y="58"/>
                  </a:lnTo>
                  <a:lnTo>
                    <a:pt x="266" y="63"/>
                  </a:lnTo>
                  <a:lnTo>
                    <a:pt x="263" y="68"/>
                  </a:lnTo>
                  <a:lnTo>
                    <a:pt x="260" y="73"/>
                  </a:lnTo>
                  <a:lnTo>
                    <a:pt x="258" y="79"/>
                  </a:lnTo>
                  <a:lnTo>
                    <a:pt x="257" y="85"/>
                  </a:lnTo>
                  <a:lnTo>
                    <a:pt x="256" y="92"/>
                  </a:lnTo>
                  <a:lnTo>
                    <a:pt x="255" y="100"/>
                  </a:lnTo>
                  <a:lnTo>
                    <a:pt x="255" y="107"/>
                  </a:lnTo>
                  <a:lnTo>
                    <a:pt x="255" y="211"/>
                  </a:lnTo>
                  <a:lnTo>
                    <a:pt x="254" y="235"/>
                  </a:lnTo>
                  <a:lnTo>
                    <a:pt x="253" y="255"/>
                  </a:lnTo>
                  <a:lnTo>
                    <a:pt x="251" y="264"/>
                  </a:lnTo>
                  <a:lnTo>
                    <a:pt x="249" y="273"/>
                  </a:lnTo>
                  <a:lnTo>
                    <a:pt x="245" y="281"/>
                  </a:lnTo>
                  <a:lnTo>
                    <a:pt x="242" y="289"/>
                  </a:lnTo>
                  <a:lnTo>
                    <a:pt x="238" y="295"/>
                  </a:lnTo>
                  <a:lnTo>
                    <a:pt x="233" y="303"/>
                  </a:lnTo>
                  <a:lnTo>
                    <a:pt x="227" y="309"/>
                  </a:lnTo>
                  <a:lnTo>
                    <a:pt x="221" y="315"/>
                  </a:lnTo>
                  <a:lnTo>
                    <a:pt x="213" y="321"/>
                  </a:lnTo>
                  <a:lnTo>
                    <a:pt x="205" y="326"/>
                  </a:lnTo>
                  <a:lnTo>
                    <a:pt x="195" y="331"/>
                  </a:lnTo>
                  <a:lnTo>
                    <a:pt x="185" y="336"/>
                  </a:lnTo>
                  <a:lnTo>
                    <a:pt x="147" y="336"/>
                  </a:lnTo>
                  <a:lnTo>
                    <a:pt x="147" y="183"/>
                  </a:lnTo>
                  <a:lnTo>
                    <a:pt x="36" y="183"/>
                  </a:lnTo>
                  <a:lnTo>
                    <a:pt x="36" y="336"/>
                  </a:lnTo>
                  <a:lnTo>
                    <a:pt x="0" y="336"/>
                  </a:lnTo>
                  <a:lnTo>
                    <a:pt x="0" y="104"/>
                  </a:lnTo>
                  <a:lnTo>
                    <a:pt x="0" y="91"/>
                  </a:lnTo>
                  <a:lnTo>
                    <a:pt x="2" y="80"/>
                  </a:lnTo>
                  <a:lnTo>
                    <a:pt x="3" y="69"/>
                  </a:lnTo>
                  <a:lnTo>
                    <a:pt x="6" y="58"/>
                  </a:lnTo>
                  <a:lnTo>
                    <a:pt x="9" y="49"/>
                  </a:lnTo>
                  <a:lnTo>
                    <a:pt x="15" y="40"/>
                  </a:lnTo>
                  <a:lnTo>
                    <a:pt x="19" y="33"/>
                  </a:lnTo>
                  <a:lnTo>
                    <a:pt x="25" y="26"/>
                  </a:lnTo>
                  <a:lnTo>
                    <a:pt x="31" y="20"/>
                  </a:lnTo>
                  <a:lnTo>
                    <a:pt x="38" y="15"/>
                  </a:lnTo>
                  <a:lnTo>
                    <a:pt x="46" y="10"/>
                  </a:lnTo>
                  <a:lnTo>
                    <a:pt x="54" y="6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1" y="0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3" y="2"/>
                  </a:lnTo>
                  <a:lnTo>
                    <a:pt x="123" y="3"/>
                  </a:lnTo>
                  <a:lnTo>
                    <a:pt x="131" y="6"/>
                  </a:lnTo>
                  <a:lnTo>
                    <a:pt x="140" y="9"/>
                  </a:lnTo>
                  <a:lnTo>
                    <a:pt x="147" y="15"/>
                  </a:lnTo>
                  <a:lnTo>
                    <a:pt x="155" y="20"/>
                  </a:lnTo>
                  <a:lnTo>
                    <a:pt x="161" y="25"/>
                  </a:lnTo>
                  <a:lnTo>
                    <a:pt x="166" y="33"/>
                  </a:lnTo>
                  <a:lnTo>
                    <a:pt x="171" y="40"/>
                  </a:lnTo>
                  <a:lnTo>
                    <a:pt x="175" y="49"/>
                  </a:lnTo>
                  <a:lnTo>
                    <a:pt x="178" y="58"/>
                  </a:lnTo>
                  <a:lnTo>
                    <a:pt x="181" y="68"/>
                  </a:lnTo>
                  <a:lnTo>
                    <a:pt x="183" y="80"/>
                  </a:lnTo>
                  <a:lnTo>
                    <a:pt x="185" y="91"/>
                  </a:lnTo>
                  <a:lnTo>
                    <a:pt x="185" y="104"/>
                  </a:lnTo>
                  <a:lnTo>
                    <a:pt x="185" y="298"/>
                  </a:lnTo>
                  <a:lnTo>
                    <a:pt x="190" y="294"/>
                  </a:lnTo>
                  <a:lnTo>
                    <a:pt x="194" y="291"/>
                  </a:lnTo>
                  <a:lnTo>
                    <a:pt x="198" y="287"/>
                  </a:lnTo>
                  <a:lnTo>
                    <a:pt x="202" y="284"/>
                  </a:lnTo>
                  <a:lnTo>
                    <a:pt x="205" y="279"/>
                  </a:lnTo>
                  <a:lnTo>
                    <a:pt x="208" y="276"/>
                  </a:lnTo>
                  <a:lnTo>
                    <a:pt x="210" y="272"/>
                  </a:lnTo>
                  <a:lnTo>
                    <a:pt x="212" y="268"/>
                  </a:lnTo>
                  <a:lnTo>
                    <a:pt x="214" y="262"/>
                  </a:lnTo>
                  <a:lnTo>
                    <a:pt x="216" y="257"/>
                  </a:lnTo>
                  <a:lnTo>
                    <a:pt x="217" y="252"/>
                  </a:lnTo>
                  <a:lnTo>
                    <a:pt x="218" y="245"/>
                  </a:lnTo>
                  <a:lnTo>
                    <a:pt x="219" y="231"/>
                  </a:lnTo>
                  <a:lnTo>
                    <a:pt x="219" y="214"/>
                  </a:lnTo>
                  <a:lnTo>
                    <a:pt x="219" y="107"/>
                  </a:lnTo>
                  <a:lnTo>
                    <a:pt x="219" y="95"/>
                  </a:lnTo>
                  <a:lnTo>
                    <a:pt x="221" y="84"/>
                  </a:lnTo>
                  <a:lnTo>
                    <a:pt x="223" y="72"/>
                  </a:lnTo>
                  <a:lnTo>
                    <a:pt x="225" y="63"/>
                  </a:lnTo>
                  <a:lnTo>
                    <a:pt x="229" y="53"/>
                  </a:lnTo>
                  <a:lnTo>
                    <a:pt x="234" y="46"/>
                  </a:lnTo>
                  <a:lnTo>
                    <a:pt x="239" y="37"/>
                  </a:lnTo>
                  <a:lnTo>
                    <a:pt x="245" y="31"/>
                  </a:lnTo>
                  <a:lnTo>
                    <a:pt x="252" y="24"/>
                  </a:lnTo>
                  <a:lnTo>
                    <a:pt x="259" y="20"/>
                  </a:lnTo>
                  <a:lnTo>
                    <a:pt x="267" y="15"/>
                  </a:lnTo>
                  <a:lnTo>
                    <a:pt x="275" y="11"/>
                  </a:lnTo>
                  <a:lnTo>
                    <a:pt x="285" y="8"/>
                  </a:lnTo>
                  <a:lnTo>
                    <a:pt x="295" y="7"/>
                  </a:lnTo>
                  <a:lnTo>
                    <a:pt x="305" y="5"/>
                  </a:lnTo>
                  <a:lnTo>
                    <a:pt x="316" y="5"/>
                  </a:lnTo>
                  <a:lnTo>
                    <a:pt x="394" y="5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774" y="3080"/>
              <a:ext cx="16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22" y="166"/>
                </a:cxn>
                <a:cxn ang="0">
                  <a:pos x="30" y="166"/>
                </a:cxn>
                <a:cxn ang="0">
                  <a:pos x="37" y="165"/>
                </a:cxn>
                <a:cxn ang="0">
                  <a:pos x="43" y="164"/>
                </a:cxn>
                <a:cxn ang="0">
                  <a:pos x="49" y="161"/>
                </a:cxn>
                <a:cxn ang="0">
                  <a:pos x="55" y="158"/>
                </a:cxn>
                <a:cxn ang="0">
                  <a:pos x="59" y="156"/>
                </a:cxn>
                <a:cxn ang="0">
                  <a:pos x="63" y="152"/>
                </a:cxn>
                <a:cxn ang="0">
                  <a:pos x="67" y="149"/>
                </a:cxn>
                <a:cxn ang="0">
                  <a:pos x="71" y="143"/>
                </a:cxn>
                <a:cxn ang="0">
                  <a:pos x="73" y="139"/>
                </a:cxn>
                <a:cxn ang="0">
                  <a:pos x="75" y="133"/>
                </a:cxn>
                <a:cxn ang="0">
                  <a:pos x="77" y="127"/>
                </a:cxn>
                <a:cxn ang="0">
                  <a:pos x="78" y="121"/>
                </a:cxn>
                <a:cxn ang="0">
                  <a:pos x="79" y="113"/>
                </a:cxn>
                <a:cxn ang="0">
                  <a:pos x="80" y="106"/>
                </a:cxn>
                <a:cxn ang="0">
                  <a:pos x="80" y="98"/>
                </a:cxn>
                <a:cxn ang="0">
                  <a:pos x="80" y="66"/>
                </a:cxn>
                <a:cxn ang="0">
                  <a:pos x="80" y="59"/>
                </a:cxn>
                <a:cxn ang="0">
                  <a:pos x="79" y="51"/>
                </a:cxn>
                <a:cxn ang="0">
                  <a:pos x="78" y="44"/>
                </a:cxn>
                <a:cxn ang="0">
                  <a:pos x="77" y="38"/>
                </a:cxn>
                <a:cxn ang="0">
                  <a:pos x="75" y="32"/>
                </a:cxn>
                <a:cxn ang="0">
                  <a:pos x="73" y="27"/>
                </a:cxn>
                <a:cxn ang="0">
                  <a:pos x="71" y="22"/>
                </a:cxn>
                <a:cxn ang="0">
                  <a:pos x="67" y="17"/>
                </a:cxn>
                <a:cxn ang="0">
                  <a:pos x="63" y="13"/>
                </a:cxn>
                <a:cxn ang="0">
                  <a:pos x="59" y="10"/>
                </a:cxn>
                <a:cxn ang="0">
                  <a:pos x="55" y="7"/>
                </a:cxn>
                <a:cxn ang="0">
                  <a:pos x="49" y="4"/>
                </a:cxn>
                <a:cxn ang="0">
                  <a:pos x="43" y="2"/>
                </a:cxn>
                <a:cxn ang="0">
                  <a:pos x="37" y="1"/>
                </a:cxn>
                <a:cxn ang="0">
                  <a:pos x="30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80" h="166">
                  <a:moveTo>
                    <a:pt x="0" y="0"/>
                  </a:moveTo>
                  <a:lnTo>
                    <a:pt x="0" y="166"/>
                  </a:lnTo>
                  <a:lnTo>
                    <a:pt x="22" y="166"/>
                  </a:lnTo>
                  <a:lnTo>
                    <a:pt x="30" y="166"/>
                  </a:lnTo>
                  <a:lnTo>
                    <a:pt x="37" y="165"/>
                  </a:lnTo>
                  <a:lnTo>
                    <a:pt x="43" y="164"/>
                  </a:lnTo>
                  <a:lnTo>
                    <a:pt x="49" y="161"/>
                  </a:lnTo>
                  <a:lnTo>
                    <a:pt x="55" y="158"/>
                  </a:lnTo>
                  <a:lnTo>
                    <a:pt x="59" y="156"/>
                  </a:lnTo>
                  <a:lnTo>
                    <a:pt x="63" y="152"/>
                  </a:lnTo>
                  <a:lnTo>
                    <a:pt x="67" y="149"/>
                  </a:lnTo>
                  <a:lnTo>
                    <a:pt x="71" y="143"/>
                  </a:lnTo>
                  <a:lnTo>
                    <a:pt x="73" y="139"/>
                  </a:lnTo>
                  <a:lnTo>
                    <a:pt x="75" y="133"/>
                  </a:lnTo>
                  <a:lnTo>
                    <a:pt x="77" y="127"/>
                  </a:lnTo>
                  <a:lnTo>
                    <a:pt x="78" y="121"/>
                  </a:lnTo>
                  <a:lnTo>
                    <a:pt x="79" y="113"/>
                  </a:lnTo>
                  <a:lnTo>
                    <a:pt x="80" y="106"/>
                  </a:lnTo>
                  <a:lnTo>
                    <a:pt x="80" y="98"/>
                  </a:lnTo>
                  <a:lnTo>
                    <a:pt x="80" y="66"/>
                  </a:lnTo>
                  <a:lnTo>
                    <a:pt x="80" y="59"/>
                  </a:lnTo>
                  <a:lnTo>
                    <a:pt x="79" y="51"/>
                  </a:lnTo>
                  <a:lnTo>
                    <a:pt x="78" y="44"/>
                  </a:lnTo>
                  <a:lnTo>
                    <a:pt x="77" y="38"/>
                  </a:lnTo>
                  <a:lnTo>
                    <a:pt x="75" y="32"/>
                  </a:lnTo>
                  <a:lnTo>
                    <a:pt x="73" y="27"/>
                  </a:lnTo>
                  <a:lnTo>
                    <a:pt x="71" y="22"/>
                  </a:lnTo>
                  <a:lnTo>
                    <a:pt x="67" y="17"/>
                  </a:lnTo>
                  <a:lnTo>
                    <a:pt x="63" y="13"/>
                  </a:lnTo>
                  <a:lnTo>
                    <a:pt x="59" y="10"/>
                  </a:lnTo>
                  <a:lnTo>
                    <a:pt x="55" y="7"/>
                  </a:lnTo>
                  <a:lnTo>
                    <a:pt x="49" y="4"/>
                  </a:lnTo>
                  <a:lnTo>
                    <a:pt x="43" y="2"/>
                  </a:lnTo>
                  <a:lnTo>
                    <a:pt x="37" y="1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751" y="3080"/>
              <a:ext cx="16" cy="33"/>
            </a:xfrm>
            <a:custGeom>
              <a:avLst/>
              <a:gdLst/>
              <a:ahLst/>
              <a:cxnLst>
                <a:cxn ang="0">
                  <a:pos x="80" y="166"/>
                </a:cxn>
                <a:cxn ang="0">
                  <a:pos x="80" y="0"/>
                </a:cxn>
                <a:cxn ang="0">
                  <a:pos x="57" y="0"/>
                </a:cxn>
                <a:cxn ang="0">
                  <a:pos x="50" y="0"/>
                </a:cxn>
                <a:cxn ang="0">
                  <a:pos x="43" y="1"/>
                </a:cxn>
                <a:cxn ang="0">
                  <a:pos x="37" y="2"/>
                </a:cxn>
                <a:cxn ang="0">
                  <a:pos x="32" y="4"/>
                </a:cxn>
                <a:cxn ang="0">
                  <a:pos x="26" y="7"/>
                </a:cxn>
                <a:cxn ang="0">
                  <a:pos x="21" y="10"/>
                </a:cxn>
                <a:cxn ang="0">
                  <a:pos x="17" y="13"/>
                </a:cxn>
                <a:cxn ang="0">
                  <a:pos x="13" y="17"/>
                </a:cxn>
                <a:cxn ang="0">
                  <a:pos x="10" y="22"/>
                </a:cxn>
                <a:cxn ang="0">
                  <a:pos x="7" y="27"/>
                </a:cxn>
                <a:cxn ang="0">
                  <a:pos x="5" y="32"/>
                </a:cxn>
                <a:cxn ang="0">
                  <a:pos x="3" y="38"/>
                </a:cxn>
                <a:cxn ang="0">
                  <a:pos x="2" y="44"/>
                </a:cxn>
                <a:cxn ang="0">
                  <a:pos x="1" y="51"/>
                </a:cxn>
                <a:cxn ang="0">
                  <a:pos x="0" y="59"/>
                </a:cxn>
                <a:cxn ang="0">
                  <a:pos x="0" y="66"/>
                </a:cxn>
                <a:cxn ang="0">
                  <a:pos x="0" y="98"/>
                </a:cxn>
                <a:cxn ang="0">
                  <a:pos x="0" y="106"/>
                </a:cxn>
                <a:cxn ang="0">
                  <a:pos x="1" y="113"/>
                </a:cxn>
                <a:cxn ang="0">
                  <a:pos x="2" y="121"/>
                </a:cxn>
                <a:cxn ang="0">
                  <a:pos x="3" y="127"/>
                </a:cxn>
                <a:cxn ang="0">
                  <a:pos x="5" y="133"/>
                </a:cxn>
                <a:cxn ang="0">
                  <a:pos x="7" y="139"/>
                </a:cxn>
                <a:cxn ang="0">
                  <a:pos x="10" y="143"/>
                </a:cxn>
                <a:cxn ang="0">
                  <a:pos x="13" y="149"/>
                </a:cxn>
                <a:cxn ang="0">
                  <a:pos x="17" y="152"/>
                </a:cxn>
                <a:cxn ang="0">
                  <a:pos x="21" y="156"/>
                </a:cxn>
                <a:cxn ang="0">
                  <a:pos x="26" y="158"/>
                </a:cxn>
                <a:cxn ang="0">
                  <a:pos x="32" y="161"/>
                </a:cxn>
                <a:cxn ang="0">
                  <a:pos x="37" y="164"/>
                </a:cxn>
                <a:cxn ang="0">
                  <a:pos x="43" y="165"/>
                </a:cxn>
                <a:cxn ang="0">
                  <a:pos x="50" y="166"/>
                </a:cxn>
                <a:cxn ang="0">
                  <a:pos x="57" y="166"/>
                </a:cxn>
                <a:cxn ang="0">
                  <a:pos x="80" y="166"/>
                </a:cxn>
              </a:cxnLst>
              <a:rect l="0" t="0" r="r" b="b"/>
              <a:pathLst>
                <a:path w="80" h="166">
                  <a:moveTo>
                    <a:pt x="80" y="166"/>
                  </a:moveTo>
                  <a:lnTo>
                    <a:pt x="80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3" y="1"/>
                  </a:lnTo>
                  <a:lnTo>
                    <a:pt x="37" y="2"/>
                  </a:lnTo>
                  <a:lnTo>
                    <a:pt x="32" y="4"/>
                  </a:lnTo>
                  <a:lnTo>
                    <a:pt x="26" y="7"/>
                  </a:lnTo>
                  <a:lnTo>
                    <a:pt x="21" y="10"/>
                  </a:lnTo>
                  <a:lnTo>
                    <a:pt x="17" y="13"/>
                  </a:lnTo>
                  <a:lnTo>
                    <a:pt x="13" y="17"/>
                  </a:lnTo>
                  <a:lnTo>
                    <a:pt x="10" y="22"/>
                  </a:lnTo>
                  <a:lnTo>
                    <a:pt x="7" y="27"/>
                  </a:lnTo>
                  <a:lnTo>
                    <a:pt x="5" y="32"/>
                  </a:lnTo>
                  <a:lnTo>
                    <a:pt x="3" y="38"/>
                  </a:lnTo>
                  <a:lnTo>
                    <a:pt x="2" y="44"/>
                  </a:lnTo>
                  <a:lnTo>
                    <a:pt x="1" y="51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0" y="98"/>
                  </a:lnTo>
                  <a:lnTo>
                    <a:pt x="0" y="106"/>
                  </a:lnTo>
                  <a:lnTo>
                    <a:pt x="1" y="113"/>
                  </a:lnTo>
                  <a:lnTo>
                    <a:pt x="2" y="121"/>
                  </a:lnTo>
                  <a:lnTo>
                    <a:pt x="3" y="127"/>
                  </a:lnTo>
                  <a:lnTo>
                    <a:pt x="5" y="133"/>
                  </a:lnTo>
                  <a:lnTo>
                    <a:pt x="7" y="139"/>
                  </a:lnTo>
                  <a:lnTo>
                    <a:pt x="10" y="143"/>
                  </a:lnTo>
                  <a:lnTo>
                    <a:pt x="13" y="149"/>
                  </a:lnTo>
                  <a:lnTo>
                    <a:pt x="17" y="152"/>
                  </a:lnTo>
                  <a:lnTo>
                    <a:pt x="21" y="156"/>
                  </a:lnTo>
                  <a:lnTo>
                    <a:pt x="26" y="158"/>
                  </a:lnTo>
                  <a:lnTo>
                    <a:pt x="32" y="161"/>
                  </a:lnTo>
                  <a:lnTo>
                    <a:pt x="37" y="164"/>
                  </a:lnTo>
                  <a:lnTo>
                    <a:pt x="43" y="165"/>
                  </a:lnTo>
                  <a:lnTo>
                    <a:pt x="50" y="166"/>
                  </a:lnTo>
                  <a:lnTo>
                    <a:pt x="57" y="166"/>
                  </a:lnTo>
                  <a:lnTo>
                    <a:pt x="80" y="166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1049" y="3064"/>
              <a:ext cx="37" cy="66"/>
            </a:xfrm>
            <a:custGeom>
              <a:avLst/>
              <a:gdLst/>
              <a:ahLst/>
              <a:cxnLst>
                <a:cxn ang="0">
                  <a:pos x="0" y="332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37" y="143"/>
                </a:cxn>
                <a:cxn ang="0">
                  <a:pos x="75" y="143"/>
                </a:cxn>
                <a:cxn ang="0">
                  <a:pos x="89" y="143"/>
                </a:cxn>
                <a:cxn ang="0">
                  <a:pos x="100" y="145"/>
                </a:cxn>
                <a:cxn ang="0">
                  <a:pos x="112" y="147"/>
                </a:cxn>
                <a:cxn ang="0">
                  <a:pos x="123" y="150"/>
                </a:cxn>
                <a:cxn ang="0">
                  <a:pos x="133" y="154"/>
                </a:cxn>
                <a:cxn ang="0">
                  <a:pos x="142" y="158"/>
                </a:cxn>
                <a:cxn ang="0">
                  <a:pos x="151" y="163"/>
                </a:cxn>
                <a:cxn ang="0">
                  <a:pos x="158" y="170"/>
                </a:cxn>
                <a:cxn ang="0">
                  <a:pos x="164" y="176"/>
                </a:cxn>
                <a:cxn ang="0">
                  <a:pos x="170" y="184"/>
                </a:cxn>
                <a:cxn ang="0">
                  <a:pos x="175" y="191"/>
                </a:cxn>
                <a:cxn ang="0">
                  <a:pos x="178" y="200"/>
                </a:cxn>
                <a:cxn ang="0">
                  <a:pos x="182" y="208"/>
                </a:cxn>
                <a:cxn ang="0">
                  <a:pos x="184" y="218"/>
                </a:cxn>
                <a:cxn ang="0">
                  <a:pos x="186" y="227"/>
                </a:cxn>
                <a:cxn ang="0">
                  <a:pos x="186" y="237"/>
                </a:cxn>
                <a:cxn ang="0">
                  <a:pos x="186" y="249"/>
                </a:cxn>
                <a:cxn ang="0">
                  <a:pos x="184" y="259"/>
                </a:cxn>
                <a:cxn ang="0">
                  <a:pos x="183" y="270"/>
                </a:cxn>
                <a:cxn ang="0">
                  <a:pos x="179" y="280"/>
                </a:cxn>
                <a:cxn ang="0">
                  <a:pos x="175" y="288"/>
                </a:cxn>
                <a:cxn ang="0">
                  <a:pos x="171" y="296"/>
                </a:cxn>
                <a:cxn ang="0">
                  <a:pos x="166" y="303"/>
                </a:cxn>
                <a:cxn ang="0">
                  <a:pos x="159" y="309"/>
                </a:cxn>
                <a:cxn ang="0">
                  <a:pos x="153" y="315"/>
                </a:cxn>
                <a:cxn ang="0">
                  <a:pos x="145" y="319"/>
                </a:cxn>
                <a:cxn ang="0">
                  <a:pos x="137" y="323"/>
                </a:cxn>
                <a:cxn ang="0">
                  <a:pos x="127" y="327"/>
                </a:cxn>
                <a:cxn ang="0">
                  <a:pos x="116" y="329"/>
                </a:cxn>
                <a:cxn ang="0">
                  <a:pos x="106" y="331"/>
                </a:cxn>
                <a:cxn ang="0">
                  <a:pos x="94" y="332"/>
                </a:cxn>
                <a:cxn ang="0">
                  <a:pos x="81" y="332"/>
                </a:cxn>
                <a:cxn ang="0">
                  <a:pos x="0" y="332"/>
                </a:cxn>
              </a:cxnLst>
              <a:rect l="0" t="0" r="r" b="b"/>
              <a:pathLst>
                <a:path w="186" h="332">
                  <a:moveTo>
                    <a:pt x="0" y="332"/>
                  </a:moveTo>
                  <a:lnTo>
                    <a:pt x="0" y="0"/>
                  </a:lnTo>
                  <a:lnTo>
                    <a:pt x="37" y="0"/>
                  </a:lnTo>
                  <a:lnTo>
                    <a:pt x="37" y="143"/>
                  </a:lnTo>
                  <a:lnTo>
                    <a:pt x="75" y="143"/>
                  </a:lnTo>
                  <a:lnTo>
                    <a:pt x="89" y="143"/>
                  </a:lnTo>
                  <a:lnTo>
                    <a:pt x="100" y="145"/>
                  </a:lnTo>
                  <a:lnTo>
                    <a:pt x="112" y="147"/>
                  </a:lnTo>
                  <a:lnTo>
                    <a:pt x="123" y="150"/>
                  </a:lnTo>
                  <a:lnTo>
                    <a:pt x="133" y="154"/>
                  </a:lnTo>
                  <a:lnTo>
                    <a:pt x="142" y="158"/>
                  </a:lnTo>
                  <a:lnTo>
                    <a:pt x="151" y="163"/>
                  </a:lnTo>
                  <a:lnTo>
                    <a:pt x="158" y="170"/>
                  </a:lnTo>
                  <a:lnTo>
                    <a:pt x="164" y="176"/>
                  </a:lnTo>
                  <a:lnTo>
                    <a:pt x="170" y="184"/>
                  </a:lnTo>
                  <a:lnTo>
                    <a:pt x="175" y="191"/>
                  </a:lnTo>
                  <a:lnTo>
                    <a:pt x="178" y="200"/>
                  </a:lnTo>
                  <a:lnTo>
                    <a:pt x="182" y="208"/>
                  </a:lnTo>
                  <a:lnTo>
                    <a:pt x="184" y="218"/>
                  </a:lnTo>
                  <a:lnTo>
                    <a:pt x="186" y="227"/>
                  </a:lnTo>
                  <a:lnTo>
                    <a:pt x="186" y="237"/>
                  </a:lnTo>
                  <a:lnTo>
                    <a:pt x="186" y="249"/>
                  </a:lnTo>
                  <a:lnTo>
                    <a:pt x="184" y="259"/>
                  </a:lnTo>
                  <a:lnTo>
                    <a:pt x="183" y="270"/>
                  </a:lnTo>
                  <a:lnTo>
                    <a:pt x="179" y="280"/>
                  </a:lnTo>
                  <a:lnTo>
                    <a:pt x="175" y="288"/>
                  </a:lnTo>
                  <a:lnTo>
                    <a:pt x="171" y="296"/>
                  </a:lnTo>
                  <a:lnTo>
                    <a:pt x="166" y="303"/>
                  </a:lnTo>
                  <a:lnTo>
                    <a:pt x="159" y="309"/>
                  </a:lnTo>
                  <a:lnTo>
                    <a:pt x="153" y="315"/>
                  </a:lnTo>
                  <a:lnTo>
                    <a:pt x="145" y="319"/>
                  </a:lnTo>
                  <a:lnTo>
                    <a:pt x="137" y="323"/>
                  </a:lnTo>
                  <a:lnTo>
                    <a:pt x="127" y="327"/>
                  </a:lnTo>
                  <a:lnTo>
                    <a:pt x="116" y="329"/>
                  </a:lnTo>
                  <a:lnTo>
                    <a:pt x="106" y="331"/>
                  </a:lnTo>
                  <a:lnTo>
                    <a:pt x="94" y="332"/>
                  </a:lnTo>
                  <a:lnTo>
                    <a:pt x="81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971" y="3070"/>
              <a:ext cx="22" cy="2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11" y="111"/>
                </a:cxn>
                <a:cxn ang="0">
                  <a:pos x="111" y="68"/>
                </a:cxn>
                <a:cxn ang="0">
                  <a:pos x="110" y="52"/>
                </a:cxn>
                <a:cxn ang="0">
                  <a:pos x="109" y="46"/>
                </a:cxn>
                <a:cxn ang="0">
                  <a:pos x="108" y="39"/>
                </a:cxn>
                <a:cxn ang="0">
                  <a:pos x="107" y="33"/>
                </a:cxn>
                <a:cxn ang="0">
                  <a:pos x="105" y="28"/>
                </a:cxn>
                <a:cxn ang="0">
                  <a:pos x="102" y="22"/>
                </a:cxn>
                <a:cxn ang="0">
                  <a:pos x="98" y="18"/>
                </a:cxn>
                <a:cxn ang="0">
                  <a:pos x="95" y="14"/>
                </a:cxn>
                <a:cxn ang="0">
                  <a:pos x="91" y="10"/>
                </a:cxn>
                <a:cxn ang="0">
                  <a:pos x="87" y="7"/>
                </a:cxn>
                <a:cxn ang="0">
                  <a:pos x="81" y="4"/>
                </a:cxn>
                <a:cxn ang="0">
                  <a:pos x="76" y="2"/>
                </a:cxn>
                <a:cxn ang="0">
                  <a:pos x="69" y="1"/>
                </a:cxn>
                <a:cxn ang="0">
                  <a:pos x="63" y="0"/>
                </a:cxn>
                <a:cxn ang="0">
                  <a:pos x="56" y="0"/>
                </a:cxn>
                <a:cxn ang="0">
                  <a:pos x="48" y="0"/>
                </a:cxn>
                <a:cxn ang="0">
                  <a:pos x="42" y="1"/>
                </a:cxn>
                <a:cxn ang="0">
                  <a:pos x="35" y="2"/>
                </a:cxn>
                <a:cxn ang="0">
                  <a:pos x="30" y="4"/>
                </a:cxn>
                <a:cxn ang="0">
                  <a:pos x="26" y="6"/>
                </a:cxn>
                <a:cxn ang="0">
                  <a:pos x="20" y="10"/>
                </a:cxn>
                <a:cxn ang="0">
                  <a:pos x="16" y="13"/>
                </a:cxn>
                <a:cxn ang="0">
                  <a:pos x="13" y="17"/>
                </a:cxn>
                <a:cxn ang="0">
                  <a:pos x="10" y="22"/>
                </a:cxn>
                <a:cxn ang="0">
                  <a:pos x="8" y="27"/>
                </a:cxn>
                <a:cxn ang="0">
                  <a:pos x="5" y="33"/>
                </a:cxn>
                <a:cxn ang="0">
                  <a:pos x="3" y="38"/>
                </a:cxn>
                <a:cxn ang="0">
                  <a:pos x="2" y="45"/>
                </a:cxn>
                <a:cxn ang="0">
                  <a:pos x="1" y="52"/>
                </a:cxn>
                <a:cxn ang="0">
                  <a:pos x="0" y="60"/>
                </a:cxn>
                <a:cxn ang="0">
                  <a:pos x="0" y="68"/>
                </a:cxn>
                <a:cxn ang="0">
                  <a:pos x="0" y="111"/>
                </a:cxn>
              </a:cxnLst>
              <a:rect l="0" t="0" r="r" b="b"/>
              <a:pathLst>
                <a:path w="111" h="111">
                  <a:moveTo>
                    <a:pt x="0" y="111"/>
                  </a:moveTo>
                  <a:lnTo>
                    <a:pt x="111" y="111"/>
                  </a:lnTo>
                  <a:lnTo>
                    <a:pt x="111" y="68"/>
                  </a:lnTo>
                  <a:lnTo>
                    <a:pt x="110" y="52"/>
                  </a:lnTo>
                  <a:lnTo>
                    <a:pt x="109" y="46"/>
                  </a:lnTo>
                  <a:lnTo>
                    <a:pt x="108" y="39"/>
                  </a:lnTo>
                  <a:lnTo>
                    <a:pt x="107" y="33"/>
                  </a:lnTo>
                  <a:lnTo>
                    <a:pt x="105" y="28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5" y="14"/>
                  </a:lnTo>
                  <a:lnTo>
                    <a:pt x="91" y="10"/>
                  </a:lnTo>
                  <a:lnTo>
                    <a:pt x="87" y="7"/>
                  </a:lnTo>
                  <a:lnTo>
                    <a:pt x="81" y="4"/>
                  </a:lnTo>
                  <a:lnTo>
                    <a:pt x="76" y="2"/>
                  </a:lnTo>
                  <a:lnTo>
                    <a:pt x="69" y="1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35" y="2"/>
                  </a:lnTo>
                  <a:lnTo>
                    <a:pt x="30" y="4"/>
                  </a:lnTo>
                  <a:lnTo>
                    <a:pt x="26" y="6"/>
                  </a:lnTo>
                  <a:lnTo>
                    <a:pt x="20" y="10"/>
                  </a:lnTo>
                  <a:lnTo>
                    <a:pt x="16" y="13"/>
                  </a:lnTo>
                  <a:lnTo>
                    <a:pt x="13" y="17"/>
                  </a:lnTo>
                  <a:lnTo>
                    <a:pt x="10" y="22"/>
                  </a:lnTo>
                  <a:lnTo>
                    <a:pt x="8" y="27"/>
                  </a:lnTo>
                  <a:lnTo>
                    <a:pt x="5" y="33"/>
                  </a:lnTo>
                  <a:lnTo>
                    <a:pt x="3" y="38"/>
                  </a:lnTo>
                  <a:lnTo>
                    <a:pt x="2" y="45"/>
                  </a:lnTo>
                  <a:lnTo>
                    <a:pt x="1" y="52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0" y="11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923" y="3064"/>
              <a:ext cx="37" cy="66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88" y="0"/>
                </a:cxn>
                <a:cxn ang="0">
                  <a:pos x="101" y="1"/>
                </a:cxn>
                <a:cxn ang="0">
                  <a:pos x="113" y="3"/>
                </a:cxn>
                <a:cxn ang="0">
                  <a:pos x="123" y="5"/>
                </a:cxn>
                <a:cxn ang="0">
                  <a:pos x="133" y="8"/>
                </a:cxn>
                <a:cxn ang="0">
                  <a:pos x="142" y="13"/>
                </a:cxn>
                <a:cxn ang="0">
                  <a:pos x="150" y="17"/>
                </a:cxn>
                <a:cxn ang="0">
                  <a:pos x="158" y="22"/>
                </a:cxn>
                <a:cxn ang="0">
                  <a:pos x="163" y="29"/>
                </a:cxn>
                <a:cxn ang="0">
                  <a:pos x="169" y="36"/>
                </a:cxn>
                <a:cxn ang="0">
                  <a:pos x="174" y="44"/>
                </a:cxn>
                <a:cxn ang="0">
                  <a:pos x="178" y="52"/>
                </a:cxn>
                <a:cxn ang="0">
                  <a:pos x="180" y="61"/>
                </a:cxn>
                <a:cxn ang="0">
                  <a:pos x="182" y="70"/>
                </a:cxn>
                <a:cxn ang="0">
                  <a:pos x="184" y="81"/>
                </a:cxn>
                <a:cxn ang="0">
                  <a:pos x="184" y="93"/>
                </a:cxn>
                <a:cxn ang="0">
                  <a:pos x="184" y="106"/>
                </a:cxn>
                <a:cxn ang="0">
                  <a:pos x="182" y="117"/>
                </a:cxn>
                <a:cxn ang="0">
                  <a:pos x="180" y="128"/>
                </a:cxn>
                <a:cxn ang="0">
                  <a:pos x="177" y="138"/>
                </a:cxn>
                <a:cxn ang="0">
                  <a:pos x="173" y="146"/>
                </a:cxn>
                <a:cxn ang="0">
                  <a:pos x="168" y="154"/>
                </a:cxn>
                <a:cxn ang="0">
                  <a:pos x="163" y="160"/>
                </a:cxn>
                <a:cxn ang="0">
                  <a:pos x="156" y="167"/>
                </a:cxn>
                <a:cxn ang="0">
                  <a:pos x="148" y="172"/>
                </a:cxn>
                <a:cxn ang="0">
                  <a:pos x="141" y="176"/>
                </a:cxn>
                <a:cxn ang="0">
                  <a:pos x="131" y="179"/>
                </a:cxn>
                <a:cxn ang="0">
                  <a:pos x="121" y="183"/>
                </a:cxn>
                <a:cxn ang="0">
                  <a:pos x="112" y="185"/>
                </a:cxn>
                <a:cxn ang="0">
                  <a:pos x="100" y="186"/>
                </a:cxn>
                <a:cxn ang="0">
                  <a:pos x="88" y="187"/>
                </a:cxn>
                <a:cxn ang="0">
                  <a:pos x="75" y="187"/>
                </a:cxn>
                <a:cxn ang="0">
                  <a:pos x="36" y="187"/>
                </a:cxn>
                <a:cxn ang="0">
                  <a:pos x="36" y="331"/>
                </a:cxn>
                <a:cxn ang="0">
                  <a:pos x="0" y="331"/>
                </a:cxn>
              </a:cxnLst>
              <a:rect l="0" t="0" r="r" b="b"/>
              <a:pathLst>
                <a:path w="184" h="331">
                  <a:moveTo>
                    <a:pt x="0" y="331"/>
                  </a:moveTo>
                  <a:lnTo>
                    <a:pt x="0" y="0"/>
                  </a:lnTo>
                  <a:lnTo>
                    <a:pt x="75" y="0"/>
                  </a:lnTo>
                  <a:lnTo>
                    <a:pt x="88" y="0"/>
                  </a:lnTo>
                  <a:lnTo>
                    <a:pt x="101" y="1"/>
                  </a:lnTo>
                  <a:lnTo>
                    <a:pt x="113" y="3"/>
                  </a:lnTo>
                  <a:lnTo>
                    <a:pt x="123" y="5"/>
                  </a:lnTo>
                  <a:lnTo>
                    <a:pt x="133" y="8"/>
                  </a:lnTo>
                  <a:lnTo>
                    <a:pt x="142" y="13"/>
                  </a:lnTo>
                  <a:lnTo>
                    <a:pt x="150" y="17"/>
                  </a:lnTo>
                  <a:lnTo>
                    <a:pt x="158" y="22"/>
                  </a:lnTo>
                  <a:lnTo>
                    <a:pt x="163" y="29"/>
                  </a:lnTo>
                  <a:lnTo>
                    <a:pt x="169" y="36"/>
                  </a:lnTo>
                  <a:lnTo>
                    <a:pt x="174" y="44"/>
                  </a:lnTo>
                  <a:lnTo>
                    <a:pt x="178" y="52"/>
                  </a:lnTo>
                  <a:lnTo>
                    <a:pt x="180" y="61"/>
                  </a:lnTo>
                  <a:lnTo>
                    <a:pt x="182" y="70"/>
                  </a:lnTo>
                  <a:lnTo>
                    <a:pt x="184" y="81"/>
                  </a:lnTo>
                  <a:lnTo>
                    <a:pt x="184" y="93"/>
                  </a:lnTo>
                  <a:lnTo>
                    <a:pt x="184" y="106"/>
                  </a:lnTo>
                  <a:lnTo>
                    <a:pt x="182" y="117"/>
                  </a:lnTo>
                  <a:lnTo>
                    <a:pt x="180" y="128"/>
                  </a:lnTo>
                  <a:lnTo>
                    <a:pt x="177" y="138"/>
                  </a:lnTo>
                  <a:lnTo>
                    <a:pt x="173" y="146"/>
                  </a:lnTo>
                  <a:lnTo>
                    <a:pt x="168" y="154"/>
                  </a:lnTo>
                  <a:lnTo>
                    <a:pt x="163" y="160"/>
                  </a:lnTo>
                  <a:lnTo>
                    <a:pt x="156" y="167"/>
                  </a:lnTo>
                  <a:lnTo>
                    <a:pt x="148" y="172"/>
                  </a:lnTo>
                  <a:lnTo>
                    <a:pt x="141" y="176"/>
                  </a:lnTo>
                  <a:lnTo>
                    <a:pt x="131" y="179"/>
                  </a:lnTo>
                  <a:lnTo>
                    <a:pt x="121" y="183"/>
                  </a:lnTo>
                  <a:lnTo>
                    <a:pt x="112" y="185"/>
                  </a:lnTo>
                  <a:lnTo>
                    <a:pt x="100" y="186"/>
                  </a:lnTo>
                  <a:lnTo>
                    <a:pt x="88" y="187"/>
                  </a:lnTo>
                  <a:lnTo>
                    <a:pt x="75" y="187"/>
                  </a:lnTo>
                  <a:lnTo>
                    <a:pt x="36" y="187"/>
                  </a:lnTo>
                  <a:lnTo>
                    <a:pt x="36" y="331"/>
                  </a:lnTo>
                  <a:lnTo>
                    <a:pt x="0" y="331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1056" y="3100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7"/>
                </a:cxn>
                <a:cxn ang="0">
                  <a:pos x="44" y="117"/>
                </a:cxn>
                <a:cxn ang="0">
                  <a:pos x="58" y="117"/>
                </a:cxn>
                <a:cxn ang="0">
                  <a:pos x="64" y="116"/>
                </a:cxn>
                <a:cxn ang="0">
                  <a:pos x="71" y="115"/>
                </a:cxn>
                <a:cxn ang="0">
                  <a:pos x="77" y="114"/>
                </a:cxn>
                <a:cxn ang="0">
                  <a:pos x="83" y="111"/>
                </a:cxn>
                <a:cxn ang="0">
                  <a:pos x="88" y="109"/>
                </a:cxn>
                <a:cxn ang="0">
                  <a:pos x="93" y="106"/>
                </a:cxn>
                <a:cxn ang="0">
                  <a:pos x="98" y="103"/>
                </a:cxn>
                <a:cxn ang="0">
                  <a:pos x="101" y="99"/>
                </a:cxn>
                <a:cxn ang="0">
                  <a:pos x="104" y="94"/>
                </a:cxn>
                <a:cxn ang="0">
                  <a:pos x="107" y="88"/>
                </a:cxn>
                <a:cxn ang="0">
                  <a:pos x="109" y="83"/>
                </a:cxn>
                <a:cxn ang="0">
                  <a:pos x="111" y="75"/>
                </a:cxn>
                <a:cxn ang="0">
                  <a:pos x="112" y="67"/>
                </a:cxn>
                <a:cxn ang="0">
                  <a:pos x="112" y="58"/>
                </a:cxn>
                <a:cxn ang="0">
                  <a:pos x="112" y="51"/>
                </a:cxn>
                <a:cxn ang="0">
                  <a:pos x="111" y="44"/>
                </a:cxn>
                <a:cxn ang="0">
                  <a:pos x="110" y="38"/>
                </a:cxn>
                <a:cxn ang="0">
                  <a:pos x="108" y="32"/>
                </a:cxn>
                <a:cxn ang="0">
                  <a:pos x="105" y="27"/>
                </a:cxn>
                <a:cxn ang="0">
                  <a:pos x="103" y="23"/>
                </a:cxn>
                <a:cxn ang="0">
                  <a:pos x="99" y="18"/>
                </a:cxn>
                <a:cxn ang="0">
                  <a:pos x="94" y="14"/>
                </a:cxn>
                <a:cxn ang="0">
                  <a:pos x="90" y="11"/>
                </a:cxn>
                <a:cxn ang="0">
                  <a:pos x="85" y="8"/>
                </a:cxn>
                <a:cxn ang="0">
                  <a:pos x="79" y="6"/>
                </a:cxn>
                <a:cxn ang="0">
                  <a:pos x="73" y="4"/>
                </a:cxn>
                <a:cxn ang="0">
                  <a:pos x="67" y="2"/>
                </a:cxn>
                <a:cxn ang="0">
                  <a:pos x="60" y="1"/>
                </a:cxn>
                <a:cxn ang="0">
                  <a:pos x="52" y="0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0" y="117"/>
                  </a:lnTo>
                  <a:lnTo>
                    <a:pt x="44" y="117"/>
                  </a:lnTo>
                  <a:lnTo>
                    <a:pt x="58" y="117"/>
                  </a:lnTo>
                  <a:lnTo>
                    <a:pt x="64" y="116"/>
                  </a:lnTo>
                  <a:lnTo>
                    <a:pt x="71" y="115"/>
                  </a:lnTo>
                  <a:lnTo>
                    <a:pt x="77" y="114"/>
                  </a:lnTo>
                  <a:lnTo>
                    <a:pt x="83" y="111"/>
                  </a:lnTo>
                  <a:lnTo>
                    <a:pt x="88" y="109"/>
                  </a:lnTo>
                  <a:lnTo>
                    <a:pt x="93" y="106"/>
                  </a:lnTo>
                  <a:lnTo>
                    <a:pt x="98" y="103"/>
                  </a:lnTo>
                  <a:lnTo>
                    <a:pt x="101" y="99"/>
                  </a:lnTo>
                  <a:lnTo>
                    <a:pt x="104" y="94"/>
                  </a:lnTo>
                  <a:lnTo>
                    <a:pt x="107" y="88"/>
                  </a:lnTo>
                  <a:lnTo>
                    <a:pt x="109" y="83"/>
                  </a:lnTo>
                  <a:lnTo>
                    <a:pt x="111" y="75"/>
                  </a:lnTo>
                  <a:lnTo>
                    <a:pt x="112" y="67"/>
                  </a:lnTo>
                  <a:lnTo>
                    <a:pt x="112" y="58"/>
                  </a:lnTo>
                  <a:lnTo>
                    <a:pt x="112" y="51"/>
                  </a:lnTo>
                  <a:lnTo>
                    <a:pt x="111" y="44"/>
                  </a:lnTo>
                  <a:lnTo>
                    <a:pt x="110" y="38"/>
                  </a:lnTo>
                  <a:lnTo>
                    <a:pt x="108" y="32"/>
                  </a:lnTo>
                  <a:lnTo>
                    <a:pt x="105" y="27"/>
                  </a:lnTo>
                  <a:lnTo>
                    <a:pt x="103" y="23"/>
                  </a:lnTo>
                  <a:lnTo>
                    <a:pt x="99" y="18"/>
                  </a:lnTo>
                  <a:lnTo>
                    <a:pt x="94" y="14"/>
                  </a:lnTo>
                  <a:lnTo>
                    <a:pt x="90" y="11"/>
                  </a:lnTo>
                  <a:lnTo>
                    <a:pt x="85" y="8"/>
                  </a:lnTo>
                  <a:lnTo>
                    <a:pt x="79" y="6"/>
                  </a:lnTo>
                  <a:lnTo>
                    <a:pt x="73" y="4"/>
                  </a:lnTo>
                  <a:lnTo>
                    <a:pt x="67" y="2"/>
                  </a:lnTo>
                  <a:lnTo>
                    <a:pt x="60" y="1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1134" y="3064"/>
              <a:ext cx="37" cy="66"/>
            </a:xfrm>
            <a:custGeom>
              <a:avLst/>
              <a:gdLst/>
              <a:ahLst/>
              <a:cxnLst>
                <a:cxn ang="0">
                  <a:pos x="0" y="332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143"/>
                </a:cxn>
                <a:cxn ang="0">
                  <a:pos x="75" y="143"/>
                </a:cxn>
                <a:cxn ang="0">
                  <a:pos x="89" y="143"/>
                </a:cxn>
                <a:cxn ang="0">
                  <a:pos x="101" y="145"/>
                </a:cxn>
                <a:cxn ang="0">
                  <a:pos x="112" y="147"/>
                </a:cxn>
                <a:cxn ang="0">
                  <a:pos x="123" y="150"/>
                </a:cxn>
                <a:cxn ang="0">
                  <a:pos x="134" y="154"/>
                </a:cxn>
                <a:cxn ang="0">
                  <a:pos x="142" y="158"/>
                </a:cxn>
                <a:cxn ang="0">
                  <a:pos x="151" y="163"/>
                </a:cxn>
                <a:cxn ang="0">
                  <a:pos x="158" y="170"/>
                </a:cxn>
                <a:cxn ang="0">
                  <a:pos x="165" y="176"/>
                </a:cxn>
                <a:cxn ang="0">
                  <a:pos x="170" y="184"/>
                </a:cxn>
                <a:cxn ang="0">
                  <a:pos x="175" y="191"/>
                </a:cxn>
                <a:cxn ang="0">
                  <a:pos x="179" y="200"/>
                </a:cxn>
                <a:cxn ang="0">
                  <a:pos x="182" y="208"/>
                </a:cxn>
                <a:cxn ang="0">
                  <a:pos x="184" y="218"/>
                </a:cxn>
                <a:cxn ang="0">
                  <a:pos x="186" y="227"/>
                </a:cxn>
                <a:cxn ang="0">
                  <a:pos x="186" y="237"/>
                </a:cxn>
                <a:cxn ang="0">
                  <a:pos x="186" y="249"/>
                </a:cxn>
                <a:cxn ang="0">
                  <a:pos x="184" y="259"/>
                </a:cxn>
                <a:cxn ang="0">
                  <a:pos x="183" y="270"/>
                </a:cxn>
                <a:cxn ang="0">
                  <a:pos x="180" y="280"/>
                </a:cxn>
                <a:cxn ang="0">
                  <a:pos x="175" y="288"/>
                </a:cxn>
                <a:cxn ang="0">
                  <a:pos x="171" y="296"/>
                </a:cxn>
                <a:cxn ang="0">
                  <a:pos x="166" y="303"/>
                </a:cxn>
                <a:cxn ang="0">
                  <a:pos x="159" y="309"/>
                </a:cxn>
                <a:cxn ang="0">
                  <a:pos x="153" y="315"/>
                </a:cxn>
                <a:cxn ang="0">
                  <a:pos x="146" y="319"/>
                </a:cxn>
                <a:cxn ang="0">
                  <a:pos x="137" y="323"/>
                </a:cxn>
                <a:cxn ang="0">
                  <a:pos x="127" y="327"/>
                </a:cxn>
                <a:cxn ang="0">
                  <a:pos x="117" y="329"/>
                </a:cxn>
                <a:cxn ang="0">
                  <a:pos x="106" y="331"/>
                </a:cxn>
                <a:cxn ang="0">
                  <a:pos x="94" y="332"/>
                </a:cxn>
                <a:cxn ang="0">
                  <a:pos x="81" y="332"/>
                </a:cxn>
                <a:cxn ang="0">
                  <a:pos x="0" y="332"/>
                </a:cxn>
              </a:cxnLst>
              <a:rect l="0" t="0" r="r" b="b"/>
              <a:pathLst>
                <a:path w="186" h="332">
                  <a:moveTo>
                    <a:pt x="0" y="332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43"/>
                  </a:lnTo>
                  <a:lnTo>
                    <a:pt x="75" y="143"/>
                  </a:lnTo>
                  <a:lnTo>
                    <a:pt x="89" y="143"/>
                  </a:lnTo>
                  <a:lnTo>
                    <a:pt x="101" y="145"/>
                  </a:lnTo>
                  <a:lnTo>
                    <a:pt x="112" y="147"/>
                  </a:lnTo>
                  <a:lnTo>
                    <a:pt x="123" y="150"/>
                  </a:lnTo>
                  <a:lnTo>
                    <a:pt x="134" y="154"/>
                  </a:lnTo>
                  <a:lnTo>
                    <a:pt x="142" y="158"/>
                  </a:lnTo>
                  <a:lnTo>
                    <a:pt x="151" y="163"/>
                  </a:lnTo>
                  <a:lnTo>
                    <a:pt x="158" y="170"/>
                  </a:lnTo>
                  <a:lnTo>
                    <a:pt x="165" y="176"/>
                  </a:lnTo>
                  <a:lnTo>
                    <a:pt x="170" y="184"/>
                  </a:lnTo>
                  <a:lnTo>
                    <a:pt x="175" y="191"/>
                  </a:lnTo>
                  <a:lnTo>
                    <a:pt x="179" y="200"/>
                  </a:lnTo>
                  <a:lnTo>
                    <a:pt x="182" y="208"/>
                  </a:lnTo>
                  <a:lnTo>
                    <a:pt x="184" y="218"/>
                  </a:lnTo>
                  <a:lnTo>
                    <a:pt x="186" y="227"/>
                  </a:lnTo>
                  <a:lnTo>
                    <a:pt x="186" y="237"/>
                  </a:lnTo>
                  <a:lnTo>
                    <a:pt x="186" y="249"/>
                  </a:lnTo>
                  <a:lnTo>
                    <a:pt x="184" y="259"/>
                  </a:lnTo>
                  <a:lnTo>
                    <a:pt x="183" y="270"/>
                  </a:lnTo>
                  <a:lnTo>
                    <a:pt x="180" y="280"/>
                  </a:lnTo>
                  <a:lnTo>
                    <a:pt x="175" y="288"/>
                  </a:lnTo>
                  <a:lnTo>
                    <a:pt x="171" y="296"/>
                  </a:lnTo>
                  <a:lnTo>
                    <a:pt x="166" y="303"/>
                  </a:lnTo>
                  <a:lnTo>
                    <a:pt x="159" y="309"/>
                  </a:lnTo>
                  <a:lnTo>
                    <a:pt x="153" y="315"/>
                  </a:lnTo>
                  <a:lnTo>
                    <a:pt x="146" y="319"/>
                  </a:lnTo>
                  <a:lnTo>
                    <a:pt x="137" y="323"/>
                  </a:lnTo>
                  <a:lnTo>
                    <a:pt x="127" y="327"/>
                  </a:lnTo>
                  <a:lnTo>
                    <a:pt x="117" y="329"/>
                  </a:lnTo>
                  <a:lnTo>
                    <a:pt x="106" y="331"/>
                  </a:lnTo>
                  <a:lnTo>
                    <a:pt x="94" y="332"/>
                  </a:lnTo>
                  <a:lnTo>
                    <a:pt x="81" y="332"/>
                  </a:lnTo>
                  <a:lnTo>
                    <a:pt x="0" y="332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930" y="3071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4"/>
                </a:cxn>
                <a:cxn ang="0">
                  <a:pos x="39" y="114"/>
                </a:cxn>
                <a:cxn ang="0">
                  <a:pos x="55" y="114"/>
                </a:cxn>
                <a:cxn ang="0">
                  <a:pos x="62" y="113"/>
                </a:cxn>
                <a:cxn ang="0">
                  <a:pos x="69" y="112"/>
                </a:cxn>
                <a:cxn ang="0">
                  <a:pos x="76" y="111"/>
                </a:cxn>
                <a:cxn ang="0">
                  <a:pos x="81" y="109"/>
                </a:cxn>
                <a:cxn ang="0">
                  <a:pos x="86" y="107"/>
                </a:cxn>
                <a:cxn ang="0">
                  <a:pos x="92" y="104"/>
                </a:cxn>
                <a:cxn ang="0">
                  <a:pos x="96" y="101"/>
                </a:cxn>
                <a:cxn ang="0">
                  <a:pos x="100" y="96"/>
                </a:cxn>
                <a:cxn ang="0">
                  <a:pos x="104" y="91"/>
                </a:cxn>
                <a:cxn ang="0">
                  <a:pos x="106" y="86"/>
                </a:cxn>
                <a:cxn ang="0">
                  <a:pos x="108" y="80"/>
                </a:cxn>
                <a:cxn ang="0">
                  <a:pos x="110" y="73"/>
                </a:cxn>
                <a:cxn ang="0">
                  <a:pos x="111" y="65"/>
                </a:cxn>
                <a:cxn ang="0">
                  <a:pos x="111" y="57"/>
                </a:cxn>
                <a:cxn ang="0">
                  <a:pos x="111" y="48"/>
                </a:cxn>
                <a:cxn ang="0">
                  <a:pos x="110" y="41"/>
                </a:cxn>
                <a:cxn ang="0">
                  <a:pos x="109" y="34"/>
                </a:cxn>
                <a:cxn ang="0">
                  <a:pos x="107" y="29"/>
                </a:cxn>
                <a:cxn ang="0">
                  <a:pos x="104" y="24"/>
                </a:cxn>
                <a:cxn ang="0">
                  <a:pos x="100" y="18"/>
                </a:cxn>
                <a:cxn ang="0">
                  <a:pos x="97" y="15"/>
                </a:cxn>
                <a:cxn ang="0">
                  <a:pos x="93" y="11"/>
                </a:cxn>
                <a:cxn ang="0">
                  <a:pos x="87" y="9"/>
                </a:cxn>
                <a:cxn ang="0">
                  <a:pos x="82" y="6"/>
                </a:cxn>
                <a:cxn ang="0">
                  <a:pos x="77" y="5"/>
                </a:cxn>
                <a:cxn ang="0">
                  <a:pos x="70" y="2"/>
                </a:cxn>
                <a:cxn ang="0">
                  <a:pos x="63" y="1"/>
                </a:cxn>
                <a:cxn ang="0">
                  <a:pos x="55" y="1"/>
                </a:cxn>
                <a:cxn ang="0">
                  <a:pos x="39" y="0"/>
                </a:cxn>
                <a:cxn ang="0">
                  <a:pos x="0" y="0"/>
                </a:cxn>
              </a:cxnLst>
              <a:rect l="0" t="0" r="r" b="b"/>
              <a:pathLst>
                <a:path w="111" h="114">
                  <a:moveTo>
                    <a:pt x="0" y="0"/>
                  </a:moveTo>
                  <a:lnTo>
                    <a:pt x="0" y="114"/>
                  </a:lnTo>
                  <a:lnTo>
                    <a:pt x="39" y="114"/>
                  </a:lnTo>
                  <a:lnTo>
                    <a:pt x="55" y="114"/>
                  </a:lnTo>
                  <a:lnTo>
                    <a:pt x="62" y="113"/>
                  </a:lnTo>
                  <a:lnTo>
                    <a:pt x="69" y="112"/>
                  </a:lnTo>
                  <a:lnTo>
                    <a:pt x="76" y="111"/>
                  </a:lnTo>
                  <a:lnTo>
                    <a:pt x="81" y="109"/>
                  </a:lnTo>
                  <a:lnTo>
                    <a:pt x="86" y="107"/>
                  </a:lnTo>
                  <a:lnTo>
                    <a:pt x="92" y="104"/>
                  </a:lnTo>
                  <a:lnTo>
                    <a:pt x="96" y="101"/>
                  </a:lnTo>
                  <a:lnTo>
                    <a:pt x="100" y="96"/>
                  </a:lnTo>
                  <a:lnTo>
                    <a:pt x="104" y="91"/>
                  </a:lnTo>
                  <a:lnTo>
                    <a:pt x="106" y="86"/>
                  </a:lnTo>
                  <a:lnTo>
                    <a:pt x="108" y="80"/>
                  </a:lnTo>
                  <a:lnTo>
                    <a:pt x="110" y="73"/>
                  </a:lnTo>
                  <a:lnTo>
                    <a:pt x="111" y="65"/>
                  </a:lnTo>
                  <a:lnTo>
                    <a:pt x="111" y="57"/>
                  </a:lnTo>
                  <a:lnTo>
                    <a:pt x="111" y="48"/>
                  </a:lnTo>
                  <a:lnTo>
                    <a:pt x="110" y="41"/>
                  </a:lnTo>
                  <a:lnTo>
                    <a:pt x="109" y="34"/>
                  </a:lnTo>
                  <a:lnTo>
                    <a:pt x="107" y="29"/>
                  </a:lnTo>
                  <a:lnTo>
                    <a:pt x="104" y="24"/>
                  </a:lnTo>
                  <a:lnTo>
                    <a:pt x="100" y="18"/>
                  </a:lnTo>
                  <a:lnTo>
                    <a:pt x="97" y="15"/>
                  </a:lnTo>
                  <a:lnTo>
                    <a:pt x="93" y="11"/>
                  </a:lnTo>
                  <a:lnTo>
                    <a:pt x="87" y="9"/>
                  </a:lnTo>
                  <a:lnTo>
                    <a:pt x="82" y="6"/>
                  </a:lnTo>
                  <a:lnTo>
                    <a:pt x="77" y="5"/>
                  </a:lnTo>
                  <a:lnTo>
                    <a:pt x="70" y="2"/>
                  </a:lnTo>
                  <a:lnTo>
                    <a:pt x="63" y="1"/>
                  </a:lnTo>
                  <a:lnTo>
                    <a:pt x="55" y="1"/>
                  </a:lnTo>
                  <a:lnTo>
                    <a:pt x="39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2" name="Freeform 75"/>
            <p:cNvSpPr>
              <a:spLocks/>
            </p:cNvSpPr>
            <p:nvPr/>
          </p:nvSpPr>
          <p:spPr bwMode="auto">
            <a:xfrm>
              <a:off x="886" y="3064"/>
              <a:ext cx="31" cy="66"/>
            </a:xfrm>
            <a:custGeom>
              <a:avLst/>
              <a:gdLst/>
              <a:ahLst/>
              <a:cxnLst>
                <a:cxn ang="0">
                  <a:pos x="36" y="142"/>
                </a:cxn>
                <a:cxn ang="0">
                  <a:pos x="132" y="142"/>
                </a:cxn>
                <a:cxn ang="0">
                  <a:pos x="152" y="143"/>
                </a:cxn>
                <a:cxn ang="0">
                  <a:pos x="155" y="143"/>
                </a:cxn>
                <a:cxn ang="0">
                  <a:pos x="155" y="143"/>
                </a:cxn>
                <a:cxn ang="0">
                  <a:pos x="155" y="143"/>
                </a:cxn>
                <a:cxn ang="0">
                  <a:pos x="155" y="143"/>
                </a:cxn>
                <a:cxn ang="0">
                  <a:pos x="155" y="178"/>
                </a:cxn>
                <a:cxn ang="0">
                  <a:pos x="36" y="178"/>
                </a:cxn>
                <a:cxn ang="0">
                  <a:pos x="36" y="235"/>
                </a:cxn>
                <a:cxn ang="0">
                  <a:pos x="38" y="250"/>
                </a:cxn>
                <a:cxn ang="0">
                  <a:pos x="42" y="262"/>
                </a:cxn>
                <a:cxn ang="0">
                  <a:pos x="47" y="272"/>
                </a:cxn>
                <a:cxn ang="0">
                  <a:pos x="54" y="282"/>
                </a:cxn>
                <a:cxn ang="0">
                  <a:pos x="63" y="288"/>
                </a:cxn>
                <a:cxn ang="0">
                  <a:pos x="74" y="293"/>
                </a:cxn>
                <a:cxn ang="0">
                  <a:pos x="86" y="295"/>
                </a:cxn>
                <a:cxn ang="0">
                  <a:pos x="154" y="295"/>
                </a:cxn>
                <a:cxn ang="0">
                  <a:pos x="102" y="331"/>
                </a:cxn>
                <a:cxn ang="0">
                  <a:pos x="79" y="329"/>
                </a:cxn>
                <a:cxn ang="0">
                  <a:pos x="58" y="325"/>
                </a:cxn>
                <a:cxn ang="0">
                  <a:pos x="40" y="316"/>
                </a:cxn>
                <a:cxn ang="0">
                  <a:pos x="26" y="304"/>
                </a:cxn>
                <a:cxn ang="0">
                  <a:pos x="15" y="290"/>
                </a:cxn>
                <a:cxn ang="0">
                  <a:pos x="6" y="272"/>
                </a:cxn>
                <a:cxn ang="0">
                  <a:pos x="2" y="251"/>
                </a:cxn>
                <a:cxn ang="0">
                  <a:pos x="0" y="226"/>
                </a:cxn>
                <a:cxn ang="0">
                  <a:pos x="0" y="91"/>
                </a:cxn>
                <a:cxn ang="0">
                  <a:pos x="3" y="68"/>
                </a:cxn>
                <a:cxn ang="0">
                  <a:pos x="9" y="49"/>
                </a:cxn>
                <a:cxn ang="0">
                  <a:pos x="19" y="33"/>
                </a:cxn>
                <a:cxn ang="0">
                  <a:pos x="32" y="20"/>
                </a:cxn>
                <a:cxn ang="0">
                  <a:pos x="47" y="11"/>
                </a:cxn>
                <a:cxn ang="0">
                  <a:pos x="66" y="3"/>
                </a:cxn>
                <a:cxn ang="0">
                  <a:pos x="87" y="0"/>
                </a:cxn>
                <a:cxn ang="0">
                  <a:pos x="154" y="0"/>
                </a:cxn>
                <a:cxn ang="0">
                  <a:pos x="100" y="36"/>
                </a:cxn>
                <a:cxn ang="0">
                  <a:pos x="84" y="37"/>
                </a:cxn>
                <a:cxn ang="0">
                  <a:pos x="70" y="41"/>
                </a:cxn>
                <a:cxn ang="0">
                  <a:pos x="60" y="46"/>
                </a:cxn>
                <a:cxn ang="0">
                  <a:pos x="51" y="52"/>
                </a:cxn>
                <a:cxn ang="0">
                  <a:pos x="44" y="62"/>
                </a:cxn>
                <a:cxn ang="0">
                  <a:pos x="39" y="74"/>
                </a:cxn>
                <a:cxn ang="0">
                  <a:pos x="37" y="86"/>
                </a:cxn>
                <a:cxn ang="0">
                  <a:pos x="36" y="102"/>
                </a:cxn>
              </a:cxnLst>
              <a:rect l="0" t="0" r="r" b="b"/>
              <a:pathLst>
                <a:path w="155" h="331">
                  <a:moveTo>
                    <a:pt x="36" y="102"/>
                  </a:moveTo>
                  <a:lnTo>
                    <a:pt x="36" y="142"/>
                  </a:lnTo>
                  <a:lnTo>
                    <a:pt x="102" y="142"/>
                  </a:lnTo>
                  <a:lnTo>
                    <a:pt x="132" y="142"/>
                  </a:lnTo>
                  <a:lnTo>
                    <a:pt x="148" y="143"/>
                  </a:lnTo>
                  <a:lnTo>
                    <a:pt x="152" y="143"/>
                  </a:lnTo>
                  <a:lnTo>
                    <a:pt x="154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43"/>
                  </a:lnTo>
                  <a:lnTo>
                    <a:pt x="155" y="178"/>
                  </a:lnTo>
                  <a:lnTo>
                    <a:pt x="102" y="178"/>
                  </a:lnTo>
                  <a:lnTo>
                    <a:pt x="36" y="178"/>
                  </a:lnTo>
                  <a:lnTo>
                    <a:pt x="36" y="226"/>
                  </a:lnTo>
                  <a:lnTo>
                    <a:pt x="36" y="235"/>
                  </a:lnTo>
                  <a:lnTo>
                    <a:pt x="37" y="242"/>
                  </a:lnTo>
                  <a:lnTo>
                    <a:pt x="38" y="250"/>
                  </a:lnTo>
                  <a:lnTo>
                    <a:pt x="39" y="256"/>
                  </a:lnTo>
                  <a:lnTo>
                    <a:pt x="42" y="262"/>
                  </a:lnTo>
                  <a:lnTo>
                    <a:pt x="45" y="268"/>
                  </a:lnTo>
                  <a:lnTo>
                    <a:pt x="47" y="272"/>
                  </a:lnTo>
                  <a:lnTo>
                    <a:pt x="50" y="278"/>
                  </a:lnTo>
                  <a:lnTo>
                    <a:pt x="54" y="282"/>
                  </a:lnTo>
                  <a:lnTo>
                    <a:pt x="59" y="285"/>
                  </a:lnTo>
                  <a:lnTo>
                    <a:pt x="63" y="288"/>
                  </a:lnTo>
                  <a:lnTo>
                    <a:pt x="68" y="290"/>
                  </a:lnTo>
                  <a:lnTo>
                    <a:pt x="74" y="293"/>
                  </a:lnTo>
                  <a:lnTo>
                    <a:pt x="80" y="294"/>
                  </a:lnTo>
                  <a:lnTo>
                    <a:pt x="86" y="295"/>
                  </a:lnTo>
                  <a:lnTo>
                    <a:pt x="93" y="295"/>
                  </a:lnTo>
                  <a:lnTo>
                    <a:pt x="154" y="295"/>
                  </a:lnTo>
                  <a:lnTo>
                    <a:pt x="154" y="331"/>
                  </a:lnTo>
                  <a:lnTo>
                    <a:pt x="102" y="331"/>
                  </a:lnTo>
                  <a:lnTo>
                    <a:pt x="90" y="331"/>
                  </a:lnTo>
                  <a:lnTo>
                    <a:pt x="79" y="329"/>
                  </a:lnTo>
                  <a:lnTo>
                    <a:pt x="67" y="328"/>
                  </a:lnTo>
                  <a:lnTo>
                    <a:pt x="58" y="325"/>
                  </a:lnTo>
                  <a:lnTo>
                    <a:pt x="48" y="320"/>
                  </a:lnTo>
                  <a:lnTo>
                    <a:pt x="40" y="316"/>
                  </a:lnTo>
                  <a:lnTo>
                    <a:pt x="32" y="311"/>
                  </a:lnTo>
                  <a:lnTo>
                    <a:pt x="26" y="304"/>
                  </a:lnTo>
                  <a:lnTo>
                    <a:pt x="19" y="298"/>
                  </a:lnTo>
                  <a:lnTo>
                    <a:pt x="15" y="290"/>
                  </a:lnTo>
                  <a:lnTo>
                    <a:pt x="9" y="282"/>
                  </a:lnTo>
                  <a:lnTo>
                    <a:pt x="6" y="272"/>
                  </a:lnTo>
                  <a:lnTo>
                    <a:pt x="3" y="262"/>
                  </a:lnTo>
                  <a:lnTo>
                    <a:pt x="2" y="251"/>
                  </a:lnTo>
                  <a:lnTo>
                    <a:pt x="0" y="239"/>
                  </a:lnTo>
                  <a:lnTo>
                    <a:pt x="0" y="226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3" y="68"/>
                  </a:lnTo>
                  <a:lnTo>
                    <a:pt x="6" y="58"/>
                  </a:lnTo>
                  <a:lnTo>
                    <a:pt x="9" y="49"/>
                  </a:lnTo>
                  <a:lnTo>
                    <a:pt x="14" y="41"/>
                  </a:lnTo>
                  <a:lnTo>
                    <a:pt x="19" y="33"/>
                  </a:lnTo>
                  <a:lnTo>
                    <a:pt x="26" y="26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6" y="6"/>
                  </a:lnTo>
                  <a:lnTo>
                    <a:pt x="66" y="3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00" y="36"/>
                  </a:lnTo>
                  <a:lnTo>
                    <a:pt x="92" y="36"/>
                  </a:lnTo>
                  <a:lnTo>
                    <a:pt x="84" y="37"/>
                  </a:lnTo>
                  <a:lnTo>
                    <a:pt x="77" y="38"/>
                  </a:lnTo>
                  <a:lnTo>
                    <a:pt x="70" y="41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4" y="49"/>
                  </a:lnTo>
                  <a:lnTo>
                    <a:pt x="51" y="52"/>
                  </a:lnTo>
                  <a:lnTo>
                    <a:pt x="47" y="57"/>
                  </a:lnTo>
                  <a:lnTo>
                    <a:pt x="44" y="62"/>
                  </a:lnTo>
                  <a:lnTo>
                    <a:pt x="42" y="67"/>
                  </a:lnTo>
                  <a:lnTo>
                    <a:pt x="39" y="74"/>
                  </a:lnTo>
                  <a:lnTo>
                    <a:pt x="38" y="80"/>
                  </a:lnTo>
                  <a:lnTo>
                    <a:pt x="37" y="86"/>
                  </a:lnTo>
                  <a:lnTo>
                    <a:pt x="36" y="94"/>
                  </a:lnTo>
                  <a:lnTo>
                    <a:pt x="36" y="102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3" name="Freeform 76"/>
            <p:cNvSpPr>
              <a:spLocks/>
            </p:cNvSpPr>
            <p:nvPr/>
          </p:nvSpPr>
          <p:spPr bwMode="auto">
            <a:xfrm>
              <a:off x="1142" y="3100"/>
              <a:ext cx="22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7"/>
                </a:cxn>
                <a:cxn ang="0">
                  <a:pos x="43" y="117"/>
                </a:cxn>
                <a:cxn ang="0">
                  <a:pos x="57" y="117"/>
                </a:cxn>
                <a:cxn ang="0">
                  <a:pos x="64" y="116"/>
                </a:cxn>
                <a:cxn ang="0">
                  <a:pos x="70" y="115"/>
                </a:cxn>
                <a:cxn ang="0">
                  <a:pos x="77" y="114"/>
                </a:cxn>
                <a:cxn ang="0">
                  <a:pos x="82" y="111"/>
                </a:cxn>
                <a:cxn ang="0">
                  <a:pos x="87" y="109"/>
                </a:cxn>
                <a:cxn ang="0">
                  <a:pos x="93" y="106"/>
                </a:cxn>
                <a:cxn ang="0">
                  <a:pos x="97" y="103"/>
                </a:cxn>
                <a:cxn ang="0">
                  <a:pos x="100" y="99"/>
                </a:cxn>
                <a:cxn ang="0">
                  <a:pos x="103" y="94"/>
                </a:cxn>
                <a:cxn ang="0">
                  <a:pos x="106" y="88"/>
                </a:cxn>
                <a:cxn ang="0">
                  <a:pos x="109" y="83"/>
                </a:cxn>
                <a:cxn ang="0">
                  <a:pos x="111" y="75"/>
                </a:cxn>
                <a:cxn ang="0">
                  <a:pos x="112" y="67"/>
                </a:cxn>
                <a:cxn ang="0">
                  <a:pos x="112" y="58"/>
                </a:cxn>
                <a:cxn ang="0">
                  <a:pos x="112" y="51"/>
                </a:cxn>
                <a:cxn ang="0">
                  <a:pos x="111" y="44"/>
                </a:cxn>
                <a:cxn ang="0">
                  <a:pos x="110" y="38"/>
                </a:cxn>
                <a:cxn ang="0">
                  <a:pos x="108" y="32"/>
                </a:cxn>
                <a:cxn ang="0">
                  <a:pos x="104" y="27"/>
                </a:cxn>
                <a:cxn ang="0">
                  <a:pos x="102" y="23"/>
                </a:cxn>
                <a:cxn ang="0">
                  <a:pos x="98" y="18"/>
                </a:cxn>
                <a:cxn ang="0">
                  <a:pos x="94" y="14"/>
                </a:cxn>
                <a:cxn ang="0">
                  <a:pos x="89" y="11"/>
                </a:cxn>
                <a:cxn ang="0">
                  <a:pos x="84" y="8"/>
                </a:cxn>
                <a:cxn ang="0">
                  <a:pos x="79" y="6"/>
                </a:cxn>
                <a:cxn ang="0">
                  <a:pos x="72" y="4"/>
                </a:cxn>
                <a:cxn ang="0">
                  <a:pos x="66" y="2"/>
                </a:cxn>
                <a:cxn ang="0">
                  <a:pos x="59" y="1"/>
                </a:cxn>
                <a:cxn ang="0">
                  <a:pos x="51" y="0"/>
                </a:cxn>
                <a:cxn ang="0">
                  <a:pos x="43" y="0"/>
                </a:cxn>
                <a:cxn ang="0">
                  <a:pos x="0" y="0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0" y="117"/>
                  </a:lnTo>
                  <a:lnTo>
                    <a:pt x="43" y="117"/>
                  </a:lnTo>
                  <a:lnTo>
                    <a:pt x="57" y="117"/>
                  </a:lnTo>
                  <a:lnTo>
                    <a:pt x="64" y="116"/>
                  </a:lnTo>
                  <a:lnTo>
                    <a:pt x="70" y="115"/>
                  </a:lnTo>
                  <a:lnTo>
                    <a:pt x="77" y="114"/>
                  </a:lnTo>
                  <a:lnTo>
                    <a:pt x="82" y="111"/>
                  </a:lnTo>
                  <a:lnTo>
                    <a:pt x="87" y="109"/>
                  </a:lnTo>
                  <a:lnTo>
                    <a:pt x="93" y="106"/>
                  </a:lnTo>
                  <a:lnTo>
                    <a:pt x="97" y="103"/>
                  </a:lnTo>
                  <a:lnTo>
                    <a:pt x="100" y="99"/>
                  </a:lnTo>
                  <a:lnTo>
                    <a:pt x="103" y="94"/>
                  </a:lnTo>
                  <a:lnTo>
                    <a:pt x="106" y="88"/>
                  </a:lnTo>
                  <a:lnTo>
                    <a:pt x="109" y="83"/>
                  </a:lnTo>
                  <a:lnTo>
                    <a:pt x="111" y="75"/>
                  </a:lnTo>
                  <a:lnTo>
                    <a:pt x="112" y="67"/>
                  </a:lnTo>
                  <a:lnTo>
                    <a:pt x="112" y="58"/>
                  </a:lnTo>
                  <a:lnTo>
                    <a:pt x="112" y="51"/>
                  </a:lnTo>
                  <a:lnTo>
                    <a:pt x="111" y="44"/>
                  </a:lnTo>
                  <a:lnTo>
                    <a:pt x="110" y="38"/>
                  </a:lnTo>
                  <a:lnTo>
                    <a:pt x="108" y="32"/>
                  </a:lnTo>
                  <a:lnTo>
                    <a:pt x="104" y="27"/>
                  </a:lnTo>
                  <a:lnTo>
                    <a:pt x="102" y="23"/>
                  </a:lnTo>
                  <a:lnTo>
                    <a:pt x="98" y="18"/>
                  </a:lnTo>
                  <a:lnTo>
                    <a:pt x="94" y="14"/>
                  </a:lnTo>
                  <a:lnTo>
                    <a:pt x="89" y="11"/>
                  </a:lnTo>
                  <a:lnTo>
                    <a:pt x="84" y="8"/>
                  </a:lnTo>
                  <a:lnTo>
                    <a:pt x="79" y="6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59" y="1"/>
                  </a:lnTo>
                  <a:lnTo>
                    <a:pt x="51" y="0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1090" y="3064"/>
              <a:ext cx="37" cy="6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143"/>
                </a:cxn>
                <a:cxn ang="0">
                  <a:pos x="148" y="143"/>
                </a:cxn>
                <a:cxn ang="0">
                  <a:pos x="148" y="0"/>
                </a:cxn>
                <a:cxn ang="0">
                  <a:pos x="185" y="0"/>
                </a:cxn>
                <a:cxn ang="0">
                  <a:pos x="185" y="332"/>
                </a:cxn>
                <a:cxn ang="0">
                  <a:pos x="148" y="332"/>
                </a:cxn>
                <a:cxn ang="0">
                  <a:pos x="148" y="179"/>
                </a:cxn>
                <a:cxn ang="0">
                  <a:pos x="36" y="179"/>
                </a:cxn>
                <a:cxn ang="0">
                  <a:pos x="36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185" h="332">
                  <a:moveTo>
                    <a:pt x="36" y="0"/>
                  </a:moveTo>
                  <a:lnTo>
                    <a:pt x="36" y="143"/>
                  </a:lnTo>
                  <a:lnTo>
                    <a:pt x="148" y="143"/>
                  </a:lnTo>
                  <a:lnTo>
                    <a:pt x="148" y="0"/>
                  </a:lnTo>
                  <a:lnTo>
                    <a:pt x="185" y="0"/>
                  </a:lnTo>
                  <a:lnTo>
                    <a:pt x="185" y="332"/>
                  </a:lnTo>
                  <a:lnTo>
                    <a:pt x="148" y="332"/>
                  </a:lnTo>
                  <a:lnTo>
                    <a:pt x="148" y="179"/>
                  </a:lnTo>
                  <a:lnTo>
                    <a:pt x="36" y="179"/>
                  </a:lnTo>
                  <a:lnTo>
                    <a:pt x="36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1175" y="3064"/>
              <a:ext cx="7" cy="66"/>
            </a:xfrm>
            <a:prstGeom prst="rect">
              <a:avLst/>
            </a:prstGeom>
            <a:solidFill>
              <a:schemeClr val="accent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6" name="Freeform 79"/>
            <p:cNvSpPr>
              <a:spLocks/>
            </p:cNvSpPr>
            <p:nvPr/>
          </p:nvSpPr>
          <p:spPr bwMode="auto">
            <a:xfrm>
              <a:off x="1189" y="3064"/>
              <a:ext cx="39" cy="6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279"/>
                </a:cxn>
                <a:cxn ang="0">
                  <a:pos x="150" y="0"/>
                </a:cxn>
                <a:cxn ang="0">
                  <a:pos x="194" y="0"/>
                </a:cxn>
                <a:cxn ang="0">
                  <a:pos x="194" y="332"/>
                </a:cxn>
                <a:cxn ang="0">
                  <a:pos x="158" y="332"/>
                </a:cxn>
                <a:cxn ang="0">
                  <a:pos x="158" y="53"/>
                </a:cxn>
                <a:cxn ang="0">
                  <a:pos x="45" y="332"/>
                </a:cxn>
                <a:cxn ang="0">
                  <a:pos x="0" y="33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194" h="332">
                  <a:moveTo>
                    <a:pt x="36" y="0"/>
                  </a:moveTo>
                  <a:lnTo>
                    <a:pt x="36" y="279"/>
                  </a:lnTo>
                  <a:lnTo>
                    <a:pt x="150" y="0"/>
                  </a:lnTo>
                  <a:lnTo>
                    <a:pt x="194" y="0"/>
                  </a:lnTo>
                  <a:lnTo>
                    <a:pt x="194" y="332"/>
                  </a:lnTo>
                  <a:lnTo>
                    <a:pt x="158" y="332"/>
                  </a:lnTo>
                  <a:lnTo>
                    <a:pt x="158" y="53"/>
                  </a:lnTo>
                  <a:lnTo>
                    <a:pt x="45" y="332"/>
                  </a:lnTo>
                  <a:lnTo>
                    <a:pt x="0" y="33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7" name="Freeform 80"/>
            <p:cNvSpPr>
              <a:spLocks/>
            </p:cNvSpPr>
            <p:nvPr/>
          </p:nvSpPr>
          <p:spPr bwMode="auto">
            <a:xfrm>
              <a:off x="1193" y="3046"/>
              <a:ext cx="29" cy="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27" y="0"/>
                </a:cxn>
                <a:cxn ang="0">
                  <a:pos x="32" y="6"/>
                </a:cxn>
                <a:cxn ang="0">
                  <a:pos x="38" y="10"/>
                </a:cxn>
                <a:cxn ang="0">
                  <a:pos x="43" y="14"/>
                </a:cxn>
                <a:cxn ang="0">
                  <a:pos x="48" y="18"/>
                </a:cxn>
                <a:cxn ang="0">
                  <a:pos x="50" y="20"/>
                </a:cxn>
                <a:cxn ang="0">
                  <a:pos x="54" y="21"/>
                </a:cxn>
                <a:cxn ang="0">
                  <a:pos x="56" y="22"/>
                </a:cxn>
                <a:cxn ang="0">
                  <a:pos x="59" y="23"/>
                </a:cxn>
                <a:cxn ang="0">
                  <a:pos x="62" y="24"/>
                </a:cxn>
                <a:cxn ang="0">
                  <a:pos x="64" y="25"/>
                </a:cxn>
                <a:cxn ang="0">
                  <a:pos x="67" y="25"/>
                </a:cxn>
                <a:cxn ang="0">
                  <a:pos x="71" y="25"/>
                </a:cxn>
                <a:cxn ang="0">
                  <a:pos x="74" y="25"/>
                </a:cxn>
                <a:cxn ang="0">
                  <a:pos x="77" y="25"/>
                </a:cxn>
                <a:cxn ang="0">
                  <a:pos x="80" y="24"/>
                </a:cxn>
                <a:cxn ang="0">
                  <a:pos x="83" y="23"/>
                </a:cxn>
                <a:cxn ang="0">
                  <a:pos x="86" y="22"/>
                </a:cxn>
                <a:cxn ang="0">
                  <a:pos x="89" y="21"/>
                </a:cxn>
                <a:cxn ang="0">
                  <a:pos x="92" y="20"/>
                </a:cxn>
                <a:cxn ang="0">
                  <a:pos x="95" y="19"/>
                </a:cxn>
                <a:cxn ang="0">
                  <a:pos x="101" y="14"/>
                </a:cxn>
                <a:cxn ang="0">
                  <a:pos x="106" y="11"/>
                </a:cxn>
                <a:cxn ang="0">
                  <a:pos x="112" y="6"/>
                </a:cxn>
                <a:cxn ang="0">
                  <a:pos x="118" y="0"/>
                </a:cxn>
                <a:cxn ang="0">
                  <a:pos x="143" y="26"/>
                </a:cxn>
                <a:cxn ang="0">
                  <a:pos x="135" y="35"/>
                </a:cxn>
                <a:cxn ang="0">
                  <a:pos x="126" y="41"/>
                </a:cxn>
                <a:cxn ang="0">
                  <a:pos x="117" y="47"/>
                </a:cxn>
                <a:cxn ang="0">
                  <a:pos x="108" y="53"/>
                </a:cxn>
                <a:cxn ang="0">
                  <a:pos x="104" y="55"/>
                </a:cxn>
                <a:cxn ang="0">
                  <a:pos x="100" y="56"/>
                </a:cxn>
                <a:cxn ang="0">
                  <a:pos x="95" y="58"/>
                </a:cxn>
                <a:cxn ang="0">
                  <a:pos x="91" y="59"/>
                </a:cxn>
                <a:cxn ang="0">
                  <a:pos x="86" y="60"/>
                </a:cxn>
                <a:cxn ang="0">
                  <a:pos x="81" y="60"/>
                </a:cxn>
                <a:cxn ang="0">
                  <a:pos x="76" y="61"/>
                </a:cxn>
                <a:cxn ang="0">
                  <a:pos x="72" y="61"/>
                </a:cxn>
                <a:cxn ang="0">
                  <a:pos x="66" y="61"/>
                </a:cxn>
                <a:cxn ang="0">
                  <a:pos x="62" y="60"/>
                </a:cxn>
                <a:cxn ang="0">
                  <a:pos x="57" y="60"/>
                </a:cxn>
                <a:cxn ang="0">
                  <a:pos x="52" y="59"/>
                </a:cxn>
                <a:cxn ang="0">
                  <a:pos x="47" y="57"/>
                </a:cxn>
                <a:cxn ang="0">
                  <a:pos x="43" y="56"/>
                </a:cxn>
                <a:cxn ang="0">
                  <a:pos x="39" y="54"/>
                </a:cxn>
                <a:cxn ang="0">
                  <a:pos x="34" y="52"/>
                </a:cxn>
                <a:cxn ang="0">
                  <a:pos x="26" y="46"/>
                </a:cxn>
                <a:cxn ang="0">
                  <a:pos x="17" y="41"/>
                </a:cxn>
                <a:cxn ang="0">
                  <a:pos x="9" y="34"/>
                </a:cxn>
                <a:cxn ang="0">
                  <a:pos x="0" y="26"/>
                </a:cxn>
              </a:cxnLst>
              <a:rect l="0" t="0" r="r" b="b"/>
              <a:pathLst>
                <a:path w="143" h="61">
                  <a:moveTo>
                    <a:pt x="0" y="26"/>
                  </a:moveTo>
                  <a:lnTo>
                    <a:pt x="27" y="0"/>
                  </a:lnTo>
                  <a:lnTo>
                    <a:pt x="32" y="6"/>
                  </a:lnTo>
                  <a:lnTo>
                    <a:pt x="38" y="10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4" y="21"/>
                  </a:lnTo>
                  <a:lnTo>
                    <a:pt x="56" y="22"/>
                  </a:lnTo>
                  <a:lnTo>
                    <a:pt x="59" y="23"/>
                  </a:lnTo>
                  <a:lnTo>
                    <a:pt x="62" y="24"/>
                  </a:lnTo>
                  <a:lnTo>
                    <a:pt x="64" y="25"/>
                  </a:lnTo>
                  <a:lnTo>
                    <a:pt x="67" y="25"/>
                  </a:lnTo>
                  <a:lnTo>
                    <a:pt x="71" y="25"/>
                  </a:lnTo>
                  <a:lnTo>
                    <a:pt x="74" y="25"/>
                  </a:lnTo>
                  <a:lnTo>
                    <a:pt x="77" y="25"/>
                  </a:lnTo>
                  <a:lnTo>
                    <a:pt x="80" y="24"/>
                  </a:lnTo>
                  <a:lnTo>
                    <a:pt x="83" y="23"/>
                  </a:lnTo>
                  <a:lnTo>
                    <a:pt x="86" y="22"/>
                  </a:lnTo>
                  <a:lnTo>
                    <a:pt x="89" y="21"/>
                  </a:lnTo>
                  <a:lnTo>
                    <a:pt x="92" y="20"/>
                  </a:lnTo>
                  <a:lnTo>
                    <a:pt x="95" y="19"/>
                  </a:lnTo>
                  <a:lnTo>
                    <a:pt x="101" y="14"/>
                  </a:lnTo>
                  <a:lnTo>
                    <a:pt x="106" y="11"/>
                  </a:lnTo>
                  <a:lnTo>
                    <a:pt x="112" y="6"/>
                  </a:lnTo>
                  <a:lnTo>
                    <a:pt x="118" y="0"/>
                  </a:lnTo>
                  <a:lnTo>
                    <a:pt x="143" y="26"/>
                  </a:lnTo>
                  <a:lnTo>
                    <a:pt x="135" y="35"/>
                  </a:lnTo>
                  <a:lnTo>
                    <a:pt x="126" y="41"/>
                  </a:lnTo>
                  <a:lnTo>
                    <a:pt x="117" y="47"/>
                  </a:lnTo>
                  <a:lnTo>
                    <a:pt x="108" y="53"/>
                  </a:lnTo>
                  <a:lnTo>
                    <a:pt x="104" y="55"/>
                  </a:lnTo>
                  <a:lnTo>
                    <a:pt x="100" y="56"/>
                  </a:lnTo>
                  <a:lnTo>
                    <a:pt x="95" y="58"/>
                  </a:lnTo>
                  <a:lnTo>
                    <a:pt x="91" y="59"/>
                  </a:lnTo>
                  <a:lnTo>
                    <a:pt x="86" y="60"/>
                  </a:lnTo>
                  <a:lnTo>
                    <a:pt x="81" y="60"/>
                  </a:lnTo>
                  <a:lnTo>
                    <a:pt x="76" y="61"/>
                  </a:lnTo>
                  <a:lnTo>
                    <a:pt x="72" y="61"/>
                  </a:lnTo>
                  <a:lnTo>
                    <a:pt x="66" y="61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2" y="59"/>
                  </a:lnTo>
                  <a:lnTo>
                    <a:pt x="47" y="57"/>
                  </a:lnTo>
                  <a:lnTo>
                    <a:pt x="43" y="56"/>
                  </a:lnTo>
                  <a:lnTo>
                    <a:pt x="39" y="54"/>
                  </a:lnTo>
                  <a:lnTo>
                    <a:pt x="34" y="52"/>
                  </a:lnTo>
                  <a:lnTo>
                    <a:pt x="26" y="46"/>
                  </a:lnTo>
                  <a:lnTo>
                    <a:pt x="17" y="41"/>
                  </a:lnTo>
                  <a:lnTo>
                    <a:pt x="9" y="34"/>
                  </a:lnTo>
                  <a:lnTo>
                    <a:pt x="0" y="26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8" name="Freeform 81"/>
            <p:cNvSpPr>
              <a:spLocks/>
            </p:cNvSpPr>
            <p:nvPr/>
          </p:nvSpPr>
          <p:spPr bwMode="auto">
            <a:xfrm>
              <a:off x="802" y="3064"/>
              <a:ext cx="86" cy="74"/>
            </a:xfrm>
            <a:custGeom>
              <a:avLst/>
              <a:gdLst/>
              <a:ahLst/>
              <a:cxnLst>
                <a:cxn ang="0">
                  <a:pos x="387" y="298"/>
                </a:cxn>
                <a:cxn ang="0">
                  <a:pos x="430" y="372"/>
                </a:cxn>
                <a:cxn ang="0">
                  <a:pos x="394" y="331"/>
                </a:cxn>
                <a:cxn ang="0">
                  <a:pos x="185" y="372"/>
                </a:cxn>
                <a:cxn ang="0">
                  <a:pos x="147" y="331"/>
                </a:cxn>
                <a:cxn ang="0">
                  <a:pos x="90" y="331"/>
                </a:cxn>
                <a:cxn ang="0">
                  <a:pos x="67" y="328"/>
                </a:cxn>
                <a:cxn ang="0">
                  <a:pos x="48" y="320"/>
                </a:cxn>
                <a:cxn ang="0">
                  <a:pos x="32" y="311"/>
                </a:cxn>
                <a:cxn ang="0">
                  <a:pos x="19" y="298"/>
                </a:cxn>
                <a:cxn ang="0">
                  <a:pos x="9" y="282"/>
                </a:cxn>
                <a:cxn ang="0">
                  <a:pos x="3" y="262"/>
                </a:cxn>
                <a:cxn ang="0">
                  <a:pos x="0" y="239"/>
                </a:cxn>
                <a:cxn ang="0">
                  <a:pos x="0" y="102"/>
                </a:cxn>
                <a:cxn ang="0">
                  <a:pos x="1" y="79"/>
                </a:cxn>
                <a:cxn ang="0">
                  <a:pos x="6" y="58"/>
                </a:cxn>
                <a:cxn ang="0">
                  <a:pos x="14" y="41"/>
                </a:cxn>
                <a:cxn ang="0">
                  <a:pos x="25" y="26"/>
                </a:cxn>
                <a:cxn ang="0">
                  <a:pos x="39" y="15"/>
                </a:cxn>
                <a:cxn ang="0">
                  <a:pos x="56" y="6"/>
                </a:cxn>
                <a:cxn ang="0">
                  <a:pos x="76" y="2"/>
                </a:cxn>
                <a:cxn ang="0">
                  <a:pos x="99" y="0"/>
                </a:cxn>
                <a:cxn ang="0">
                  <a:pos x="154" y="36"/>
                </a:cxn>
                <a:cxn ang="0">
                  <a:pos x="92" y="36"/>
                </a:cxn>
                <a:cxn ang="0">
                  <a:pos x="77" y="38"/>
                </a:cxn>
                <a:cxn ang="0">
                  <a:pos x="65" y="43"/>
                </a:cxn>
                <a:cxn ang="0">
                  <a:pos x="54" y="49"/>
                </a:cxn>
                <a:cxn ang="0">
                  <a:pos x="47" y="57"/>
                </a:cxn>
                <a:cxn ang="0">
                  <a:pos x="42" y="67"/>
                </a:cxn>
                <a:cxn ang="0">
                  <a:pos x="38" y="80"/>
                </a:cxn>
                <a:cxn ang="0">
                  <a:pos x="36" y="94"/>
                </a:cxn>
                <a:cxn ang="0">
                  <a:pos x="36" y="142"/>
                </a:cxn>
                <a:cxn ang="0">
                  <a:pos x="154" y="178"/>
                </a:cxn>
                <a:cxn ang="0">
                  <a:pos x="36" y="226"/>
                </a:cxn>
                <a:cxn ang="0">
                  <a:pos x="37" y="242"/>
                </a:cxn>
                <a:cxn ang="0">
                  <a:pos x="39" y="256"/>
                </a:cxn>
                <a:cxn ang="0">
                  <a:pos x="45" y="268"/>
                </a:cxn>
                <a:cxn ang="0">
                  <a:pos x="51" y="278"/>
                </a:cxn>
                <a:cxn ang="0">
                  <a:pos x="59" y="285"/>
                </a:cxn>
                <a:cxn ang="0">
                  <a:pos x="68" y="290"/>
                </a:cxn>
                <a:cxn ang="0">
                  <a:pos x="80" y="294"/>
                </a:cxn>
                <a:cxn ang="0">
                  <a:pos x="94" y="295"/>
                </a:cxn>
                <a:cxn ang="0">
                  <a:pos x="175" y="294"/>
                </a:cxn>
                <a:cxn ang="0">
                  <a:pos x="185" y="285"/>
                </a:cxn>
                <a:cxn ang="0">
                  <a:pos x="191" y="278"/>
                </a:cxn>
                <a:cxn ang="0">
                  <a:pos x="195" y="268"/>
                </a:cxn>
                <a:cxn ang="0">
                  <a:pos x="199" y="258"/>
                </a:cxn>
                <a:cxn ang="0">
                  <a:pos x="201" y="248"/>
                </a:cxn>
                <a:cxn ang="0">
                  <a:pos x="202" y="209"/>
                </a:cxn>
                <a:cxn ang="0">
                  <a:pos x="202" y="90"/>
                </a:cxn>
                <a:cxn ang="0">
                  <a:pos x="206" y="67"/>
                </a:cxn>
                <a:cxn ang="0">
                  <a:pos x="212" y="48"/>
                </a:cxn>
                <a:cxn ang="0">
                  <a:pos x="222" y="32"/>
                </a:cxn>
                <a:cxn ang="0">
                  <a:pos x="235" y="19"/>
                </a:cxn>
                <a:cxn ang="0">
                  <a:pos x="250" y="10"/>
                </a:cxn>
                <a:cxn ang="0">
                  <a:pos x="268" y="3"/>
                </a:cxn>
                <a:cxn ang="0">
                  <a:pos x="288" y="0"/>
                </a:cxn>
                <a:cxn ang="0">
                  <a:pos x="387" y="0"/>
                </a:cxn>
              </a:cxnLst>
              <a:rect l="0" t="0" r="r" b="b"/>
              <a:pathLst>
                <a:path w="430" h="372">
                  <a:moveTo>
                    <a:pt x="387" y="0"/>
                  </a:moveTo>
                  <a:lnTo>
                    <a:pt x="387" y="298"/>
                  </a:lnTo>
                  <a:lnTo>
                    <a:pt x="430" y="298"/>
                  </a:lnTo>
                  <a:lnTo>
                    <a:pt x="430" y="372"/>
                  </a:lnTo>
                  <a:lnTo>
                    <a:pt x="394" y="372"/>
                  </a:lnTo>
                  <a:lnTo>
                    <a:pt x="394" y="331"/>
                  </a:lnTo>
                  <a:lnTo>
                    <a:pt x="185" y="331"/>
                  </a:lnTo>
                  <a:lnTo>
                    <a:pt x="185" y="372"/>
                  </a:lnTo>
                  <a:lnTo>
                    <a:pt x="147" y="372"/>
                  </a:lnTo>
                  <a:lnTo>
                    <a:pt x="147" y="331"/>
                  </a:lnTo>
                  <a:lnTo>
                    <a:pt x="102" y="331"/>
                  </a:lnTo>
                  <a:lnTo>
                    <a:pt x="90" y="331"/>
                  </a:lnTo>
                  <a:lnTo>
                    <a:pt x="79" y="329"/>
                  </a:lnTo>
                  <a:lnTo>
                    <a:pt x="67" y="328"/>
                  </a:lnTo>
                  <a:lnTo>
                    <a:pt x="58" y="325"/>
                  </a:lnTo>
                  <a:lnTo>
                    <a:pt x="48" y="320"/>
                  </a:lnTo>
                  <a:lnTo>
                    <a:pt x="40" y="316"/>
                  </a:lnTo>
                  <a:lnTo>
                    <a:pt x="32" y="311"/>
                  </a:lnTo>
                  <a:lnTo>
                    <a:pt x="25" y="304"/>
                  </a:lnTo>
                  <a:lnTo>
                    <a:pt x="19" y="298"/>
                  </a:lnTo>
                  <a:lnTo>
                    <a:pt x="15" y="290"/>
                  </a:lnTo>
                  <a:lnTo>
                    <a:pt x="9" y="282"/>
                  </a:lnTo>
                  <a:lnTo>
                    <a:pt x="6" y="272"/>
                  </a:lnTo>
                  <a:lnTo>
                    <a:pt x="3" y="262"/>
                  </a:lnTo>
                  <a:lnTo>
                    <a:pt x="2" y="251"/>
                  </a:lnTo>
                  <a:lnTo>
                    <a:pt x="0" y="239"/>
                  </a:lnTo>
                  <a:lnTo>
                    <a:pt x="0" y="226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3" y="68"/>
                  </a:lnTo>
                  <a:lnTo>
                    <a:pt x="6" y="58"/>
                  </a:lnTo>
                  <a:lnTo>
                    <a:pt x="9" y="49"/>
                  </a:lnTo>
                  <a:lnTo>
                    <a:pt x="14" y="41"/>
                  </a:lnTo>
                  <a:lnTo>
                    <a:pt x="19" y="33"/>
                  </a:lnTo>
                  <a:lnTo>
                    <a:pt x="25" y="26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6" y="6"/>
                  </a:lnTo>
                  <a:lnTo>
                    <a:pt x="66" y="3"/>
                  </a:lnTo>
                  <a:lnTo>
                    <a:pt x="76" y="2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00" y="36"/>
                  </a:lnTo>
                  <a:lnTo>
                    <a:pt x="92" y="36"/>
                  </a:lnTo>
                  <a:lnTo>
                    <a:pt x="84" y="37"/>
                  </a:lnTo>
                  <a:lnTo>
                    <a:pt x="77" y="38"/>
                  </a:lnTo>
                  <a:lnTo>
                    <a:pt x="70" y="41"/>
                  </a:lnTo>
                  <a:lnTo>
                    <a:pt x="65" y="43"/>
                  </a:lnTo>
                  <a:lnTo>
                    <a:pt x="60" y="46"/>
                  </a:lnTo>
                  <a:lnTo>
                    <a:pt x="54" y="49"/>
                  </a:lnTo>
                  <a:lnTo>
                    <a:pt x="51" y="52"/>
                  </a:lnTo>
                  <a:lnTo>
                    <a:pt x="47" y="57"/>
                  </a:lnTo>
                  <a:lnTo>
                    <a:pt x="44" y="62"/>
                  </a:lnTo>
                  <a:lnTo>
                    <a:pt x="42" y="67"/>
                  </a:lnTo>
                  <a:lnTo>
                    <a:pt x="39" y="74"/>
                  </a:lnTo>
                  <a:lnTo>
                    <a:pt x="38" y="80"/>
                  </a:lnTo>
                  <a:lnTo>
                    <a:pt x="37" y="86"/>
                  </a:lnTo>
                  <a:lnTo>
                    <a:pt x="36" y="94"/>
                  </a:lnTo>
                  <a:lnTo>
                    <a:pt x="36" y="102"/>
                  </a:lnTo>
                  <a:lnTo>
                    <a:pt x="36" y="142"/>
                  </a:lnTo>
                  <a:lnTo>
                    <a:pt x="154" y="142"/>
                  </a:lnTo>
                  <a:lnTo>
                    <a:pt x="154" y="178"/>
                  </a:lnTo>
                  <a:lnTo>
                    <a:pt x="36" y="178"/>
                  </a:lnTo>
                  <a:lnTo>
                    <a:pt x="36" y="226"/>
                  </a:lnTo>
                  <a:lnTo>
                    <a:pt x="36" y="235"/>
                  </a:lnTo>
                  <a:lnTo>
                    <a:pt x="37" y="242"/>
                  </a:lnTo>
                  <a:lnTo>
                    <a:pt x="38" y="250"/>
                  </a:lnTo>
                  <a:lnTo>
                    <a:pt x="39" y="256"/>
                  </a:lnTo>
                  <a:lnTo>
                    <a:pt x="42" y="263"/>
                  </a:lnTo>
                  <a:lnTo>
                    <a:pt x="45" y="268"/>
                  </a:lnTo>
                  <a:lnTo>
                    <a:pt x="47" y="273"/>
                  </a:lnTo>
                  <a:lnTo>
                    <a:pt x="51" y="278"/>
                  </a:lnTo>
                  <a:lnTo>
                    <a:pt x="54" y="282"/>
                  </a:lnTo>
                  <a:lnTo>
                    <a:pt x="59" y="285"/>
                  </a:lnTo>
                  <a:lnTo>
                    <a:pt x="64" y="288"/>
                  </a:lnTo>
                  <a:lnTo>
                    <a:pt x="68" y="290"/>
                  </a:lnTo>
                  <a:lnTo>
                    <a:pt x="75" y="293"/>
                  </a:lnTo>
                  <a:lnTo>
                    <a:pt x="80" y="294"/>
                  </a:lnTo>
                  <a:lnTo>
                    <a:pt x="86" y="295"/>
                  </a:lnTo>
                  <a:lnTo>
                    <a:pt x="94" y="295"/>
                  </a:lnTo>
                  <a:lnTo>
                    <a:pt x="154" y="295"/>
                  </a:lnTo>
                  <a:lnTo>
                    <a:pt x="175" y="294"/>
                  </a:lnTo>
                  <a:lnTo>
                    <a:pt x="180" y="289"/>
                  </a:lnTo>
                  <a:lnTo>
                    <a:pt x="185" y="285"/>
                  </a:lnTo>
                  <a:lnTo>
                    <a:pt x="188" y="282"/>
                  </a:lnTo>
                  <a:lnTo>
                    <a:pt x="191" y="278"/>
                  </a:lnTo>
                  <a:lnTo>
                    <a:pt x="193" y="272"/>
                  </a:lnTo>
                  <a:lnTo>
                    <a:pt x="195" y="268"/>
                  </a:lnTo>
                  <a:lnTo>
                    <a:pt x="198" y="264"/>
                  </a:lnTo>
                  <a:lnTo>
                    <a:pt x="199" y="258"/>
                  </a:lnTo>
                  <a:lnTo>
                    <a:pt x="200" y="253"/>
                  </a:lnTo>
                  <a:lnTo>
                    <a:pt x="201" y="248"/>
                  </a:lnTo>
                  <a:lnTo>
                    <a:pt x="202" y="237"/>
                  </a:lnTo>
                  <a:lnTo>
                    <a:pt x="202" y="209"/>
                  </a:lnTo>
                  <a:lnTo>
                    <a:pt x="202" y="102"/>
                  </a:lnTo>
                  <a:lnTo>
                    <a:pt x="202" y="90"/>
                  </a:lnTo>
                  <a:lnTo>
                    <a:pt x="204" y="79"/>
                  </a:lnTo>
                  <a:lnTo>
                    <a:pt x="206" y="67"/>
                  </a:lnTo>
                  <a:lnTo>
                    <a:pt x="208" y="58"/>
                  </a:lnTo>
                  <a:lnTo>
                    <a:pt x="212" y="48"/>
                  </a:lnTo>
                  <a:lnTo>
                    <a:pt x="217" y="41"/>
                  </a:lnTo>
                  <a:lnTo>
                    <a:pt x="222" y="32"/>
                  </a:lnTo>
                  <a:lnTo>
                    <a:pt x="228" y="26"/>
                  </a:lnTo>
                  <a:lnTo>
                    <a:pt x="235" y="19"/>
                  </a:lnTo>
                  <a:lnTo>
                    <a:pt x="242" y="15"/>
                  </a:lnTo>
                  <a:lnTo>
                    <a:pt x="250" y="10"/>
                  </a:lnTo>
                  <a:lnTo>
                    <a:pt x="258" y="6"/>
                  </a:lnTo>
                  <a:lnTo>
                    <a:pt x="268" y="3"/>
                  </a:lnTo>
                  <a:lnTo>
                    <a:pt x="278" y="2"/>
                  </a:lnTo>
                  <a:lnTo>
                    <a:pt x="288" y="0"/>
                  </a:lnTo>
                  <a:lnTo>
                    <a:pt x="299" y="0"/>
                  </a:lnTo>
                  <a:lnTo>
                    <a:pt x="387" y="0"/>
                  </a:lnTo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79" name="Freeform 82"/>
            <p:cNvSpPr>
              <a:spLocks/>
            </p:cNvSpPr>
            <p:nvPr/>
          </p:nvSpPr>
          <p:spPr bwMode="auto">
            <a:xfrm>
              <a:off x="846" y="3071"/>
              <a:ext cx="26" cy="52"/>
            </a:xfrm>
            <a:custGeom>
              <a:avLst/>
              <a:gdLst/>
              <a:ahLst/>
              <a:cxnLst>
                <a:cxn ang="0">
                  <a:pos x="130" y="262"/>
                </a:cxn>
                <a:cxn ang="0">
                  <a:pos x="130" y="0"/>
                </a:cxn>
                <a:cxn ang="0">
                  <a:pos x="76" y="0"/>
                </a:cxn>
                <a:cxn ang="0">
                  <a:pos x="68" y="0"/>
                </a:cxn>
                <a:cxn ang="0">
                  <a:pos x="62" y="1"/>
                </a:cxn>
                <a:cxn ang="0">
                  <a:pos x="56" y="2"/>
                </a:cxn>
                <a:cxn ang="0">
                  <a:pos x="50" y="5"/>
                </a:cxn>
                <a:cxn ang="0">
                  <a:pos x="45" y="7"/>
                </a:cxn>
                <a:cxn ang="0">
                  <a:pos x="41" y="10"/>
                </a:cxn>
                <a:cxn ang="0">
                  <a:pos x="36" y="13"/>
                </a:cxn>
                <a:cxn ang="0">
                  <a:pos x="32" y="17"/>
                </a:cxn>
                <a:cxn ang="0">
                  <a:pos x="29" y="22"/>
                </a:cxn>
                <a:cxn ang="0">
                  <a:pos x="27" y="27"/>
                </a:cxn>
                <a:cxn ang="0">
                  <a:pos x="25" y="32"/>
                </a:cxn>
                <a:cxn ang="0">
                  <a:pos x="22" y="38"/>
                </a:cxn>
                <a:cxn ang="0">
                  <a:pos x="21" y="44"/>
                </a:cxn>
                <a:cxn ang="0">
                  <a:pos x="20" y="51"/>
                </a:cxn>
                <a:cxn ang="0">
                  <a:pos x="19" y="59"/>
                </a:cxn>
                <a:cxn ang="0">
                  <a:pos x="19" y="66"/>
                </a:cxn>
                <a:cxn ang="0">
                  <a:pos x="19" y="170"/>
                </a:cxn>
                <a:cxn ang="0">
                  <a:pos x="19" y="183"/>
                </a:cxn>
                <a:cxn ang="0">
                  <a:pos x="18" y="195"/>
                </a:cxn>
                <a:cxn ang="0">
                  <a:pos x="17" y="207"/>
                </a:cxn>
                <a:cxn ang="0">
                  <a:pos x="15" y="219"/>
                </a:cxn>
                <a:cxn ang="0">
                  <a:pos x="13" y="231"/>
                </a:cxn>
                <a:cxn ang="0">
                  <a:pos x="10" y="243"/>
                </a:cxn>
                <a:cxn ang="0">
                  <a:pos x="7" y="248"/>
                </a:cxn>
                <a:cxn ang="0">
                  <a:pos x="5" y="252"/>
                </a:cxn>
                <a:cxn ang="0">
                  <a:pos x="3" y="258"/>
                </a:cxn>
                <a:cxn ang="0">
                  <a:pos x="0" y="262"/>
                </a:cxn>
                <a:cxn ang="0">
                  <a:pos x="130" y="262"/>
                </a:cxn>
              </a:cxnLst>
              <a:rect l="0" t="0" r="r" b="b"/>
              <a:pathLst>
                <a:path w="130" h="262">
                  <a:moveTo>
                    <a:pt x="130" y="262"/>
                  </a:moveTo>
                  <a:lnTo>
                    <a:pt x="130" y="0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2" y="1"/>
                  </a:lnTo>
                  <a:lnTo>
                    <a:pt x="56" y="2"/>
                  </a:lnTo>
                  <a:lnTo>
                    <a:pt x="50" y="5"/>
                  </a:lnTo>
                  <a:lnTo>
                    <a:pt x="45" y="7"/>
                  </a:lnTo>
                  <a:lnTo>
                    <a:pt x="41" y="10"/>
                  </a:lnTo>
                  <a:lnTo>
                    <a:pt x="36" y="13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27" y="27"/>
                  </a:lnTo>
                  <a:lnTo>
                    <a:pt x="25" y="32"/>
                  </a:lnTo>
                  <a:lnTo>
                    <a:pt x="22" y="38"/>
                  </a:lnTo>
                  <a:lnTo>
                    <a:pt x="21" y="44"/>
                  </a:lnTo>
                  <a:lnTo>
                    <a:pt x="20" y="51"/>
                  </a:lnTo>
                  <a:lnTo>
                    <a:pt x="19" y="59"/>
                  </a:lnTo>
                  <a:lnTo>
                    <a:pt x="19" y="66"/>
                  </a:lnTo>
                  <a:lnTo>
                    <a:pt x="19" y="170"/>
                  </a:lnTo>
                  <a:lnTo>
                    <a:pt x="19" y="183"/>
                  </a:lnTo>
                  <a:lnTo>
                    <a:pt x="18" y="195"/>
                  </a:lnTo>
                  <a:lnTo>
                    <a:pt x="17" y="207"/>
                  </a:lnTo>
                  <a:lnTo>
                    <a:pt x="15" y="219"/>
                  </a:lnTo>
                  <a:lnTo>
                    <a:pt x="13" y="231"/>
                  </a:lnTo>
                  <a:lnTo>
                    <a:pt x="10" y="243"/>
                  </a:lnTo>
                  <a:lnTo>
                    <a:pt x="7" y="248"/>
                  </a:lnTo>
                  <a:lnTo>
                    <a:pt x="5" y="252"/>
                  </a:lnTo>
                  <a:lnTo>
                    <a:pt x="3" y="258"/>
                  </a:lnTo>
                  <a:lnTo>
                    <a:pt x="0" y="262"/>
                  </a:lnTo>
                  <a:lnTo>
                    <a:pt x="130" y="262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0" name="Freeform 83"/>
            <p:cNvSpPr>
              <a:spLocks/>
            </p:cNvSpPr>
            <p:nvPr/>
          </p:nvSpPr>
          <p:spPr bwMode="auto">
            <a:xfrm>
              <a:off x="342" y="3307"/>
              <a:ext cx="34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"/>
                </a:cxn>
                <a:cxn ang="0">
                  <a:pos x="88" y="218"/>
                </a:cxn>
                <a:cxn ang="0">
                  <a:pos x="97" y="218"/>
                </a:cxn>
                <a:cxn ang="0">
                  <a:pos x="107" y="217"/>
                </a:cxn>
                <a:cxn ang="0">
                  <a:pos x="115" y="216"/>
                </a:cxn>
                <a:cxn ang="0">
                  <a:pos x="124" y="214"/>
                </a:cxn>
                <a:cxn ang="0">
                  <a:pos x="131" y="212"/>
                </a:cxn>
                <a:cxn ang="0">
                  <a:pos x="138" y="209"/>
                </a:cxn>
                <a:cxn ang="0">
                  <a:pos x="144" y="206"/>
                </a:cxn>
                <a:cxn ang="0">
                  <a:pos x="150" y="202"/>
                </a:cxn>
                <a:cxn ang="0">
                  <a:pos x="154" y="198"/>
                </a:cxn>
                <a:cxn ang="0">
                  <a:pos x="158" y="193"/>
                </a:cxn>
                <a:cxn ang="0">
                  <a:pos x="161" y="188"/>
                </a:cxn>
                <a:cxn ang="0">
                  <a:pos x="163" y="182"/>
                </a:cxn>
                <a:cxn ang="0">
                  <a:pos x="166" y="175"/>
                </a:cxn>
                <a:cxn ang="0">
                  <a:pos x="168" y="169"/>
                </a:cxn>
                <a:cxn ang="0">
                  <a:pos x="169" y="161"/>
                </a:cxn>
                <a:cxn ang="0">
                  <a:pos x="169" y="153"/>
                </a:cxn>
                <a:cxn ang="0">
                  <a:pos x="169" y="144"/>
                </a:cxn>
                <a:cxn ang="0">
                  <a:pos x="168" y="137"/>
                </a:cxn>
                <a:cxn ang="0">
                  <a:pos x="166" y="130"/>
                </a:cxn>
                <a:cxn ang="0">
                  <a:pos x="163" y="124"/>
                </a:cxn>
                <a:cxn ang="0">
                  <a:pos x="161" y="118"/>
                </a:cxn>
                <a:cxn ang="0">
                  <a:pos x="158" y="113"/>
                </a:cxn>
                <a:cxn ang="0">
                  <a:pos x="154" y="108"/>
                </a:cxn>
                <a:cxn ang="0">
                  <a:pos x="150" y="104"/>
                </a:cxn>
                <a:cxn ang="0">
                  <a:pos x="144" y="100"/>
                </a:cxn>
                <a:cxn ang="0">
                  <a:pos x="138" y="97"/>
                </a:cxn>
                <a:cxn ang="0">
                  <a:pos x="131" y="94"/>
                </a:cxn>
                <a:cxn ang="0">
                  <a:pos x="124" y="92"/>
                </a:cxn>
                <a:cxn ang="0">
                  <a:pos x="115" y="91"/>
                </a:cxn>
                <a:cxn ang="0">
                  <a:pos x="107" y="90"/>
                </a:cxn>
                <a:cxn ang="0">
                  <a:pos x="97" y="89"/>
                </a:cxn>
                <a:cxn ang="0">
                  <a:pos x="88" y="89"/>
                </a:cxn>
                <a:cxn ang="0">
                  <a:pos x="21" y="89"/>
                </a:cxn>
                <a:cxn ang="0">
                  <a:pos x="21" y="21"/>
                </a:cxn>
                <a:cxn ang="0">
                  <a:pos x="151" y="21"/>
                </a:cxn>
                <a:cxn ang="0">
                  <a:pos x="151" y="0"/>
                </a:cxn>
                <a:cxn ang="0">
                  <a:pos x="0" y="0"/>
                </a:cxn>
              </a:cxnLst>
              <a:rect l="0" t="0" r="r" b="b"/>
              <a:pathLst>
                <a:path w="169" h="218">
                  <a:moveTo>
                    <a:pt x="0" y="0"/>
                  </a:moveTo>
                  <a:lnTo>
                    <a:pt x="0" y="218"/>
                  </a:lnTo>
                  <a:lnTo>
                    <a:pt x="88" y="218"/>
                  </a:lnTo>
                  <a:lnTo>
                    <a:pt x="97" y="218"/>
                  </a:lnTo>
                  <a:lnTo>
                    <a:pt x="107" y="217"/>
                  </a:lnTo>
                  <a:lnTo>
                    <a:pt x="115" y="216"/>
                  </a:lnTo>
                  <a:lnTo>
                    <a:pt x="124" y="214"/>
                  </a:lnTo>
                  <a:lnTo>
                    <a:pt x="131" y="212"/>
                  </a:lnTo>
                  <a:lnTo>
                    <a:pt x="138" y="209"/>
                  </a:lnTo>
                  <a:lnTo>
                    <a:pt x="144" y="206"/>
                  </a:lnTo>
                  <a:lnTo>
                    <a:pt x="150" y="202"/>
                  </a:lnTo>
                  <a:lnTo>
                    <a:pt x="154" y="198"/>
                  </a:lnTo>
                  <a:lnTo>
                    <a:pt x="158" y="193"/>
                  </a:lnTo>
                  <a:lnTo>
                    <a:pt x="161" y="188"/>
                  </a:lnTo>
                  <a:lnTo>
                    <a:pt x="163" y="182"/>
                  </a:lnTo>
                  <a:lnTo>
                    <a:pt x="166" y="175"/>
                  </a:lnTo>
                  <a:lnTo>
                    <a:pt x="168" y="169"/>
                  </a:lnTo>
                  <a:lnTo>
                    <a:pt x="169" y="161"/>
                  </a:lnTo>
                  <a:lnTo>
                    <a:pt x="169" y="153"/>
                  </a:lnTo>
                  <a:lnTo>
                    <a:pt x="169" y="144"/>
                  </a:lnTo>
                  <a:lnTo>
                    <a:pt x="168" y="137"/>
                  </a:lnTo>
                  <a:lnTo>
                    <a:pt x="166" y="130"/>
                  </a:lnTo>
                  <a:lnTo>
                    <a:pt x="163" y="124"/>
                  </a:lnTo>
                  <a:lnTo>
                    <a:pt x="161" y="118"/>
                  </a:lnTo>
                  <a:lnTo>
                    <a:pt x="158" y="113"/>
                  </a:lnTo>
                  <a:lnTo>
                    <a:pt x="154" y="108"/>
                  </a:lnTo>
                  <a:lnTo>
                    <a:pt x="150" y="104"/>
                  </a:lnTo>
                  <a:lnTo>
                    <a:pt x="144" y="100"/>
                  </a:lnTo>
                  <a:lnTo>
                    <a:pt x="138" y="97"/>
                  </a:lnTo>
                  <a:lnTo>
                    <a:pt x="131" y="94"/>
                  </a:lnTo>
                  <a:lnTo>
                    <a:pt x="124" y="92"/>
                  </a:lnTo>
                  <a:lnTo>
                    <a:pt x="115" y="91"/>
                  </a:lnTo>
                  <a:lnTo>
                    <a:pt x="107" y="90"/>
                  </a:lnTo>
                  <a:lnTo>
                    <a:pt x="97" y="89"/>
                  </a:lnTo>
                  <a:lnTo>
                    <a:pt x="88" y="89"/>
                  </a:lnTo>
                  <a:lnTo>
                    <a:pt x="21" y="89"/>
                  </a:lnTo>
                  <a:lnTo>
                    <a:pt x="21" y="21"/>
                  </a:lnTo>
                  <a:lnTo>
                    <a:pt x="151" y="21"/>
                  </a:ln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1" name="Freeform 84"/>
            <p:cNvSpPr>
              <a:spLocks/>
            </p:cNvSpPr>
            <p:nvPr/>
          </p:nvSpPr>
          <p:spPr bwMode="auto">
            <a:xfrm>
              <a:off x="346" y="3329"/>
              <a:ext cx="2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0"/>
                </a:cxn>
                <a:cxn ang="0">
                  <a:pos x="78" y="0"/>
                </a:cxn>
                <a:cxn ang="0">
                  <a:pos x="85" y="1"/>
                </a:cxn>
                <a:cxn ang="0">
                  <a:pos x="91" y="2"/>
                </a:cxn>
                <a:cxn ang="0">
                  <a:pos x="97" y="3"/>
                </a:cxn>
                <a:cxn ang="0">
                  <a:pos x="102" y="4"/>
                </a:cxn>
                <a:cxn ang="0">
                  <a:pos x="106" y="6"/>
                </a:cxn>
                <a:cxn ang="0">
                  <a:pos x="110" y="9"/>
                </a:cxn>
                <a:cxn ang="0">
                  <a:pos x="114" y="12"/>
                </a:cxn>
                <a:cxn ang="0">
                  <a:pos x="117" y="15"/>
                </a:cxn>
                <a:cxn ang="0">
                  <a:pos x="120" y="18"/>
                </a:cxn>
                <a:cxn ang="0">
                  <a:pos x="122" y="23"/>
                </a:cxn>
                <a:cxn ang="0">
                  <a:pos x="123" y="27"/>
                </a:cxn>
                <a:cxn ang="0">
                  <a:pos x="124" y="32"/>
                </a:cxn>
                <a:cxn ang="0">
                  <a:pos x="125" y="37"/>
                </a:cxn>
                <a:cxn ang="0">
                  <a:pos x="125" y="44"/>
                </a:cxn>
                <a:cxn ang="0">
                  <a:pos x="125" y="50"/>
                </a:cxn>
                <a:cxn ang="0">
                  <a:pos x="124" y="56"/>
                </a:cxn>
                <a:cxn ang="0">
                  <a:pos x="123" y="61"/>
                </a:cxn>
                <a:cxn ang="0">
                  <a:pos x="122" y="65"/>
                </a:cxn>
                <a:cxn ang="0">
                  <a:pos x="120" y="69"/>
                </a:cxn>
                <a:cxn ang="0">
                  <a:pos x="117" y="73"/>
                </a:cxn>
                <a:cxn ang="0">
                  <a:pos x="114" y="76"/>
                </a:cxn>
                <a:cxn ang="0">
                  <a:pos x="110" y="79"/>
                </a:cxn>
                <a:cxn ang="0">
                  <a:pos x="106" y="81"/>
                </a:cxn>
                <a:cxn ang="0">
                  <a:pos x="102" y="83"/>
                </a:cxn>
                <a:cxn ang="0">
                  <a:pos x="97" y="84"/>
                </a:cxn>
                <a:cxn ang="0">
                  <a:pos x="91" y="86"/>
                </a:cxn>
                <a:cxn ang="0">
                  <a:pos x="85" y="87"/>
                </a:cxn>
                <a:cxn ang="0">
                  <a:pos x="78" y="88"/>
                </a:cxn>
                <a:cxn ang="0">
                  <a:pos x="63" y="88"/>
                </a:cxn>
                <a:cxn ang="0">
                  <a:pos x="0" y="88"/>
                </a:cxn>
                <a:cxn ang="0">
                  <a:pos x="0" y="0"/>
                </a:cxn>
              </a:cxnLst>
              <a:rect l="0" t="0" r="r" b="b"/>
              <a:pathLst>
                <a:path w="125" h="88">
                  <a:moveTo>
                    <a:pt x="0" y="0"/>
                  </a:moveTo>
                  <a:lnTo>
                    <a:pt x="63" y="0"/>
                  </a:lnTo>
                  <a:lnTo>
                    <a:pt x="78" y="0"/>
                  </a:lnTo>
                  <a:lnTo>
                    <a:pt x="85" y="1"/>
                  </a:lnTo>
                  <a:lnTo>
                    <a:pt x="91" y="2"/>
                  </a:lnTo>
                  <a:lnTo>
                    <a:pt x="97" y="3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4" y="12"/>
                  </a:lnTo>
                  <a:lnTo>
                    <a:pt x="117" y="15"/>
                  </a:lnTo>
                  <a:lnTo>
                    <a:pt x="120" y="18"/>
                  </a:lnTo>
                  <a:lnTo>
                    <a:pt x="122" y="23"/>
                  </a:lnTo>
                  <a:lnTo>
                    <a:pt x="123" y="27"/>
                  </a:lnTo>
                  <a:lnTo>
                    <a:pt x="124" y="32"/>
                  </a:lnTo>
                  <a:lnTo>
                    <a:pt x="125" y="37"/>
                  </a:lnTo>
                  <a:lnTo>
                    <a:pt x="125" y="44"/>
                  </a:lnTo>
                  <a:lnTo>
                    <a:pt x="125" y="50"/>
                  </a:lnTo>
                  <a:lnTo>
                    <a:pt x="124" y="56"/>
                  </a:lnTo>
                  <a:lnTo>
                    <a:pt x="123" y="61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7" y="73"/>
                  </a:lnTo>
                  <a:lnTo>
                    <a:pt x="114" y="76"/>
                  </a:lnTo>
                  <a:lnTo>
                    <a:pt x="110" y="79"/>
                  </a:lnTo>
                  <a:lnTo>
                    <a:pt x="106" y="81"/>
                  </a:lnTo>
                  <a:lnTo>
                    <a:pt x="102" y="83"/>
                  </a:lnTo>
                  <a:lnTo>
                    <a:pt x="97" y="84"/>
                  </a:lnTo>
                  <a:lnTo>
                    <a:pt x="91" y="86"/>
                  </a:lnTo>
                  <a:lnTo>
                    <a:pt x="85" y="87"/>
                  </a:lnTo>
                  <a:lnTo>
                    <a:pt x="78" y="88"/>
                  </a:lnTo>
                  <a:lnTo>
                    <a:pt x="63" y="88"/>
                  </a:lnTo>
                  <a:lnTo>
                    <a:pt x="0" y="88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409" y="3318"/>
              <a:ext cx="36" cy="42"/>
            </a:xfrm>
            <a:custGeom>
              <a:avLst/>
              <a:gdLst/>
              <a:ahLst/>
              <a:cxnLst>
                <a:cxn ang="0">
                  <a:pos x="15" y="141"/>
                </a:cxn>
                <a:cxn ang="0">
                  <a:pos x="0" y="141"/>
                </a:cxn>
                <a:cxn ang="0">
                  <a:pos x="0" y="208"/>
                </a:cxn>
                <a:cxn ang="0">
                  <a:pos x="20" y="208"/>
                </a:cxn>
                <a:cxn ang="0">
                  <a:pos x="20" y="160"/>
                </a:cxn>
                <a:cxn ang="0">
                  <a:pos x="157" y="160"/>
                </a:cxn>
                <a:cxn ang="0">
                  <a:pos x="157" y="208"/>
                </a:cxn>
                <a:cxn ang="0">
                  <a:pos x="177" y="208"/>
                </a:cxn>
                <a:cxn ang="0">
                  <a:pos x="177" y="141"/>
                </a:cxn>
                <a:cxn ang="0">
                  <a:pos x="159" y="141"/>
                </a:cxn>
                <a:cxn ang="0">
                  <a:pos x="159" y="0"/>
                </a:cxn>
                <a:cxn ang="0">
                  <a:pos x="34" y="0"/>
                </a:cxn>
                <a:cxn ang="0">
                  <a:pos x="34" y="57"/>
                </a:cxn>
                <a:cxn ang="0">
                  <a:pos x="34" y="73"/>
                </a:cxn>
                <a:cxn ang="0">
                  <a:pos x="33" y="86"/>
                </a:cxn>
                <a:cxn ang="0">
                  <a:pos x="32" y="98"/>
                </a:cxn>
                <a:cxn ang="0">
                  <a:pos x="31" y="109"/>
                </a:cxn>
                <a:cxn ang="0">
                  <a:pos x="30" y="113"/>
                </a:cxn>
                <a:cxn ang="0">
                  <a:pos x="28" y="117"/>
                </a:cxn>
                <a:cxn ang="0">
                  <a:pos x="27" y="121"/>
                </a:cxn>
                <a:cxn ang="0">
                  <a:pos x="24" y="126"/>
                </a:cxn>
                <a:cxn ang="0">
                  <a:pos x="22" y="130"/>
                </a:cxn>
                <a:cxn ang="0">
                  <a:pos x="20" y="133"/>
                </a:cxn>
                <a:cxn ang="0">
                  <a:pos x="18" y="138"/>
                </a:cxn>
                <a:cxn ang="0">
                  <a:pos x="15" y="141"/>
                </a:cxn>
              </a:cxnLst>
              <a:rect l="0" t="0" r="r" b="b"/>
              <a:pathLst>
                <a:path w="177" h="208">
                  <a:moveTo>
                    <a:pt x="15" y="141"/>
                  </a:moveTo>
                  <a:lnTo>
                    <a:pt x="0" y="141"/>
                  </a:lnTo>
                  <a:lnTo>
                    <a:pt x="0" y="208"/>
                  </a:lnTo>
                  <a:lnTo>
                    <a:pt x="20" y="208"/>
                  </a:lnTo>
                  <a:lnTo>
                    <a:pt x="20" y="160"/>
                  </a:lnTo>
                  <a:lnTo>
                    <a:pt x="157" y="160"/>
                  </a:lnTo>
                  <a:lnTo>
                    <a:pt x="157" y="208"/>
                  </a:lnTo>
                  <a:lnTo>
                    <a:pt x="177" y="208"/>
                  </a:lnTo>
                  <a:lnTo>
                    <a:pt x="177" y="141"/>
                  </a:lnTo>
                  <a:lnTo>
                    <a:pt x="159" y="141"/>
                  </a:lnTo>
                  <a:lnTo>
                    <a:pt x="159" y="0"/>
                  </a:lnTo>
                  <a:lnTo>
                    <a:pt x="34" y="0"/>
                  </a:lnTo>
                  <a:lnTo>
                    <a:pt x="34" y="57"/>
                  </a:lnTo>
                  <a:lnTo>
                    <a:pt x="34" y="73"/>
                  </a:lnTo>
                  <a:lnTo>
                    <a:pt x="33" y="86"/>
                  </a:lnTo>
                  <a:lnTo>
                    <a:pt x="32" y="98"/>
                  </a:lnTo>
                  <a:lnTo>
                    <a:pt x="31" y="109"/>
                  </a:lnTo>
                  <a:lnTo>
                    <a:pt x="30" y="113"/>
                  </a:lnTo>
                  <a:lnTo>
                    <a:pt x="28" y="117"/>
                  </a:lnTo>
                  <a:lnTo>
                    <a:pt x="27" y="121"/>
                  </a:lnTo>
                  <a:lnTo>
                    <a:pt x="24" y="126"/>
                  </a:lnTo>
                  <a:lnTo>
                    <a:pt x="22" y="130"/>
                  </a:lnTo>
                  <a:lnTo>
                    <a:pt x="20" y="133"/>
                  </a:lnTo>
                  <a:lnTo>
                    <a:pt x="18" y="138"/>
                  </a:lnTo>
                  <a:lnTo>
                    <a:pt x="15" y="14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417" y="3322"/>
              <a:ext cx="20" cy="25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5" y="114"/>
                </a:cxn>
                <a:cxn ang="0">
                  <a:pos x="8" y="108"/>
                </a:cxn>
                <a:cxn ang="0">
                  <a:pos x="10" y="100"/>
                </a:cxn>
                <a:cxn ang="0">
                  <a:pos x="13" y="92"/>
                </a:cxn>
                <a:cxn ang="0">
                  <a:pos x="15" y="82"/>
                </a:cxn>
                <a:cxn ang="0">
                  <a:pos x="16" y="72"/>
                </a:cxn>
                <a:cxn ang="0">
                  <a:pos x="17" y="61"/>
                </a:cxn>
                <a:cxn ang="0">
                  <a:pos x="17" y="48"/>
                </a:cxn>
                <a:cxn ang="0">
                  <a:pos x="17" y="0"/>
                </a:cxn>
                <a:cxn ang="0">
                  <a:pos x="101" y="0"/>
                </a:cxn>
                <a:cxn ang="0">
                  <a:pos x="101" y="121"/>
                </a:cxn>
                <a:cxn ang="0">
                  <a:pos x="0" y="121"/>
                </a:cxn>
              </a:cxnLst>
              <a:rect l="0" t="0" r="r" b="b"/>
              <a:pathLst>
                <a:path w="101" h="121">
                  <a:moveTo>
                    <a:pt x="0" y="121"/>
                  </a:moveTo>
                  <a:lnTo>
                    <a:pt x="5" y="114"/>
                  </a:lnTo>
                  <a:lnTo>
                    <a:pt x="8" y="108"/>
                  </a:lnTo>
                  <a:lnTo>
                    <a:pt x="10" y="100"/>
                  </a:lnTo>
                  <a:lnTo>
                    <a:pt x="13" y="92"/>
                  </a:lnTo>
                  <a:lnTo>
                    <a:pt x="15" y="82"/>
                  </a:lnTo>
                  <a:lnTo>
                    <a:pt x="16" y="72"/>
                  </a:lnTo>
                  <a:lnTo>
                    <a:pt x="17" y="61"/>
                  </a:lnTo>
                  <a:lnTo>
                    <a:pt x="17" y="48"/>
                  </a:lnTo>
                  <a:lnTo>
                    <a:pt x="17" y="0"/>
                  </a:lnTo>
                  <a:lnTo>
                    <a:pt x="101" y="0"/>
                  </a:lnTo>
                  <a:lnTo>
                    <a:pt x="101" y="121"/>
                  </a:lnTo>
                  <a:lnTo>
                    <a:pt x="0" y="12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444" y="3318"/>
              <a:ext cx="34" cy="44"/>
            </a:xfrm>
            <a:custGeom>
              <a:avLst/>
              <a:gdLst/>
              <a:ahLst/>
              <a:cxnLst>
                <a:cxn ang="0">
                  <a:pos x="85" y="179"/>
                </a:cxn>
                <a:cxn ang="0">
                  <a:pos x="168" y="0"/>
                </a:cxn>
                <a:cxn ang="0">
                  <a:pos x="144" y="0"/>
                </a:cxn>
                <a:cxn ang="0">
                  <a:pos x="84" y="139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73" y="160"/>
                </a:cxn>
                <a:cxn ang="0">
                  <a:pos x="69" y="168"/>
                </a:cxn>
                <a:cxn ang="0">
                  <a:pos x="64" y="177"/>
                </a:cxn>
                <a:cxn ang="0">
                  <a:pos x="61" y="183"/>
                </a:cxn>
                <a:cxn ang="0">
                  <a:pos x="59" y="186"/>
                </a:cxn>
                <a:cxn ang="0">
                  <a:pos x="57" y="189"/>
                </a:cxn>
                <a:cxn ang="0">
                  <a:pos x="55" y="191"/>
                </a:cxn>
                <a:cxn ang="0">
                  <a:pos x="53" y="192"/>
                </a:cxn>
                <a:cxn ang="0">
                  <a:pos x="49" y="194"/>
                </a:cxn>
                <a:cxn ang="0">
                  <a:pos x="47" y="195"/>
                </a:cxn>
                <a:cxn ang="0">
                  <a:pos x="45" y="196"/>
                </a:cxn>
                <a:cxn ang="0">
                  <a:pos x="42" y="196"/>
                </a:cxn>
                <a:cxn ang="0">
                  <a:pos x="39" y="197"/>
                </a:cxn>
                <a:cxn ang="0">
                  <a:pos x="35" y="197"/>
                </a:cxn>
                <a:cxn ang="0">
                  <a:pos x="33" y="197"/>
                </a:cxn>
                <a:cxn ang="0">
                  <a:pos x="31" y="197"/>
                </a:cxn>
                <a:cxn ang="0">
                  <a:pos x="29" y="197"/>
                </a:cxn>
                <a:cxn ang="0">
                  <a:pos x="27" y="196"/>
                </a:cxn>
                <a:cxn ang="0">
                  <a:pos x="22" y="195"/>
                </a:cxn>
                <a:cxn ang="0">
                  <a:pos x="15" y="194"/>
                </a:cxn>
                <a:cxn ang="0">
                  <a:pos x="15" y="214"/>
                </a:cxn>
                <a:cxn ang="0">
                  <a:pos x="19" y="215"/>
                </a:cxn>
                <a:cxn ang="0">
                  <a:pos x="22" y="217"/>
                </a:cxn>
                <a:cxn ang="0">
                  <a:pos x="24" y="217"/>
                </a:cxn>
                <a:cxn ang="0">
                  <a:pos x="26" y="218"/>
                </a:cxn>
                <a:cxn ang="0">
                  <a:pos x="28" y="218"/>
                </a:cxn>
                <a:cxn ang="0">
                  <a:pos x="30" y="218"/>
                </a:cxn>
                <a:cxn ang="0">
                  <a:pos x="32" y="218"/>
                </a:cxn>
                <a:cxn ang="0">
                  <a:pos x="39" y="218"/>
                </a:cxn>
                <a:cxn ang="0">
                  <a:pos x="44" y="217"/>
                </a:cxn>
                <a:cxn ang="0">
                  <a:pos x="48" y="217"/>
                </a:cxn>
                <a:cxn ang="0">
                  <a:pos x="53" y="215"/>
                </a:cxn>
                <a:cxn ang="0">
                  <a:pos x="57" y="213"/>
                </a:cxn>
                <a:cxn ang="0">
                  <a:pos x="60" y="212"/>
                </a:cxn>
                <a:cxn ang="0">
                  <a:pos x="63" y="210"/>
                </a:cxn>
                <a:cxn ang="0">
                  <a:pos x="66" y="208"/>
                </a:cxn>
                <a:cxn ang="0">
                  <a:pos x="70" y="206"/>
                </a:cxn>
                <a:cxn ang="0">
                  <a:pos x="72" y="203"/>
                </a:cxn>
                <a:cxn ang="0">
                  <a:pos x="74" y="199"/>
                </a:cxn>
                <a:cxn ang="0">
                  <a:pos x="76" y="196"/>
                </a:cxn>
                <a:cxn ang="0">
                  <a:pos x="80" y="188"/>
                </a:cxn>
                <a:cxn ang="0">
                  <a:pos x="85" y="179"/>
                </a:cxn>
              </a:cxnLst>
              <a:rect l="0" t="0" r="r" b="b"/>
              <a:pathLst>
                <a:path w="168" h="218">
                  <a:moveTo>
                    <a:pt x="85" y="179"/>
                  </a:moveTo>
                  <a:lnTo>
                    <a:pt x="168" y="0"/>
                  </a:lnTo>
                  <a:lnTo>
                    <a:pt x="144" y="0"/>
                  </a:lnTo>
                  <a:lnTo>
                    <a:pt x="84" y="13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73" y="160"/>
                  </a:lnTo>
                  <a:lnTo>
                    <a:pt x="69" y="168"/>
                  </a:lnTo>
                  <a:lnTo>
                    <a:pt x="64" y="177"/>
                  </a:lnTo>
                  <a:lnTo>
                    <a:pt x="61" y="183"/>
                  </a:lnTo>
                  <a:lnTo>
                    <a:pt x="59" y="186"/>
                  </a:lnTo>
                  <a:lnTo>
                    <a:pt x="57" y="189"/>
                  </a:lnTo>
                  <a:lnTo>
                    <a:pt x="55" y="191"/>
                  </a:lnTo>
                  <a:lnTo>
                    <a:pt x="53" y="192"/>
                  </a:lnTo>
                  <a:lnTo>
                    <a:pt x="49" y="194"/>
                  </a:lnTo>
                  <a:lnTo>
                    <a:pt x="47" y="195"/>
                  </a:lnTo>
                  <a:lnTo>
                    <a:pt x="45" y="196"/>
                  </a:lnTo>
                  <a:lnTo>
                    <a:pt x="42" y="196"/>
                  </a:lnTo>
                  <a:lnTo>
                    <a:pt x="39" y="197"/>
                  </a:lnTo>
                  <a:lnTo>
                    <a:pt x="35" y="197"/>
                  </a:lnTo>
                  <a:lnTo>
                    <a:pt x="33" y="197"/>
                  </a:lnTo>
                  <a:lnTo>
                    <a:pt x="31" y="197"/>
                  </a:lnTo>
                  <a:lnTo>
                    <a:pt x="29" y="197"/>
                  </a:lnTo>
                  <a:lnTo>
                    <a:pt x="27" y="196"/>
                  </a:lnTo>
                  <a:lnTo>
                    <a:pt x="22" y="195"/>
                  </a:lnTo>
                  <a:lnTo>
                    <a:pt x="15" y="194"/>
                  </a:lnTo>
                  <a:lnTo>
                    <a:pt x="15" y="214"/>
                  </a:lnTo>
                  <a:lnTo>
                    <a:pt x="19" y="215"/>
                  </a:lnTo>
                  <a:lnTo>
                    <a:pt x="22" y="217"/>
                  </a:lnTo>
                  <a:lnTo>
                    <a:pt x="24" y="217"/>
                  </a:lnTo>
                  <a:lnTo>
                    <a:pt x="26" y="218"/>
                  </a:lnTo>
                  <a:lnTo>
                    <a:pt x="28" y="218"/>
                  </a:lnTo>
                  <a:lnTo>
                    <a:pt x="30" y="218"/>
                  </a:lnTo>
                  <a:lnTo>
                    <a:pt x="32" y="218"/>
                  </a:lnTo>
                  <a:lnTo>
                    <a:pt x="39" y="218"/>
                  </a:lnTo>
                  <a:lnTo>
                    <a:pt x="44" y="217"/>
                  </a:lnTo>
                  <a:lnTo>
                    <a:pt x="48" y="217"/>
                  </a:lnTo>
                  <a:lnTo>
                    <a:pt x="53" y="215"/>
                  </a:lnTo>
                  <a:lnTo>
                    <a:pt x="57" y="213"/>
                  </a:lnTo>
                  <a:lnTo>
                    <a:pt x="60" y="212"/>
                  </a:lnTo>
                  <a:lnTo>
                    <a:pt x="63" y="210"/>
                  </a:lnTo>
                  <a:lnTo>
                    <a:pt x="66" y="208"/>
                  </a:lnTo>
                  <a:lnTo>
                    <a:pt x="70" y="206"/>
                  </a:lnTo>
                  <a:lnTo>
                    <a:pt x="72" y="203"/>
                  </a:lnTo>
                  <a:lnTo>
                    <a:pt x="74" y="199"/>
                  </a:lnTo>
                  <a:lnTo>
                    <a:pt x="76" y="196"/>
                  </a:lnTo>
                  <a:lnTo>
                    <a:pt x="80" y="188"/>
                  </a:lnTo>
                  <a:lnTo>
                    <a:pt x="85" y="179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5" name="Freeform 88"/>
            <p:cNvSpPr>
              <a:spLocks/>
            </p:cNvSpPr>
            <p:nvPr/>
          </p:nvSpPr>
          <p:spPr bwMode="auto">
            <a:xfrm>
              <a:off x="482" y="3318"/>
              <a:ext cx="5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"/>
                </a:cxn>
                <a:cxn ang="0">
                  <a:pos x="230" y="160"/>
                </a:cxn>
                <a:cxn ang="0">
                  <a:pos x="230" y="208"/>
                </a:cxn>
                <a:cxn ang="0">
                  <a:pos x="250" y="208"/>
                </a:cxn>
                <a:cxn ang="0">
                  <a:pos x="250" y="141"/>
                </a:cxn>
                <a:cxn ang="0">
                  <a:pos x="232" y="141"/>
                </a:cxn>
                <a:cxn ang="0">
                  <a:pos x="232" y="0"/>
                </a:cxn>
                <a:cxn ang="0">
                  <a:pos x="212" y="0"/>
                </a:cxn>
                <a:cxn ang="0">
                  <a:pos x="212" y="141"/>
                </a:cxn>
                <a:cxn ang="0">
                  <a:pos x="127" y="141"/>
                </a:cxn>
                <a:cxn ang="0">
                  <a:pos x="127" y="0"/>
                </a:cxn>
                <a:cxn ang="0">
                  <a:pos x="106" y="0"/>
                </a:cxn>
                <a:cxn ang="0">
                  <a:pos x="106" y="141"/>
                </a:cxn>
                <a:cxn ang="0">
                  <a:pos x="20" y="14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50" h="208">
                  <a:moveTo>
                    <a:pt x="0" y="0"/>
                  </a:moveTo>
                  <a:lnTo>
                    <a:pt x="0" y="160"/>
                  </a:lnTo>
                  <a:lnTo>
                    <a:pt x="230" y="160"/>
                  </a:lnTo>
                  <a:lnTo>
                    <a:pt x="230" y="208"/>
                  </a:lnTo>
                  <a:lnTo>
                    <a:pt x="250" y="208"/>
                  </a:lnTo>
                  <a:lnTo>
                    <a:pt x="250" y="141"/>
                  </a:lnTo>
                  <a:lnTo>
                    <a:pt x="232" y="141"/>
                  </a:lnTo>
                  <a:lnTo>
                    <a:pt x="232" y="0"/>
                  </a:lnTo>
                  <a:lnTo>
                    <a:pt x="212" y="0"/>
                  </a:lnTo>
                  <a:lnTo>
                    <a:pt x="212" y="141"/>
                  </a:lnTo>
                  <a:lnTo>
                    <a:pt x="127" y="141"/>
                  </a:lnTo>
                  <a:lnTo>
                    <a:pt x="127" y="0"/>
                  </a:lnTo>
                  <a:lnTo>
                    <a:pt x="106" y="0"/>
                  </a:lnTo>
                  <a:lnTo>
                    <a:pt x="106" y="141"/>
                  </a:lnTo>
                  <a:lnTo>
                    <a:pt x="20" y="14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6" name="Freeform 89"/>
            <p:cNvSpPr>
              <a:spLocks/>
            </p:cNvSpPr>
            <p:nvPr/>
          </p:nvSpPr>
          <p:spPr bwMode="auto">
            <a:xfrm>
              <a:off x="535" y="3317"/>
              <a:ext cx="34" cy="34"/>
            </a:xfrm>
            <a:custGeom>
              <a:avLst/>
              <a:gdLst/>
              <a:ahLst/>
              <a:cxnLst>
                <a:cxn ang="0">
                  <a:pos x="142" y="115"/>
                </a:cxn>
                <a:cxn ang="0">
                  <a:pos x="138" y="122"/>
                </a:cxn>
                <a:cxn ang="0">
                  <a:pos x="134" y="130"/>
                </a:cxn>
                <a:cxn ang="0">
                  <a:pos x="128" y="136"/>
                </a:cxn>
                <a:cxn ang="0">
                  <a:pos x="121" y="140"/>
                </a:cxn>
                <a:cxn ang="0">
                  <a:pos x="113" y="145"/>
                </a:cxn>
                <a:cxn ang="0">
                  <a:pos x="106" y="148"/>
                </a:cxn>
                <a:cxn ang="0">
                  <a:pos x="96" y="149"/>
                </a:cxn>
                <a:cxn ang="0">
                  <a:pos x="87" y="150"/>
                </a:cxn>
                <a:cxn ang="0">
                  <a:pos x="73" y="149"/>
                </a:cxn>
                <a:cxn ang="0">
                  <a:pos x="61" y="146"/>
                </a:cxn>
                <a:cxn ang="0">
                  <a:pos x="50" y="141"/>
                </a:cxn>
                <a:cxn ang="0">
                  <a:pos x="42" y="134"/>
                </a:cxn>
                <a:cxn ang="0">
                  <a:pos x="34" y="125"/>
                </a:cxn>
                <a:cxn ang="0">
                  <a:pos x="29" y="116"/>
                </a:cxn>
                <a:cxn ang="0">
                  <a:pos x="26" y="103"/>
                </a:cxn>
                <a:cxn ang="0">
                  <a:pos x="25" y="90"/>
                </a:cxn>
                <a:cxn ang="0">
                  <a:pos x="171" y="85"/>
                </a:cxn>
                <a:cxn ang="0">
                  <a:pos x="170" y="67"/>
                </a:cxn>
                <a:cxn ang="0">
                  <a:pos x="165" y="50"/>
                </a:cxn>
                <a:cxn ang="0">
                  <a:pos x="157" y="36"/>
                </a:cxn>
                <a:cxn ang="0">
                  <a:pos x="147" y="24"/>
                </a:cxn>
                <a:cxn ang="0">
                  <a:pos x="136" y="13"/>
                </a:cxn>
                <a:cxn ang="0">
                  <a:pos x="121" y="7"/>
                </a:cxn>
                <a:cxn ang="0">
                  <a:pos x="105" y="1"/>
                </a:cxn>
                <a:cxn ang="0">
                  <a:pos x="87" y="0"/>
                </a:cxn>
                <a:cxn ang="0">
                  <a:pos x="68" y="1"/>
                </a:cxn>
                <a:cxn ang="0">
                  <a:pos x="51" y="7"/>
                </a:cxn>
                <a:cxn ang="0">
                  <a:pos x="36" y="14"/>
                </a:cxn>
                <a:cxn ang="0">
                  <a:pos x="25" y="24"/>
                </a:cxn>
                <a:cxn ang="0">
                  <a:pos x="14" y="37"/>
                </a:cxn>
                <a:cxn ang="0">
                  <a:pos x="6" y="51"/>
                </a:cxn>
                <a:cxn ang="0">
                  <a:pos x="2" y="68"/>
                </a:cxn>
                <a:cxn ang="0">
                  <a:pos x="0" y="86"/>
                </a:cxn>
                <a:cxn ang="0">
                  <a:pos x="2" y="104"/>
                </a:cxn>
                <a:cxn ang="0">
                  <a:pos x="6" y="120"/>
                </a:cxn>
                <a:cxn ang="0">
                  <a:pos x="14" y="135"/>
                </a:cxn>
                <a:cxn ang="0">
                  <a:pos x="25" y="148"/>
                </a:cxn>
                <a:cxn ang="0">
                  <a:pos x="36" y="157"/>
                </a:cxn>
                <a:cxn ang="0">
                  <a:pos x="51" y="165"/>
                </a:cxn>
                <a:cxn ang="0">
                  <a:pos x="68" y="169"/>
                </a:cxn>
                <a:cxn ang="0">
                  <a:pos x="87" y="171"/>
                </a:cxn>
                <a:cxn ang="0">
                  <a:pos x="102" y="170"/>
                </a:cxn>
                <a:cxn ang="0">
                  <a:pos x="114" y="167"/>
                </a:cxn>
                <a:cxn ang="0">
                  <a:pos x="127" y="163"/>
                </a:cxn>
                <a:cxn ang="0">
                  <a:pos x="138" y="156"/>
                </a:cxn>
                <a:cxn ang="0">
                  <a:pos x="147" y="148"/>
                </a:cxn>
                <a:cxn ang="0">
                  <a:pos x="155" y="138"/>
                </a:cxn>
                <a:cxn ang="0">
                  <a:pos x="160" y="126"/>
                </a:cxn>
                <a:cxn ang="0">
                  <a:pos x="165" y="115"/>
                </a:cxn>
              </a:cxnLst>
              <a:rect l="0" t="0" r="r" b="b"/>
              <a:pathLst>
                <a:path w="171" h="171">
                  <a:moveTo>
                    <a:pt x="165" y="115"/>
                  </a:moveTo>
                  <a:lnTo>
                    <a:pt x="142" y="115"/>
                  </a:lnTo>
                  <a:lnTo>
                    <a:pt x="140" y="119"/>
                  </a:lnTo>
                  <a:lnTo>
                    <a:pt x="138" y="122"/>
                  </a:lnTo>
                  <a:lnTo>
                    <a:pt x="136" y="126"/>
                  </a:lnTo>
                  <a:lnTo>
                    <a:pt x="134" y="130"/>
                  </a:lnTo>
                  <a:lnTo>
                    <a:pt x="130" y="133"/>
                  </a:lnTo>
                  <a:lnTo>
                    <a:pt x="128" y="136"/>
                  </a:lnTo>
                  <a:lnTo>
                    <a:pt x="125" y="138"/>
                  </a:lnTo>
                  <a:lnTo>
                    <a:pt x="121" y="140"/>
                  </a:lnTo>
                  <a:lnTo>
                    <a:pt x="118" y="142"/>
                  </a:lnTo>
                  <a:lnTo>
                    <a:pt x="113" y="145"/>
                  </a:lnTo>
                  <a:lnTo>
                    <a:pt x="110" y="147"/>
                  </a:lnTo>
                  <a:lnTo>
                    <a:pt x="106" y="148"/>
                  </a:lnTo>
                  <a:lnTo>
                    <a:pt x="100" y="149"/>
                  </a:lnTo>
                  <a:lnTo>
                    <a:pt x="96" y="149"/>
                  </a:lnTo>
                  <a:lnTo>
                    <a:pt x="92" y="150"/>
                  </a:lnTo>
                  <a:lnTo>
                    <a:pt x="87" y="150"/>
                  </a:lnTo>
                  <a:lnTo>
                    <a:pt x="80" y="150"/>
                  </a:lnTo>
                  <a:lnTo>
                    <a:pt x="73" y="149"/>
                  </a:lnTo>
                  <a:lnTo>
                    <a:pt x="67" y="148"/>
                  </a:lnTo>
                  <a:lnTo>
                    <a:pt x="61" y="146"/>
                  </a:lnTo>
                  <a:lnTo>
                    <a:pt x="56" y="144"/>
                  </a:lnTo>
                  <a:lnTo>
                    <a:pt x="50" y="141"/>
                  </a:lnTo>
                  <a:lnTo>
                    <a:pt x="46" y="138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4" y="125"/>
                  </a:lnTo>
                  <a:lnTo>
                    <a:pt x="31" y="120"/>
                  </a:lnTo>
                  <a:lnTo>
                    <a:pt x="29" y="116"/>
                  </a:lnTo>
                  <a:lnTo>
                    <a:pt x="27" y="109"/>
                  </a:lnTo>
                  <a:lnTo>
                    <a:pt x="26" y="103"/>
                  </a:lnTo>
                  <a:lnTo>
                    <a:pt x="25" y="97"/>
                  </a:lnTo>
                  <a:lnTo>
                    <a:pt x="25" y="90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5"/>
                  </a:lnTo>
                  <a:lnTo>
                    <a:pt x="170" y="67"/>
                  </a:lnTo>
                  <a:lnTo>
                    <a:pt x="168" y="58"/>
                  </a:lnTo>
                  <a:lnTo>
                    <a:pt x="165" y="50"/>
                  </a:lnTo>
                  <a:lnTo>
                    <a:pt x="161" y="42"/>
                  </a:lnTo>
                  <a:lnTo>
                    <a:pt x="157" y="36"/>
                  </a:lnTo>
                  <a:lnTo>
                    <a:pt x="153" y="29"/>
                  </a:lnTo>
                  <a:lnTo>
                    <a:pt x="147" y="24"/>
                  </a:lnTo>
                  <a:lnTo>
                    <a:pt x="142" y="19"/>
                  </a:lnTo>
                  <a:lnTo>
                    <a:pt x="136" y="13"/>
                  </a:lnTo>
                  <a:lnTo>
                    <a:pt x="128" y="10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4"/>
                  </a:lnTo>
                  <a:lnTo>
                    <a:pt x="51" y="7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0" y="19"/>
                  </a:lnTo>
                  <a:lnTo>
                    <a:pt x="25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10" y="43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2" y="104"/>
                  </a:lnTo>
                  <a:lnTo>
                    <a:pt x="3" y="113"/>
                  </a:lnTo>
                  <a:lnTo>
                    <a:pt x="6" y="120"/>
                  </a:lnTo>
                  <a:lnTo>
                    <a:pt x="10" y="127"/>
                  </a:lnTo>
                  <a:lnTo>
                    <a:pt x="14" y="135"/>
                  </a:lnTo>
                  <a:lnTo>
                    <a:pt x="18" y="141"/>
                  </a:lnTo>
                  <a:lnTo>
                    <a:pt x="25" y="148"/>
                  </a:lnTo>
                  <a:lnTo>
                    <a:pt x="30" y="153"/>
                  </a:lnTo>
                  <a:lnTo>
                    <a:pt x="36" y="157"/>
                  </a:lnTo>
                  <a:lnTo>
                    <a:pt x="44" y="162"/>
                  </a:lnTo>
                  <a:lnTo>
                    <a:pt x="51" y="165"/>
                  </a:lnTo>
                  <a:lnTo>
                    <a:pt x="60" y="168"/>
                  </a:lnTo>
                  <a:lnTo>
                    <a:pt x="68" y="169"/>
                  </a:lnTo>
                  <a:lnTo>
                    <a:pt x="77" y="171"/>
                  </a:lnTo>
                  <a:lnTo>
                    <a:pt x="87" y="171"/>
                  </a:lnTo>
                  <a:lnTo>
                    <a:pt x="94" y="171"/>
                  </a:lnTo>
                  <a:lnTo>
                    <a:pt x="102" y="170"/>
                  </a:lnTo>
                  <a:lnTo>
                    <a:pt x="108" y="169"/>
                  </a:lnTo>
                  <a:lnTo>
                    <a:pt x="114" y="167"/>
                  </a:lnTo>
                  <a:lnTo>
                    <a:pt x="121" y="165"/>
                  </a:lnTo>
                  <a:lnTo>
                    <a:pt x="127" y="163"/>
                  </a:lnTo>
                  <a:lnTo>
                    <a:pt x="133" y="160"/>
                  </a:lnTo>
                  <a:lnTo>
                    <a:pt x="138" y="156"/>
                  </a:lnTo>
                  <a:lnTo>
                    <a:pt x="143" y="152"/>
                  </a:lnTo>
                  <a:lnTo>
                    <a:pt x="147" y="148"/>
                  </a:lnTo>
                  <a:lnTo>
                    <a:pt x="152" y="142"/>
                  </a:lnTo>
                  <a:lnTo>
                    <a:pt x="155" y="138"/>
                  </a:lnTo>
                  <a:lnTo>
                    <a:pt x="158" y="133"/>
                  </a:lnTo>
                  <a:lnTo>
                    <a:pt x="160" y="126"/>
                  </a:lnTo>
                  <a:lnTo>
                    <a:pt x="162" y="121"/>
                  </a:lnTo>
                  <a:lnTo>
                    <a:pt x="165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540" y="3321"/>
              <a:ext cx="24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47"/>
                </a:cxn>
                <a:cxn ang="0">
                  <a:pos x="1" y="41"/>
                </a:cxn>
                <a:cxn ang="0">
                  <a:pos x="3" y="36"/>
                </a:cxn>
                <a:cxn ang="0">
                  <a:pos x="4" y="32"/>
                </a:cxn>
                <a:cxn ang="0">
                  <a:pos x="7" y="26"/>
                </a:cxn>
                <a:cxn ang="0">
                  <a:pos x="10" y="22"/>
                </a:cxn>
                <a:cxn ang="0">
                  <a:pos x="14" y="18"/>
                </a:cxn>
                <a:cxn ang="0">
                  <a:pos x="18" y="15"/>
                </a:cxn>
                <a:cxn ang="0">
                  <a:pos x="22" y="11"/>
                </a:cxn>
                <a:cxn ang="0">
                  <a:pos x="26" y="8"/>
                </a:cxn>
                <a:cxn ang="0">
                  <a:pos x="32" y="6"/>
                </a:cxn>
                <a:cxn ang="0">
                  <a:pos x="37" y="4"/>
                </a:cxn>
                <a:cxn ang="0">
                  <a:pos x="42" y="2"/>
                </a:cxn>
                <a:cxn ang="0">
                  <a:pos x="49" y="1"/>
                </a:cxn>
                <a:cxn ang="0">
                  <a:pos x="55" y="0"/>
                </a:cxn>
                <a:cxn ang="0">
                  <a:pos x="62" y="0"/>
                </a:cxn>
                <a:cxn ang="0">
                  <a:pos x="68" y="0"/>
                </a:cxn>
                <a:cxn ang="0">
                  <a:pos x="74" y="1"/>
                </a:cxn>
                <a:cxn ang="0">
                  <a:pos x="80" y="2"/>
                </a:cxn>
                <a:cxn ang="0">
                  <a:pos x="85" y="4"/>
                </a:cxn>
                <a:cxn ang="0">
                  <a:pos x="90" y="6"/>
                </a:cxn>
                <a:cxn ang="0">
                  <a:pos x="96" y="8"/>
                </a:cxn>
                <a:cxn ang="0">
                  <a:pos x="100" y="11"/>
                </a:cxn>
                <a:cxn ang="0">
                  <a:pos x="105" y="15"/>
                </a:cxn>
                <a:cxn ang="0">
                  <a:pos x="109" y="18"/>
                </a:cxn>
                <a:cxn ang="0">
                  <a:pos x="112" y="22"/>
                </a:cxn>
                <a:cxn ang="0">
                  <a:pos x="115" y="26"/>
                </a:cxn>
                <a:cxn ang="0">
                  <a:pos x="118" y="32"/>
                </a:cxn>
                <a:cxn ang="0">
                  <a:pos x="119" y="36"/>
                </a:cxn>
                <a:cxn ang="0">
                  <a:pos x="121" y="41"/>
                </a:cxn>
                <a:cxn ang="0">
                  <a:pos x="122" y="47"/>
                </a:cxn>
                <a:cxn ang="0">
                  <a:pos x="122" y="53"/>
                </a:cxn>
                <a:cxn ang="0">
                  <a:pos x="0" y="53"/>
                </a:cxn>
              </a:cxnLst>
              <a:rect l="0" t="0" r="r" b="b"/>
              <a:pathLst>
                <a:path w="122" h="53">
                  <a:moveTo>
                    <a:pt x="0" y="53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4" y="32"/>
                  </a:lnTo>
                  <a:lnTo>
                    <a:pt x="7" y="26"/>
                  </a:lnTo>
                  <a:lnTo>
                    <a:pt x="10" y="22"/>
                  </a:lnTo>
                  <a:lnTo>
                    <a:pt x="14" y="18"/>
                  </a:lnTo>
                  <a:lnTo>
                    <a:pt x="18" y="15"/>
                  </a:lnTo>
                  <a:lnTo>
                    <a:pt x="22" y="11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9" y="1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1"/>
                  </a:lnTo>
                  <a:lnTo>
                    <a:pt x="80" y="2"/>
                  </a:lnTo>
                  <a:lnTo>
                    <a:pt x="85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100" y="11"/>
                  </a:lnTo>
                  <a:lnTo>
                    <a:pt x="105" y="15"/>
                  </a:lnTo>
                  <a:lnTo>
                    <a:pt x="109" y="18"/>
                  </a:lnTo>
                  <a:lnTo>
                    <a:pt x="112" y="22"/>
                  </a:lnTo>
                  <a:lnTo>
                    <a:pt x="115" y="26"/>
                  </a:lnTo>
                  <a:lnTo>
                    <a:pt x="118" y="32"/>
                  </a:lnTo>
                  <a:lnTo>
                    <a:pt x="119" y="36"/>
                  </a:lnTo>
                  <a:lnTo>
                    <a:pt x="121" y="41"/>
                  </a:lnTo>
                  <a:lnTo>
                    <a:pt x="122" y="47"/>
                  </a:lnTo>
                  <a:lnTo>
                    <a:pt x="122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8" name="Freeform 91"/>
            <p:cNvSpPr>
              <a:spLocks/>
            </p:cNvSpPr>
            <p:nvPr/>
          </p:nvSpPr>
          <p:spPr bwMode="auto">
            <a:xfrm>
              <a:off x="573" y="3317"/>
              <a:ext cx="34" cy="34"/>
            </a:xfrm>
            <a:custGeom>
              <a:avLst/>
              <a:gdLst/>
              <a:ahLst/>
              <a:cxnLst>
                <a:cxn ang="0">
                  <a:pos x="140" y="115"/>
                </a:cxn>
                <a:cxn ang="0">
                  <a:pos x="137" y="122"/>
                </a:cxn>
                <a:cxn ang="0">
                  <a:pos x="133" y="130"/>
                </a:cxn>
                <a:cxn ang="0">
                  <a:pos x="127" y="136"/>
                </a:cxn>
                <a:cxn ang="0">
                  <a:pos x="120" y="140"/>
                </a:cxn>
                <a:cxn ang="0">
                  <a:pos x="113" y="145"/>
                </a:cxn>
                <a:cxn ang="0">
                  <a:pos x="104" y="148"/>
                </a:cxn>
                <a:cxn ang="0">
                  <a:pos x="95" y="149"/>
                </a:cxn>
                <a:cxn ang="0">
                  <a:pos x="85" y="150"/>
                </a:cxn>
                <a:cxn ang="0">
                  <a:pos x="71" y="149"/>
                </a:cxn>
                <a:cxn ang="0">
                  <a:pos x="59" y="146"/>
                </a:cxn>
                <a:cxn ang="0">
                  <a:pos x="49" y="141"/>
                </a:cxn>
                <a:cxn ang="0">
                  <a:pos x="40" y="134"/>
                </a:cxn>
                <a:cxn ang="0">
                  <a:pos x="33" y="125"/>
                </a:cxn>
                <a:cxn ang="0">
                  <a:pos x="27" y="116"/>
                </a:cxn>
                <a:cxn ang="0">
                  <a:pos x="24" y="103"/>
                </a:cxn>
                <a:cxn ang="0">
                  <a:pos x="23" y="90"/>
                </a:cxn>
                <a:cxn ang="0">
                  <a:pos x="170" y="85"/>
                </a:cxn>
                <a:cxn ang="0">
                  <a:pos x="169" y="67"/>
                </a:cxn>
                <a:cxn ang="0">
                  <a:pos x="164" y="50"/>
                </a:cxn>
                <a:cxn ang="0">
                  <a:pos x="156" y="36"/>
                </a:cxn>
                <a:cxn ang="0">
                  <a:pos x="147" y="24"/>
                </a:cxn>
                <a:cxn ang="0">
                  <a:pos x="134" y="13"/>
                </a:cxn>
                <a:cxn ang="0">
                  <a:pos x="120" y="7"/>
                </a:cxn>
                <a:cxn ang="0">
                  <a:pos x="103" y="1"/>
                </a:cxn>
                <a:cxn ang="0">
                  <a:pos x="85" y="0"/>
                </a:cxn>
                <a:cxn ang="0">
                  <a:pos x="67" y="1"/>
                </a:cxn>
                <a:cxn ang="0">
                  <a:pos x="51" y="7"/>
                </a:cxn>
                <a:cxn ang="0">
                  <a:pos x="36" y="14"/>
                </a:cxn>
                <a:cxn ang="0">
                  <a:pos x="24" y="24"/>
                </a:cxn>
                <a:cxn ang="0">
                  <a:pos x="14" y="37"/>
                </a:cxn>
                <a:cxn ang="0">
                  <a:pos x="7" y="51"/>
                </a:cxn>
                <a:cxn ang="0">
                  <a:pos x="2" y="68"/>
                </a:cxn>
                <a:cxn ang="0">
                  <a:pos x="0" y="86"/>
                </a:cxn>
                <a:cxn ang="0">
                  <a:pos x="2" y="104"/>
                </a:cxn>
                <a:cxn ang="0">
                  <a:pos x="7" y="120"/>
                </a:cxn>
                <a:cxn ang="0">
                  <a:pos x="13" y="135"/>
                </a:cxn>
                <a:cxn ang="0">
                  <a:pos x="24" y="148"/>
                </a:cxn>
                <a:cxn ang="0">
                  <a:pos x="36" y="157"/>
                </a:cxn>
                <a:cxn ang="0">
                  <a:pos x="50" y="165"/>
                </a:cxn>
                <a:cxn ang="0">
                  <a:pos x="67" y="169"/>
                </a:cxn>
                <a:cxn ang="0">
                  <a:pos x="85" y="171"/>
                </a:cxn>
                <a:cxn ang="0">
                  <a:pos x="100" y="170"/>
                </a:cxn>
                <a:cxn ang="0">
                  <a:pos x="114" y="167"/>
                </a:cxn>
                <a:cxn ang="0">
                  <a:pos x="125" y="163"/>
                </a:cxn>
                <a:cxn ang="0">
                  <a:pos x="137" y="156"/>
                </a:cxn>
                <a:cxn ang="0">
                  <a:pos x="147" y="148"/>
                </a:cxn>
                <a:cxn ang="0">
                  <a:pos x="154" y="138"/>
                </a:cxn>
                <a:cxn ang="0">
                  <a:pos x="161" y="126"/>
                </a:cxn>
                <a:cxn ang="0">
                  <a:pos x="165" y="115"/>
                </a:cxn>
              </a:cxnLst>
              <a:rect l="0" t="0" r="r" b="b"/>
              <a:pathLst>
                <a:path w="170" h="171">
                  <a:moveTo>
                    <a:pt x="165" y="115"/>
                  </a:moveTo>
                  <a:lnTo>
                    <a:pt x="140" y="115"/>
                  </a:lnTo>
                  <a:lnTo>
                    <a:pt x="139" y="119"/>
                  </a:lnTo>
                  <a:lnTo>
                    <a:pt x="137" y="122"/>
                  </a:lnTo>
                  <a:lnTo>
                    <a:pt x="135" y="126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27" y="136"/>
                  </a:lnTo>
                  <a:lnTo>
                    <a:pt x="123" y="138"/>
                  </a:lnTo>
                  <a:lnTo>
                    <a:pt x="120" y="140"/>
                  </a:lnTo>
                  <a:lnTo>
                    <a:pt x="117" y="142"/>
                  </a:lnTo>
                  <a:lnTo>
                    <a:pt x="113" y="145"/>
                  </a:lnTo>
                  <a:lnTo>
                    <a:pt x="108" y="147"/>
                  </a:lnTo>
                  <a:lnTo>
                    <a:pt x="104" y="148"/>
                  </a:lnTo>
                  <a:lnTo>
                    <a:pt x="100" y="149"/>
                  </a:lnTo>
                  <a:lnTo>
                    <a:pt x="95" y="149"/>
                  </a:lnTo>
                  <a:lnTo>
                    <a:pt x="90" y="150"/>
                  </a:lnTo>
                  <a:lnTo>
                    <a:pt x="85" y="150"/>
                  </a:lnTo>
                  <a:lnTo>
                    <a:pt x="78" y="150"/>
                  </a:lnTo>
                  <a:lnTo>
                    <a:pt x="71" y="149"/>
                  </a:lnTo>
                  <a:lnTo>
                    <a:pt x="66" y="148"/>
                  </a:lnTo>
                  <a:lnTo>
                    <a:pt x="59" y="146"/>
                  </a:lnTo>
                  <a:lnTo>
                    <a:pt x="54" y="144"/>
                  </a:lnTo>
                  <a:lnTo>
                    <a:pt x="49" y="141"/>
                  </a:lnTo>
                  <a:lnTo>
                    <a:pt x="44" y="138"/>
                  </a:lnTo>
                  <a:lnTo>
                    <a:pt x="40" y="134"/>
                  </a:lnTo>
                  <a:lnTo>
                    <a:pt x="36" y="130"/>
                  </a:lnTo>
                  <a:lnTo>
                    <a:pt x="33" y="125"/>
                  </a:lnTo>
                  <a:lnTo>
                    <a:pt x="29" y="120"/>
                  </a:lnTo>
                  <a:lnTo>
                    <a:pt x="27" y="116"/>
                  </a:lnTo>
                  <a:lnTo>
                    <a:pt x="25" y="109"/>
                  </a:lnTo>
                  <a:lnTo>
                    <a:pt x="24" y="103"/>
                  </a:lnTo>
                  <a:lnTo>
                    <a:pt x="23" y="97"/>
                  </a:lnTo>
                  <a:lnTo>
                    <a:pt x="23" y="90"/>
                  </a:lnTo>
                  <a:lnTo>
                    <a:pt x="170" y="90"/>
                  </a:lnTo>
                  <a:lnTo>
                    <a:pt x="170" y="85"/>
                  </a:lnTo>
                  <a:lnTo>
                    <a:pt x="170" y="75"/>
                  </a:lnTo>
                  <a:lnTo>
                    <a:pt x="169" y="67"/>
                  </a:lnTo>
                  <a:lnTo>
                    <a:pt x="167" y="58"/>
                  </a:lnTo>
                  <a:lnTo>
                    <a:pt x="164" y="50"/>
                  </a:lnTo>
                  <a:lnTo>
                    <a:pt x="161" y="42"/>
                  </a:lnTo>
                  <a:lnTo>
                    <a:pt x="156" y="36"/>
                  </a:lnTo>
                  <a:lnTo>
                    <a:pt x="152" y="29"/>
                  </a:lnTo>
                  <a:lnTo>
                    <a:pt x="147" y="24"/>
                  </a:lnTo>
                  <a:lnTo>
                    <a:pt x="140" y="19"/>
                  </a:lnTo>
                  <a:lnTo>
                    <a:pt x="134" y="13"/>
                  </a:lnTo>
                  <a:lnTo>
                    <a:pt x="128" y="10"/>
                  </a:lnTo>
                  <a:lnTo>
                    <a:pt x="120" y="7"/>
                  </a:lnTo>
                  <a:lnTo>
                    <a:pt x="112" y="4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58" y="4"/>
                  </a:lnTo>
                  <a:lnTo>
                    <a:pt x="51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9" y="30"/>
                  </a:lnTo>
                  <a:lnTo>
                    <a:pt x="14" y="37"/>
                  </a:lnTo>
                  <a:lnTo>
                    <a:pt x="10" y="43"/>
                  </a:lnTo>
                  <a:lnTo>
                    <a:pt x="7" y="51"/>
                  </a:lnTo>
                  <a:lnTo>
                    <a:pt x="4" y="59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2" y="104"/>
                  </a:lnTo>
                  <a:lnTo>
                    <a:pt x="4" y="113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3" y="135"/>
                  </a:lnTo>
                  <a:lnTo>
                    <a:pt x="19" y="141"/>
                  </a:lnTo>
                  <a:lnTo>
                    <a:pt x="24" y="148"/>
                  </a:lnTo>
                  <a:lnTo>
                    <a:pt x="29" y="153"/>
                  </a:lnTo>
                  <a:lnTo>
                    <a:pt x="36" y="157"/>
                  </a:lnTo>
                  <a:lnTo>
                    <a:pt x="42" y="162"/>
                  </a:lnTo>
                  <a:lnTo>
                    <a:pt x="50" y="165"/>
                  </a:lnTo>
                  <a:lnTo>
                    <a:pt x="58" y="168"/>
                  </a:lnTo>
                  <a:lnTo>
                    <a:pt x="67" y="169"/>
                  </a:lnTo>
                  <a:lnTo>
                    <a:pt x="75" y="171"/>
                  </a:lnTo>
                  <a:lnTo>
                    <a:pt x="85" y="171"/>
                  </a:lnTo>
                  <a:lnTo>
                    <a:pt x="92" y="171"/>
                  </a:lnTo>
                  <a:lnTo>
                    <a:pt x="100" y="170"/>
                  </a:lnTo>
                  <a:lnTo>
                    <a:pt x="106" y="169"/>
                  </a:lnTo>
                  <a:lnTo>
                    <a:pt x="114" y="167"/>
                  </a:lnTo>
                  <a:lnTo>
                    <a:pt x="120" y="165"/>
                  </a:lnTo>
                  <a:lnTo>
                    <a:pt x="125" y="163"/>
                  </a:lnTo>
                  <a:lnTo>
                    <a:pt x="132" y="160"/>
                  </a:lnTo>
                  <a:lnTo>
                    <a:pt x="137" y="156"/>
                  </a:lnTo>
                  <a:lnTo>
                    <a:pt x="142" y="152"/>
                  </a:lnTo>
                  <a:lnTo>
                    <a:pt x="147" y="148"/>
                  </a:lnTo>
                  <a:lnTo>
                    <a:pt x="151" y="142"/>
                  </a:lnTo>
                  <a:lnTo>
                    <a:pt x="154" y="138"/>
                  </a:lnTo>
                  <a:lnTo>
                    <a:pt x="158" y="133"/>
                  </a:lnTo>
                  <a:lnTo>
                    <a:pt x="161" y="126"/>
                  </a:lnTo>
                  <a:lnTo>
                    <a:pt x="163" y="121"/>
                  </a:lnTo>
                  <a:lnTo>
                    <a:pt x="165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578" y="3321"/>
              <a:ext cx="25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47"/>
                </a:cxn>
                <a:cxn ang="0">
                  <a:pos x="1" y="41"/>
                </a:cxn>
                <a:cxn ang="0">
                  <a:pos x="3" y="36"/>
                </a:cxn>
                <a:cxn ang="0">
                  <a:pos x="4" y="32"/>
                </a:cxn>
                <a:cxn ang="0">
                  <a:pos x="7" y="26"/>
                </a:cxn>
                <a:cxn ang="0">
                  <a:pos x="11" y="22"/>
                </a:cxn>
                <a:cxn ang="0">
                  <a:pos x="14" y="18"/>
                </a:cxn>
                <a:cxn ang="0">
                  <a:pos x="18" y="15"/>
                </a:cxn>
                <a:cxn ang="0">
                  <a:pos x="22" y="11"/>
                </a:cxn>
                <a:cxn ang="0">
                  <a:pos x="27" y="8"/>
                </a:cxn>
                <a:cxn ang="0">
                  <a:pos x="32" y="6"/>
                </a:cxn>
                <a:cxn ang="0">
                  <a:pos x="37" y="4"/>
                </a:cxn>
                <a:cxn ang="0">
                  <a:pos x="43" y="2"/>
                </a:cxn>
                <a:cxn ang="0">
                  <a:pos x="49" y="1"/>
                </a:cxn>
                <a:cxn ang="0">
                  <a:pos x="55" y="0"/>
                </a:cxn>
                <a:cxn ang="0">
                  <a:pos x="62" y="0"/>
                </a:cxn>
                <a:cxn ang="0">
                  <a:pos x="68" y="0"/>
                </a:cxn>
                <a:cxn ang="0">
                  <a:pos x="75" y="1"/>
                </a:cxn>
                <a:cxn ang="0">
                  <a:pos x="80" y="2"/>
                </a:cxn>
                <a:cxn ang="0">
                  <a:pos x="86" y="4"/>
                </a:cxn>
                <a:cxn ang="0">
                  <a:pos x="92" y="6"/>
                </a:cxn>
                <a:cxn ang="0">
                  <a:pos x="96" y="8"/>
                </a:cxn>
                <a:cxn ang="0">
                  <a:pos x="101" y="11"/>
                </a:cxn>
                <a:cxn ang="0">
                  <a:pos x="106" y="15"/>
                </a:cxn>
                <a:cxn ang="0">
                  <a:pos x="110" y="18"/>
                </a:cxn>
                <a:cxn ang="0">
                  <a:pos x="113" y="22"/>
                </a:cxn>
                <a:cxn ang="0">
                  <a:pos x="116" y="26"/>
                </a:cxn>
                <a:cxn ang="0">
                  <a:pos x="119" y="32"/>
                </a:cxn>
                <a:cxn ang="0">
                  <a:pos x="121" y="36"/>
                </a:cxn>
                <a:cxn ang="0">
                  <a:pos x="123" y="41"/>
                </a:cxn>
                <a:cxn ang="0">
                  <a:pos x="124" y="47"/>
                </a:cxn>
                <a:cxn ang="0">
                  <a:pos x="124" y="53"/>
                </a:cxn>
                <a:cxn ang="0">
                  <a:pos x="0" y="53"/>
                </a:cxn>
              </a:cxnLst>
              <a:rect l="0" t="0" r="r" b="b"/>
              <a:pathLst>
                <a:path w="124" h="53">
                  <a:moveTo>
                    <a:pt x="0" y="53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4" y="32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8"/>
                  </a:lnTo>
                  <a:lnTo>
                    <a:pt x="18" y="15"/>
                  </a:lnTo>
                  <a:lnTo>
                    <a:pt x="22" y="11"/>
                  </a:lnTo>
                  <a:lnTo>
                    <a:pt x="27" y="8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3" y="2"/>
                  </a:lnTo>
                  <a:lnTo>
                    <a:pt x="49" y="1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5" y="1"/>
                  </a:lnTo>
                  <a:lnTo>
                    <a:pt x="80" y="2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8"/>
                  </a:lnTo>
                  <a:lnTo>
                    <a:pt x="101" y="11"/>
                  </a:lnTo>
                  <a:lnTo>
                    <a:pt x="106" y="15"/>
                  </a:lnTo>
                  <a:lnTo>
                    <a:pt x="110" y="18"/>
                  </a:lnTo>
                  <a:lnTo>
                    <a:pt x="113" y="22"/>
                  </a:lnTo>
                  <a:lnTo>
                    <a:pt x="116" y="26"/>
                  </a:lnTo>
                  <a:lnTo>
                    <a:pt x="119" y="32"/>
                  </a:lnTo>
                  <a:lnTo>
                    <a:pt x="121" y="36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4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0" name="Freeform 93"/>
            <p:cNvSpPr>
              <a:spLocks/>
            </p:cNvSpPr>
            <p:nvPr/>
          </p:nvSpPr>
          <p:spPr bwMode="auto">
            <a:xfrm>
              <a:off x="632" y="3318"/>
              <a:ext cx="28" cy="3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91" y="160"/>
                </a:cxn>
                <a:cxn ang="0">
                  <a:pos x="103" y="159"/>
                </a:cxn>
                <a:cxn ang="0">
                  <a:pos x="115" y="156"/>
                </a:cxn>
                <a:cxn ang="0">
                  <a:pos x="124" y="151"/>
                </a:cxn>
                <a:cxn ang="0">
                  <a:pos x="131" y="145"/>
                </a:cxn>
                <a:cxn ang="0">
                  <a:pos x="136" y="138"/>
                </a:cxn>
                <a:cxn ang="0">
                  <a:pos x="140" y="129"/>
                </a:cxn>
                <a:cxn ang="0">
                  <a:pos x="142" y="118"/>
                </a:cxn>
                <a:cxn ang="0">
                  <a:pos x="142" y="110"/>
                </a:cxn>
                <a:cxn ang="0">
                  <a:pos x="141" y="102"/>
                </a:cxn>
                <a:cxn ang="0">
                  <a:pos x="140" y="97"/>
                </a:cxn>
                <a:cxn ang="0">
                  <a:pos x="136" y="92"/>
                </a:cxn>
                <a:cxn ang="0">
                  <a:pos x="133" y="86"/>
                </a:cxn>
                <a:cxn ang="0">
                  <a:pos x="129" y="82"/>
                </a:cxn>
                <a:cxn ang="0">
                  <a:pos x="125" y="79"/>
                </a:cxn>
                <a:cxn ang="0">
                  <a:pos x="118" y="77"/>
                </a:cxn>
                <a:cxn ang="0">
                  <a:pos x="117" y="75"/>
                </a:cxn>
                <a:cxn ang="0">
                  <a:pos x="123" y="71"/>
                </a:cxn>
                <a:cxn ang="0">
                  <a:pos x="126" y="68"/>
                </a:cxn>
                <a:cxn ang="0">
                  <a:pos x="130" y="65"/>
                </a:cxn>
                <a:cxn ang="0">
                  <a:pos x="132" y="61"/>
                </a:cxn>
                <a:cxn ang="0">
                  <a:pos x="134" y="56"/>
                </a:cxn>
                <a:cxn ang="0">
                  <a:pos x="135" y="52"/>
                </a:cxn>
                <a:cxn ang="0">
                  <a:pos x="136" y="47"/>
                </a:cxn>
                <a:cxn ang="0">
                  <a:pos x="136" y="38"/>
                </a:cxn>
                <a:cxn ang="0">
                  <a:pos x="134" y="30"/>
                </a:cxn>
                <a:cxn ang="0">
                  <a:pos x="132" y="21"/>
                </a:cxn>
                <a:cxn ang="0">
                  <a:pos x="127" y="15"/>
                </a:cxn>
                <a:cxn ang="0">
                  <a:pos x="120" y="8"/>
                </a:cxn>
                <a:cxn ang="0">
                  <a:pos x="113" y="4"/>
                </a:cxn>
                <a:cxn ang="0">
                  <a:pos x="103" y="2"/>
                </a:cxn>
                <a:cxn ang="0">
                  <a:pos x="92" y="0"/>
                </a:cxn>
                <a:cxn ang="0">
                  <a:pos x="0" y="0"/>
                </a:cxn>
              </a:cxnLst>
              <a:rect l="0" t="0" r="r" b="b"/>
              <a:pathLst>
                <a:path w="142" h="160">
                  <a:moveTo>
                    <a:pt x="0" y="0"/>
                  </a:moveTo>
                  <a:lnTo>
                    <a:pt x="0" y="160"/>
                  </a:lnTo>
                  <a:lnTo>
                    <a:pt x="83" y="160"/>
                  </a:lnTo>
                  <a:lnTo>
                    <a:pt x="91" y="160"/>
                  </a:lnTo>
                  <a:lnTo>
                    <a:pt x="97" y="159"/>
                  </a:lnTo>
                  <a:lnTo>
                    <a:pt x="103" y="159"/>
                  </a:lnTo>
                  <a:lnTo>
                    <a:pt x="110" y="157"/>
                  </a:lnTo>
                  <a:lnTo>
                    <a:pt x="115" y="156"/>
                  </a:lnTo>
                  <a:lnTo>
                    <a:pt x="119" y="154"/>
                  </a:lnTo>
                  <a:lnTo>
                    <a:pt x="124" y="151"/>
                  </a:lnTo>
                  <a:lnTo>
                    <a:pt x="128" y="148"/>
                  </a:lnTo>
                  <a:lnTo>
                    <a:pt x="131" y="145"/>
                  </a:lnTo>
                  <a:lnTo>
                    <a:pt x="134" y="142"/>
                  </a:lnTo>
                  <a:lnTo>
                    <a:pt x="136" y="138"/>
                  </a:lnTo>
                  <a:lnTo>
                    <a:pt x="139" y="134"/>
                  </a:lnTo>
                  <a:lnTo>
                    <a:pt x="140" y="129"/>
                  </a:lnTo>
                  <a:lnTo>
                    <a:pt x="141" y="125"/>
                  </a:lnTo>
                  <a:lnTo>
                    <a:pt x="142" y="118"/>
                  </a:lnTo>
                  <a:lnTo>
                    <a:pt x="142" y="113"/>
                  </a:lnTo>
                  <a:lnTo>
                    <a:pt x="142" y="110"/>
                  </a:lnTo>
                  <a:lnTo>
                    <a:pt x="142" y="105"/>
                  </a:lnTo>
                  <a:lnTo>
                    <a:pt x="141" y="102"/>
                  </a:lnTo>
                  <a:lnTo>
                    <a:pt x="140" y="100"/>
                  </a:lnTo>
                  <a:lnTo>
                    <a:pt x="140" y="97"/>
                  </a:lnTo>
                  <a:lnTo>
                    <a:pt x="139" y="94"/>
                  </a:lnTo>
                  <a:lnTo>
                    <a:pt x="136" y="92"/>
                  </a:lnTo>
                  <a:lnTo>
                    <a:pt x="135" y="88"/>
                  </a:lnTo>
                  <a:lnTo>
                    <a:pt x="133" y="86"/>
                  </a:lnTo>
                  <a:lnTo>
                    <a:pt x="131" y="84"/>
                  </a:lnTo>
                  <a:lnTo>
                    <a:pt x="129" y="82"/>
                  </a:lnTo>
                  <a:lnTo>
                    <a:pt x="127" y="81"/>
                  </a:lnTo>
                  <a:lnTo>
                    <a:pt x="125" y="79"/>
                  </a:lnTo>
                  <a:lnTo>
                    <a:pt x="122" y="78"/>
                  </a:lnTo>
                  <a:lnTo>
                    <a:pt x="118" y="77"/>
                  </a:lnTo>
                  <a:lnTo>
                    <a:pt x="115" y="76"/>
                  </a:lnTo>
                  <a:lnTo>
                    <a:pt x="117" y="75"/>
                  </a:lnTo>
                  <a:lnTo>
                    <a:pt x="120" y="73"/>
                  </a:lnTo>
                  <a:lnTo>
                    <a:pt x="123" y="71"/>
                  </a:lnTo>
                  <a:lnTo>
                    <a:pt x="125" y="70"/>
                  </a:lnTo>
                  <a:lnTo>
                    <a:pt x="126" y="68"/>
                  </a:lnTo>
                  <a:lnTo>
                    <a:pt x="128" y="67"/>
                  </a:lnTo>
                  <a:lnTo>
                    <a:pt x="130" y="65"/>
                  </a:lnTo>
                  <a:lnTo>
                    <a:pt x="131" y="63"/>
                  </a:lnTo>
                  <a:lnTo>
                    <a:pt x="132" y="61"/>
                  </a:lnTo>
                  <a:lnTo>
                    <a:pt x="133" y="60"/>
                  </a:lnTo>
                  <a:lnTo>
                    <a:pt x="134" y="56"/>
                  </a:lnTo>
                  <a:lnTo>
                    <a:pt x="135" y="54"/>
                  </a:lnTo>
                  <a:lnTo>
                    <a:pt x="135" y="52"/>
                  </a:lnTo>
                  <a:lnTo>
                    <a:pt x="136" y="49"/>
                  </a:lnTo>
                  <a:lnTo>
                    <a:pt x="136" y="47"/>
                  </a:lnTo>
                  <a:lnTo>
                    <a:pt x="136" y="44"/>
                  </a:lnTo>
                  <a:lnTo>
                    <a:pt x="136" y="38"/>
                  </a:lnTo>
                  <a:lnTo>
                    <a:pt x="135" y="34"/>
                  </a:lnTo>
                  <a:lnTo>
                    <a:pt x="134" y="30"/>
                  </a:lnTo>
                  <a:lnTo>
                    <a:pt x="133" y="25"/>
                  </a:lnTo>
                  <a:lnTo>
                    <a:pt x="132" y="21"/>
                  </a:lnTo>
                  <a:lnTo>
                    <a:pt x="130" y="18"/>
                  </a:lnTo>
                  <a:lnTo>
                    <a:pt x="127" y="15"/>
                  </a:lnTo>
                  <a:lnTo>
                    <a:pt x="124" y="12"/>
                  </a:lnTo>
                  <a:lnTo>
                    <a:pt x="120" y="8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8" y="3"/>
                  </a:lnTo>
                  <a:lnTo>
                    <a:pt x="103" y="2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636" y="3322"/>
              <a:ext cx="19" cy="10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59" y="0"/>
                </a:cxn>
                <a:cxn ang="0">
                  <a:pos x="68" y="0"/>
                </a:cxn>
                <a:cxn ang="0">
                  <a:pos x="73" y="1"/>
                </a:cxn>
                <a:cxn ang="0">
                  <a:pos x="76" y="1"/>
                </a:cxn>
                <a:cxn ang="0">
                  <a:pos x="79" y="2"/>
                </a:cxn>
                <a:cxn ang="0">
                  <a:pos x="82" y="3"/>
                </a:cxn>
                <a:cxn ang="0">
                  <a:pos x="85" y="4"/>
                </a:cxn>
                <a:cxn ang="0">
                  <a:pos x="88" y="5"/>
                </a:cxn>
                <a:cxn ang="0">
                  <a:pos x="90" y="7"/>
                </a:cxn>
                <a:cxn ang="0">
                  <a:pos x="91" y="10"/>
                </a:cxn>
                <a:cxn ang="0">
                  <a:pos x="92" y="12"/>
                </a:cxn>
                <a:cxn ang="0">
                  <a:pos x="93" y="14"/>
                </a:cxn>
                <a:cxn ang="0">
                  <a:pos x="94" y="17"/>
                </a:cxn>
                <a:cxn ang="0">
                  <a:pos x="95" y="19"/>
                </a:cxn>
                <a:cxn ang="0">
                  <a:pos x="95" y="23"/>
                </a:cxn>
                <a:cxn ang="0">
                  <a:pos x="95" y="27"/>
                </a:cxn>
                <a:cxn ang="0">
                  <a:pos x="95" y="30"/>
                </a:cxn>
                <a:cxn ang="0">
                  <a:pos x="94" y="32"/>
                </a:cxn>
                <a:cxn ang="0">
                  <a:pos x="94" y="34"/>
                </a:cxn>
                <a:cxn ang="0">
                  <a:pos x="93" y="36"/>
                </a:cxn>
                <a:cxn ang="0">
                  <a:pos x="91" y="38"/>
                </a:cxn>
                <a:cxn ang="0">
                  <a:pos x="90" y="41"/>
                </a:cxn>
                <a:cxn ang="0">
                  <a:pos x="88" y="43"/>
                </a:cxn>
                <a:cxn ang="0">
                  <a:pos x="85" y="44"/>
                </a:cxn>
                <a:cxn ang="0">
                  <a:pos x="83" y="46"/>
                </a:cxn>
                <a:cxn ang="0">
                  <a:pos x="81" y="47"/>
                </a:cxn>
                <a:cxn ang="0">
                  <a:pos x="78" y="48"/>
                </a:cxn>
                <a:cxn ang="0">
                  <a:pos x="76" y="49"/>
                </a:cxn>
                <a:cxn ang="0">
                  <a:pos x="73" y="49"/>
                </a:cxn>
                <a:cxn ang="0">
                  <a:pos x="71" y="50"/>
                </a:cxn>
                <a:cxn ang="0">
                  <a:pos x="67" y="50"/>
                </a:cxn>
                <a:cxn ang="0">
                  <a:pos x="64" y="50"/>
                </a:cxn>
                <a:cxn ang="0">
                  <a:pos x="0" y="50"/>
                </a:cxn>
              </a:cxnLst>
              <a:rect l="0" t="0" r="r" b="b"/>
              <a:pathLst>
                <a:path w="95" h="50">
                  <a:moveTo>
                    <a:pt x="0" y="50"/>
                  </a:moveTo>
                  <a:lnTo>
                    <a:pt x="0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5" y="4"/>
                  </a:lnTo>
                  <a:lnTo>
                    <a:pt x="88" y="5"/>
                  </a:lnTo>
                  <a:lnTo>
                    <a:pt x="90" y="7"/>
                  </a:lnTo>
                  <a:lnTo>
                    <a:pt x="91" y="10"/>
                  </a:lnTo>
                  <a:lnTo>
                    <a:pt x="92" y="12"/>
                  </a:lnTo>
                  <a:lnTo>
                    <a:pt x="93" y="14"/>
                  </a:lnTo>
                  <a:lnTo>
                    <a:pt x="94" y="17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5" y="27"/>
                  </a:lnTo>
                  <a:lnTo>
                    <a:pt x="95" y="30"/>
                  </a:lnTo>
                  <a:lnTo>
                    <a:pt x="94" y="32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41"/>
                  </a:lnTo>
                  <a:lnTo>
                    <a:pt x="88" y="43"/>
                  </a:lnTo>
                  <a:lnTo>
                    <a:pt x="85" y="44"/>
                  </a:lnTo>
                  <a:lnTo>
                    <a:pt x="83" y="46"/>
                  </a:lnTo>
                  <a:lnTo>
                    <a:pt x="81" y="47"/>
                  </a:lnTo>
                  <a:lnTo>
                    <a:pt x="78" y="48"/>
                  </a:lnTo>
                  <a:lnTo>
                    <a:pt x="76" y="49"/>
                  </a:lnTo>
                  <a:lnTo>
                    <a:pt x="73" y="49"/>
                  </a:lnTo>
                  <a:lnTo>
                    <a:pt x="71" y="50"/>
                  </a:lnTo>
                  <a:lnTo>
                    <a:pt x="67" y="50"/>
                  </a:lnTo>
                  <a:lnTo>
                    <a:pt x="64" y="50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2" name="Freeform 95"/>
            <p:cNvSpPr>
              <a:spLocks/>
            </p:cNvSpPr>
            <p:nvPr/>
          </p:nvSpPr>
          <p:spPr bwMode="auto">
            <a:xfrm>
              <a:off x="684" y="3318"/>
              <a:ext cx="30" cy="3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20" y="160"/>
                </a:cxn>
                <a:cxn ang="0">
                  <a:pos x="20" y="85"/>
                </a:cxn>
                <a:cxn ang="0">
                  <a:pos x="128" y="85"/>
                </a:cxn>
                <a:cxn ang="0">
                  <a:pos x="128" y="160"/>
                </a:cxn>
                <a:cxn ang="0">
                  <a:pos x="149" y="160"/>
                </a:cxn>
                <a:cxn ang="0">
                  <a:pos x="149" y="0"/>
                </a:cxn>
                <a:cxn ang="0">
                  <a:pos x="128" y="0"/>
                </a:cxn>
                <a:cxn ang="0">
                  <a:pos x="128" y="66"/>
                </a:cxn>
                <a:cxn ang="0">
                  <a:pos x="20" y="6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160"/>
                </a:cxn>
              </a:cxnLst>
              <a:rect l="0" t="0" r="r" b="b"/>
              <a:pathLst>
                <a:path w="149" h="160">
                  <a:moveTo>
                    <a:pt x="0" y="160"/>
                  </a:moveTo>
                  <a:lnTo>
                    <a:pt x="20" y="160"/>
                  </a:lnTo>
                  <a:lnTo>
                    <a:pt x="20" y="85"/>
                  </a:lnTo>
                  <a:lnTo>
                    <a:pt x="128" y="85"/>
                  </a:lnTo>
                  <a:lnTo>
                    <a:pt x="128" y="160"/>
                  </a:lnTo>
                  <a:lnTo>
                    <a:pt x="149" y="160"/>
                  </a:lnTo>
                  <a:lnTo>
                    <a:pt x="149" y="0"/>
                  </a:lnTo>
                  <a:lnTo>
                    <a:pt x="128" y="0"/>
                  </a:lnTo>
                  <a:lnTo>
                    <a:pt x="128" y="66"/>
                  </a:lnTo>
                  <a:lnTo>
                    <a:pt x="20" y="6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6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3" name="Freeform 96"/>
            <p:cNvSpPr>
              <a:spLocks/>
            </p:cNvSpPr>
            <p:nvPr/>
          </p:nvSpPr>
          <p:spPr bwMode="auto">
            <a:xfrm>
              <a:off x="636" y="3335"/>
              <a:ext cx="2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" y="0"/>
                </a:cxn>
                <a:cxn ang="0">
                  <a:pos x="74" y="0"/>
                </a:cxn>
                <a:cxn ang="0">
                  <a:pos x="78" y="1"/>
                </a:cxn>
                <a:cxn ang="0">
                  <a:pos x="82" y="2"/>
                </a:cxn>
                <a:cxn ang="0">
                  <a:pos x="85" y="3"/>
                </a:cxn>
                <a:cxn ang="0">
                  <a:pos x="89" y="4"/>
                </a:cxn>
                <a:cxn ang="0">
                  <a:pos x="91" y="6"/>
                </a:cxn>
                <a:cxn ang="0">
                  <a:pos x="93" y="8"/>
                </a:cxn>
                <a:cxn ang="0">
                  <a:pos x="95" y="9"/>
                </a:cxn>
                <a:cxn ang="0">
                  <a:pos x="96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9" y="18"/>
                </a:cxn>
                <a:cxn ang="0">
                  <a:pos x="100" y="22"/>
                </a:cxn>
                <a:cxn ang="0">
                  <a:pos x="100" y="25"/>
                </a:cxn>
                <a:cxn ang="0">
                  <a:pos x="100" y="28"/>
                </a:cxn>
                <a:cxn ang="0">
                  <a:pos x="100" y="31"/>
                </a:cxn>
                <a:cxn ang="0">
                  <a:pos x="100" y="35"/>
                </a:cxn>
                <a:cxn ang="0">
                  <a:pos x="99" y="38"/>
                </a:cxn>
                <a:cxn ang="0">
                  <a:pos x="98" y="41"/>
                </a:cxn>
                <a:cxn ang="0">
                  <a:pos x="97" y="43"/>
                </a:cxn>
                <a:cxn ang="0">
                  <a:pos x="96" y="46"/>
                </a:cxn>
                <a:cxn ang="0">
                  <a:pos x="94" y="47"/>
                </a:cxn>
                <a:cxn ang="0">
                  <a:pos x="93" y="49"/>
                </a:cxn>
                <a:cxn ang="0">
                  <a:pos x="90" y="51"/>
                </a:cxn>
                <a:cxn ang="0">
                  <a:pos x="88" y="53"/>
                </a:cxn>
                <a:cxn ang="0">
                  <a:pos x="84" y="54"/>
                </a:cxn>
                <a:cxn ang="0">
                  <a:pos x="81" y="55"/>
                </a:cxn>
                <a:cxn ang="0">
                  <a:pos x="77" y="55"/>
                </a:cxn>
                <a:cxn ang="0">
                  <a:pos x="73" y="56"/>
                </a:cxn>
                <a:cxn ang="0">
                  <a:pos x="63" y="56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100" h="56">
                  <a:moveTo>
                    <a:pt x="0" y="0"/>
                  </a:moveTo>
                  <a:lnTo>
                    <a:pt x="64" y="0"/>
                  </a:lnTo>
                  <a:lnTo>
                    <a:pt x="74" y="0"/>
                  </a:lnTo>
                  <a:lnTo>
                    <a:pt x="78" y="1"/>
                  </a:lnTo>
                  <a:lnTo>
                    <a:pt x="82" y="2"/>
                  </a:lnTo>
                  <a:lnTo>
                    <a:pt x="85" y="3"/>
                  </a:lnTo>
                  <a:lnTo>
                    <a:pt x="89" y="4"/>
                  </a:lnTo>
                  <a:lnTo>
                    <a:pt x="91" y="6"/>
                  </a:lnTo>
                  <a:lnTo>
                    <a:pt x="93" y="8"/>
                  </a:lnTo>
                  <a:lnTo>
                    <a:pt x="95" y="9"/>
                  </a:lnTo>
                  <a:lnTo>
                    <a:pt x="96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9" y="18"/>
                  </a:lnTo>
                  <a:lnTo>
                    <a:pt x="100" y="22"/>
                  </a:lnTo>
                  <a:lnTo>
                    <a:pt x="100" y="25"/>
                  </a:lnTo>
                  <a:lnTo>
                    <a:pt x="100" y="28"/>
                  </a:lnTo>
                  <a:lnTo>
                    <a:pt x="100" y="31"/>
                  </a:lnTo>
                  <a:lnTo>
                    <a:pt x="100" y="35"/>
                  </a:lnTo>
                  <a:lnTo>
                    <a:pt x="99" y="38"/>
                  </a:lnTo>
                  <a:lnTo>
                    <a:pt x="98" y="41"/>
                  </a:lnTo>
                  <a:lnTo>
                    <a:pt x="97" y="43"/>
                  </a:lnTo>
                  <a:lnTo>
                    <a:pt x="96" y="46"/>
                  </a:lnTo>
                  <a:lnTo>
                    <a:pt x="94" y="47"/>
                  </a:lnTo>
                  <a:lnTo>
                    <a:pt x="93" y="49"/>
                  </a:lnTo>
                  <a:lnTo>
                    <a:pt x="90" y="51"/>
                  </a:lnTo>
                  <a:lnTo>
                    <a:pt x="88" y="53"/>
                  </a:lnTo>
                  <a:lnTo>
                    <a:pt x="84" y="54"/>
                  </a:lnTo>
                  <a:lnTo>
                    <a:pt x="81" y="55"/>
                  </a:lnTo>
                  <a:lnTo>
                    <a:pt x="77" y="55"/>
                  </a:lnTo>
                  <a:lnTo>
                    <a:pt x="73" y="56"/>
                  </a:lnTo>
                  <a:lnTo>
                    <a:pt x="63" y="56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4" name="Freeform 97"/>
            <p:cNvSpPr>
              <a:spLocks/>
            </p:cNvSpPr>
            <p:nvPr/>
          </p:nvSpPr>
          <p:spPr bwMode="auto">
            <a:xfrm>
              <a:off x="721" y="3317"/>
              <a:ext cx="34" cy="34"/>
            </a:xfrm>
            <a:custGeom>
              <a:avLst/>
              <a:gdLst/>
              <a:ahLst/>
              <a:cxnLst>
                <a:cxn ang="0">
                  <a:pos x="165" y="146"/>
                </a:cxn>
                <a:cxn ang="0">
                  <a:pos x="158" y="146"/>
                </a:cxn>
                <a:cxn ang="0">
                  <a:pos x="154" y="145"/>
                </a:cxn>
                <a:cxn ang="0">
                  <a:pos x="153" y="144"/>
                </a:cxn>
                <a:cxn ang="0">
                  <a:pos x="152" y="140"/>
                </a:cxn>
                <a:cxn ang="0">
                  <a:pos x="151" y="134"/>
                </a:cxn>
                <a:cxn ang="0">
                  <a:pos x="151" y="47"/>
                </a:cxn>
                <a:cxn ang="0">
                  <a:pos x="148" y="33"/>
                </a:cxn>
                <a:cxn ang="0">
                  <a:pos x="144" y="24"/>
                </a:cxn>
                <a:cxn ang="0">
                  <a:pos x="137" y="14"/>
                </a:cxn>
                <a:cxn ang="0">
                  <a:pos x="125" y="8"/>
                </a:cxn>
                <a:cxn ang="0">
                  <a:pos x="110" y="3"/>
                </a:cxn>
                <a:cxn ang="0">
                  <a:pos x="73" y="0"/>
                </a:cxn>
                <a:cxn ang="0">
                  <a:pos x="44" y="6"/>
                </a:cxn>
                <a:cxn ang="0">
                  <a:pos x="24" y="19"/>
                </a:cxn>
                <a:cxn ang="0">
                  <a:pos x="11" y="38"/>
                </a:cxn>
                <a:cxn ang="0">
                  <a:pos x="28" y="57"/>
                </a:cxn>
                <a:cxn ang="0">
                  <a:pos x="32" y="40"/>
                </a:cxn>
                <a:cxn ang="0">
                  <a:pos x="43" y="29"/>
                </a:cxn>
                <a:cxn ang="0">
                  <a:pos x="61" y="22"/>
                </a:cxn>
                <a:cxn ang="0">
                  <a:pos x="95" y="20"/>
                </a:cxn>
                <a:cxn ang="0">
                  <a:pos x="112" y="24"/>
                </a:cxn>
                <a:cxn ang="0">
                  <a:pos x="123" y="30"/>
                </a:cxn>
                <a:cxn ang="0">
                  <a:pos x="128" y="40"/>
                </a:cxn>
                <a:cxn ang="0">
                  <a:pos x="128" y="54"/>
                </a:cxn>
                <a:cxn ang="0">
                  <a:pos x="126" y="58"/>
                </a:cxn>
                <a:cxn ang="0">
                  <a:pos x="122" y="62"/>
                </a:cxn>
                <a:cxn ang="0">
                  <a:pos x="109" y="67"/>
                </a:cxn>
                <a:cxn ang="0">
                  <a:pos x="47" y="75"/>
                </a:cxn>
                <a:cxn ang="0">
                  <a:pos x="24" y="82"/>
                </a:cxn>
                <a:cxn ang="0">
                  <a:pos x="15" y="88"/>
                </a:cxn>
                <a:cxn ang="0">
                  <a:pos x="8" y="94"/>
                </a:cxn>
                <a:cxn ang="0">
                  <a:pos x="3" y="103"/>
                </a:cxn>
                <a:cxn ang="0">
                  <a:pos x="1" y="113"/>
                </a:cxn>
                <a:cxn ang="0">
                  <a:pos x="0" y="125"/>
                </a:cxn>
                <a:cxn ang="0">
                  <a:pos x="7" y="145"/>
                </a:cxn>
                <a:cxn ang="0">
                  <a:pos x="19" y="159"/>
                </a:cxn>
                <a:cxn ang="0">
                  <a:pos x="41" y="166"/>
                </a:cxn>
                <a:cxn ang="0">
                  <a:pos x="72" y="168"/>
                </a:cxn>
                <a:cxn ang="0">
                  <a:pos x="95" y="164"/>
                </a:cxn>
                <a:cxn ang="0">
                  <a:pos x="111" y="155"/>
                </a:cxn>
                <a:cxn ang="0">
                  <a:pos x="126" y="144"/>
                </a:cxn>
                <a:cxn ang="0">
                  <a:pos x="132" y="152"/>
                </a:cxn>
                <a:cxn ang="0">
                  <a:pos x="136" y="160"/>
                </a:cxn>
                <a:cxn ang="0">
                  <a:pos x="142" y="165"/>
                </a:cxn>
                <a:cxn ang="0">
                  <a:pos x="151" y="166"/>
                </a:cxn>
                <a:cxn ang="0">
                  <a:pos x="160" y="165"/>
                </a:cxn>
                <a:cxn ang="0">
                  <a:pos x="169" y="145"/>
                </a:cxn>
              </a:cxnLst>
              <a:rect l="0" t="0" r="r" b="b"/>
              <a:pathLst>
                <a:path w="169" h="168">
                  <a:moveTo>
                    <a:pt x="169" y="145"/>
                  </a:moveTo>
                  <a:lnTo>
                    <a:pt x="168" y="145"/>
                  </a:lnTo>
                  <a:lnTo>
                    <a:pt x="166" y="146"/>
                  </a:lnTo>
                  <a:lnTo>
                    <a:pt x="165" y="146"/>
                  </a:lnTo>
                  <a:lnTo>
                    <a:pt x="164" y="146"/>
                  </a:lnTo>
                  <a:lnTo>
                    <a:pt x="161" y="146"/>
                  </a:lnTo>
                  <a:lnTo>
                    <a:pt x="159" y="146"/>
                  </a:lnTo>
                  <a:lnTo>
                    <a:pt x="158" y="146"/>
                  </a:lnTo>
                  <a:lnTo>
                    <a:pt x="156" y="146"/>
                  </a:lnTo>
                  <a:lnTo>
                    <a:pt x="155" y="145"/>
                  </a:lnTo>
                  <a:lnTo>
                    <a:pt x="155" y="145"/>
                  </a:lnTo>
                  <a:lnTo>
                    <a:pt x="154" y="145"/>
                  </a:lnTo>
                  <a:lnTo>
                    <a:pt x="154" y="145"/>
                  </a:lnTo>
                  <a:lnTo>
                    <a:pt x="154" y="145"/>
                  </a:lnTo>
                  <a:lnTo>
                    <a:pt x="153" y="144"/>
                  </a:lnTo>
                  <a:lnTo>
                    <a:pt x="153" y="144"/>
                  </a:lnTo>
                  <a:lnTo>
                    <a:pt x="153" y="144"/>
                  </a:lnTo>
                  <a:lnTo>
                    <a:pt x="152" y="143"/>
                  </a:lnTo>
                  <a:lnTo>
                    <a:pt x="152" y="141"/>
                  </a:lnTo>
                  <a:lnTo>
                    <a:pt x="152" y="140"/>
                  </a:lnTo>
                  <a:lnTo>
                    <a:pt x="151" y="139"/>
                  </a:lnTo>
                  <a:lnTo>
                    <a:pt x="151" y="138"/>
                  </a:lnTo>
                  <a:lnTo>
                    <a:pt x="151" y="137"/>
                  </a:lnTo>
                  <a:lnTo>
                    <a:pt x="151" y="134"/>
                  </a:lnTo>
                  <a:lnTo>
                    <a:pt x="151" y="130"/>
                  </a:lnTo>
                  <a:lnTo>
                    <a:pt x="151" y="59"/>
                  </a:lnTo>
                  <a:lnTo>
                    <a:pt x="151" y="53"/>
                  </a:lnTo>
                  <a:lnTo>
                    <a:pt x="151" y="47"/>
                  </a:lnTo>
                  <a:lnTo>
                    <a:pt x="150" y="42"/>
                  </a:lnTo>
                  <a:lnTo>
                    <a:pt x="150" y="37"/>
                  </a:lnTo>
                  <a:lnTo>
                    <a:pt x="149" y="35"/>
                  </a:lnTo>
                  <a:lnTo>
                    <a:pt x="148" y="33"/>
                  </a:lnTo>
                  <a:lnTo>
                    <a:pt x="148" y="30"/>
                  </a:lnTo>
                  <a:lnTo>
                    <a:pt x="146" y="28"/>
                  </a:lnTo>
                  <a:lnTo>
                    <a:pt x="145" y="26"/>
                  </a:lnTo>
                  <a:lnTo>
                    <a:pt x="144" y="24"/>
                  </a:lnTo>
                  <a:lnTo>
                    <a:pt x="142" y="22"/>
                  </a:lnTo>
                  <a:lnTo>
                    <a:pt x="141" y="20"/>
                  </a:lnTo>
                  <a:lnTo>
                    <a:pt x="139" y="18"/>
                  </a:lnTo>
                  <a:lnTo>
                    <a:pt x="137" y="14"/>
                  </a:lnTo>
                  <a:lnTo>
                    <a:pt x="135" y="13"/>
                  </a:lnTo>
                  <a:lnTo>
                    <a:pt x="132" y="11"/>
                  </a:lnTo>
                  <a:lnTo>
                    <a:pt x="128" y="9"/>
                  </a:lnTo>
                  <a:lnTo>
                    <a:pt x="125" y="8"/>
                  </a:lnTo>
                  <a:lnTo>
                    <a:pt x="122" y="6"/>
                  </a:lnTo>
                  <a:lnTo>
                    <a:pt x="119" y="5"/>
                  </a:lnTo>
                  <a:lnTo>
                    <a:pt x="114" y="4"/>
                  </a:lnTo>
                  <a:lnTo>
                    <a:pt x="110" y="3"/>
                  </a:lnTo>
                  <a:lnTo>
                    <a:pt x="102" y="2"/>
                  </a:lnTo>
                  <a:lnTo>
                    <a:pt x="92" y="0"/>
                  </a:lnTo>
                  <a:lnTo>
                    <a:pt x="81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7" y="3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8" y="9"/>
                  </a:lnTo>
                  <a:lnTo>
                    <a:pt x="32" y="11"/>
                  </a:lnTo>
                  <a:lnTo>
                    <a:pt x="28" y="14"/>
                  </a:lnTo>
                  <a:lnTo>
                    <a:pt x="24" y="19"/>
                  </a:lnTo>
                  <a:lnTo>
                    <a:pt x="19" y="23"/>
                  </a:lnTo>
                  <a:lnTo>
                    <a:pt x="16" y="27"/>
                  </a:lnTo>
                  <a:lnTo>
                    <a:pt x="13" y="33"/>
                  </a:lnTo>
                  <a:lnTo>
                    <a:pt x="11" y="38"/>
                  </a:lnTo>
                  <a:lnTo>
                    <a:pt x="9" y="44"/>
                  </a:lnTo>
                  <a:lnTo>
                    <a:pt x="8" y="51"/>
                  </a:lnTo>
                  <a:lnTo>
                    <a:pt x="7" y="57"/>
                  </a:lnTo>
                  <a:lnTo>
                    <a:pt x="28" y="57"/>
                  </a:lnTo>
                  <a:lnTo>
                    <a:pt x="28" y="53"/>
                  </a:lnTo>
                  <a:lnTo>
                    <a:pt x="29" y="49"/>
                  </a:lnTo>
                  <a:lnTo>
                    <a:pt x="30" y="44"/>
                  </a:lnTo>
                  <a:lnTo>
                    <a:pt x="32" y="40"/>
                  </a:lnTo>
                  <a:lnTo>
                    <a:pt x="34" y="37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43" y="29"/>
                  </a:lnTo>
                  <a:lnTo>
                    <a:pt x="47" y="26"/>
                  </a:lnTo>
                  <a:lnTo>
                    <a:pt x="51" y="25"/>
                  </a:lnTo>
                  <a:lnTo>
                    <a:pt x="56" y="23"/>
                  </a:lnTo>
                  <a:lnTo>
                    <a:pt x="61" y="22"/>
                  </a:lnTo>
                  <a:lnTo>
                    <a:pt x="66" y="21"/>
                  </a:lnTo>
                  <a:lnTo>
                    <a:pt x="72" y="21"/>
                  </a:lnTo>
                  <a:lnTo>
                    <a:pt x="85" y="20"/>
                  </a:lnTo>
                  <a:lnTo>
                    <a:pt x="95" y="20"/>
                  </a:lnTo>
                  <a:lnTo>
                    <a:pt x="99" y="21"/>
                  </a:lnTo>
                  <a:lnTo>
                    <a:pt x="104" y="22"/>
                  </a:lnTo>
                  <a:lnTo>
                    <a:pt x="108" y="23"/>
                  </a:lnTo>
                  <a:lnTo>
                    <a:pt x="112" y="24"/>
                  </a:lnTo>
                  <a:lnTo>
                    <a:pt x="116" y="25"/>
                  </a:lnTo>
                  <a:lnTo>
                    <a:pt x="119" y="27"/>
                  </a:lnTo>
                  <a:lnTo>
                    <a:pt x="121" y="28"/>
                  </a:lnTo>
                  <a:lnTo>
                    <a:pt x="123" y="30"/>
                  </a:lnTo>
                  <a:lnTo>
                    <a:pt x="125" y="33"/>
                  </a:lnTo>
                  <a:lnTo>
                    <a:pt x="126" y="35"/>
                  </a:lnTo>
                  <a:lnTo>
                    <a:pt x="128" y="38"/>
                  </a:lnTo>
                  <a:lnTo>
                    <a:pt x="128" y="40"/>
                  </a:lnTo>
                  <a:lnTo>
                    <a:pt x="129" y="43"/>
                  </a:lnTo>
                  <a:lnTo>
                    <a:pt x="129" y="46"/>
                  </a:lnTo>
                  <a:lnTo>
                    <a:pt x="129" y="50"/>
                  </a:lnTo>
                  <a:lnTo>
                    <a:pt x="128" y="54"/>
                  </a:lnTo>
                  <a:lnTo>
                    <a:pt x="128" y="55"/>
                  </a:lnTo>
                  <a:lnTo>
                    <a:pt x="127" y="56"/>
                  </a:lnTo>
                  <a:lnTo>
                    <a:pt x="127" y="57"/>
                  </a:lnTo>
                  <a:lnTo>
                    <a:pt x="126" y="58"/>
                  </a:lnTo>
                  <a:lnTo>
                    <a:pt x="125" y="59"/>
                  </a:lnTo>
                  <a:lnTo>
                    <a:pt x="124" y="60"/>
                  </a:lnTo>
                  <a:lnTo>
                    <a:pt x="123" y="61"/>
                  </a:lnTo>
                  <a:lnTo>
                    <a:pt x="122" y="62"/>
                  </a:lnTo>
                  <a:lnTo>
                    <a:pt x="120" y="63"/>
                  </a:lnTo>
                  <a:lnTo>
                    <a:pt x="117" y="65"/>
                  </a:lnTo>
                  <a:lnTo>
                    <a:pt x="113" y="66"/>
                  </a:lnTo>
                  <a:lnTo>
                    <a:pt x="109" y="67"/>
                  </a:lnTo>
                  <a:lnTo>
                    <a:pt x="99" y="68"/>
                  </a:lnTo>
                  <a:lnTo>
                    <a:pt x="74" y="71"/>
                  </a:lnTo>
                  <a:lnTo>
                    <a:pt x="56" y="73"/>
                  </a:lnTo>
                  <a:lnTo>
                    <a:pt x="47" y="75"/>
                  </a:lnTo>
                  <a:lnTo>
                    <a:pt x="40" y="76"/>
                  </a:lnTo>
                  <a:lnTo>
                    <a:pt x="33" y="78"/>
                  </a:lnTo>
                  <a:lnTo>
                    <a:pt x="27" y="81"/>
                  </a:lnTo>
                  <a:lnTo>
                    <a:pt x="24" y="82"/>
                  </a:lnTo>
                  <a:lnTo>
                    <a:pt x="21" y="83"/>
                  </a:lnTo>
                  <a:lnTo>
                    <a:pt x="19" y="85"/>
                  </a:lnTo>
                  <a:lnTo>
                    <a:pt x="17" y="86"/>
                  </a:lnTo>
                  <a:lnTo>
                    <a:pt x="15" y="88"/>
                  </a:lnTo>
                  <a:lnTo>
                    <a:pt x="13" y="89"/>
                  </a:lnTo>
                  <a:lnTo>
                    <a:pt x="11" y="91"/>
                  </a:lnTo>
                  <a:lnTo>
                    <a:pt x="10" y="93"/>
                  </a:lnTo>
                  <a:lnTo>
                    <a:pt x="8" y="94"/>
                  </a:lnTo>
                  <a:lnTo>
                    <a:pt x="7" y="97"/>
                  </a:lnTo>
                  <a:lnTo>
                    <a:pt x="5" y="99"/>
                  </a:lnTo>
                  <a:lnTo>
                    <a:pt x="4" y="101"/>
                  </a:lnTo>
                  <a:lnTo>
                    <a:pt x="3" y="103"/>
                  </a:lnTo>
                  <a:lnTo>
                    <a:pt x="2" y="105"/>
                  </a:lnTo>
                  <a:lnTo>
                    <a:pt x="1" y="107"/>
                  </a:lnTo>
                  <a:lnTo>
                    <a:pt x="1" y="110"/>
                  </a:lnTo>
                  <a:lnTo>
                    <a:pt x="1" y="113"/>
                  </a:lnTo>
                  <a:lnTo>
                    <a:pt x="0" y="115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1" y="131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7" y="145"/>
                  </a:lnTo>
                  <a:lnTo>
                    <a:pt x="9" y="149"/>
                  </a:lnTo>
                  <a:lnTo>
                    <a:pt x="12" y="152"/>
                  </a:lnTo>
                  <a:lnTo>
                    <a:pt x="16" y="155"/>
                  </a:lnTo>
                  <a:lnTo>
                    <a:pt x="19" y="159"/>
                  </a:lnTo>
                  <a:lnTo>
                    <a:pt x="25" y="161"/>
                  </a:lnTo>
                  <a:lnTo>
                    <a:pt x="29" y="163"/>
                  </a:lnTo>
                  <a:lnTo>
                    <a:pt x="34" y="165"/>
                  </a:lnTo>
                  <a:lnTo>
                    <a:pt x="41" y="166"/>
                  </a:lnTo>
                  <a:lnTo>
                    <a:pt x="47" y="167"/>
                  </a:lnTo>
                  <a:lnTo>
                    <a:pt x="54" y="168"/>
                  </a:lnTo>
                  <a:lnTo>
                    <a:pt x="61" y="168"/>
                  </a:lnTo>
                  <a:lnTo>
                    <a:pt x="72" y="168"/>
                  </a:lnTo>
                  <a:lnTo>
                    <a:pt x="81" y="167"/>
                  </a:lnTo>
                  <a:lnTo>
                    <a:pt x="86" y="166"/>
                  </a:lnTo>
                  <a:lnTo>
                    <a:pt x="91" y="165"/>
                  </a:lnTo>
                  <a:lnTo>
                    <a:pt x="95" y="164"/>
                  </a:lnTo>
                  <a:lnTo>
                    <a:pt x="99" y="162"/>
                  </a:lnTo>
                  <a:lnTo>
                    <a:pt x="104" y="160"/>
                  </a:lnTo>
                  <a:lnTo>
                    <a:pt x="107" y="159"/>
                  </a:lnTo>
                  <a:lnTo>
                    <a:pt x="111" y="155"/>
                  </a:lnTo>
                  <a:lnTo>
                    <a:pt x="116" y="153"/>
                  </a:lnTo>
                  <a:lnTo>
                    <a:pt x="119" y="150"/>
                  </a:lnTo>
                  <a:lnTo>
                    <a:pt x="122" y="148"/>
                  </a:lnTo>
                  <a:lnTo>
                    <a:pt x="126" y="144"/>
                  </a:lnTo>
                  <a:lnTo>
                    <a:pt x="129" y="140"/>
                  </a:lnTo>
                  <a:lnTo>
                    <a:pt x="130" y="147"/>
                  </a:lnTo>
                  <a:lnTo>
                    <a:pt x="130" y="150"/>
                  </a:lnTo>
                  <a:lnTo>
                    <a:pt x="132" y="152"/>
                  </a:lnTo>
                  <a:lnTo>
                    <a:pt x="133" y="154"/>
                  </a:lnTo>
                  <a:lnTo>
                    <a:pt x="134" y="156"/>
                  </a:lnTo>
                  <a:lnTo>
                    <a:pt x="135" y="159"/>
                  </a:lnTo>
                  <a:lnTo>
                    <a:pt x="136" y="160"/>
                  </a:lnTo>
                  <a:lnTo>
                    <a:pt x="137" y="162"/>
                  </a:lnTo>
                  <a:lnTo>
                    <a:pt x="138" y="163"/>
                  </a:lnTo>
                  <a:lnTo>
                    <a:pt x="140" y="164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5" y="166"/>
                  </a:lnTo>
                  <a:lnTo>
                    <a:pt x="149" y="166"/>
                  </a:lnTo>
                  <a:lnTo>
                    <a:pt x="151" y="166"/>
                  </a:lnTo>
                  <a:lnTo>
                    <a:pt x="153" y="166"/>
                  </a:lnTo>
                  <a:lnTo>
                    <a:pt x="155" y="166"/>
                  </a:lnTo>
                  <a:lnTo>
                    <a:pt x="157" y="166"/>
                  </a:lnTo>
                  <a:lnTo>
                    <a:pt x="160" y="165"/>
                  </a:lnTo>
                  <a:lnTo>
                    <a:pt x="163" y="165"/>
                  </a:lnTo>
                  <a:lnTo>
                    <a:pt x="165" y="164"/>
                  </a:lnTo>
                  <a:lnTo>
                    <a:pt x="169" y="163"/>
                  </a:lnTo>
                  <a:lnTo>
                    <a:pt x="169" y="14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5" name="Freeform 98"/>
            <p:cNvSpPr>
              <a:spLocks/>
            </p:cNvSpPr>
            <p:nvPr/>
          </p:nvSpPr>
          <p:spPr bwMode="auto">
            <a:xfrm>
              <a:off x="759" y="3317"/>
              <a:ext cx="33" cy="34"/>
            </a:xfrm>
            <a:custGeom>
              <a:avLst/>
              <a:gdLst/>
              <a:ahLst/>
              <a:cxnLst>
                <a:cxn ang="0">
                  <a:pos x="138" y="117"/>
                </a:cxn>
                <a:cxn ang="0">
                  <a:pos x="132" y="129"/>
                </a:cxn>
                <a:cxn ang="0">
                  <a:pos x="122" y="138"/>
                </a:cxn>
                <a:cxn ang="0">
                  <a:pos x="110" y="146"/>
                </a:cxn>
                <a:cxn ang="0">
                  <a:pos x="95" y="149"/>
                </a:cxn>
                <a:cxn ang="0">
                  <a:pos x="77" y="150"/>
                </a:cxn>
                <a:cxn ang="0">
                  <a:pos x="59" y="146"/>
                </a:cxn>
                <a:cxn ang="0">
                  <a:pos x="43" y="137"/>
                </a:cxn>
                <a:cxn ang="0">
                  <a:pos x="31" y="123"/>
                </a:cxn>
                <a:cxn ang="0">
                  <a:pos x="24" y="106"/>
                </a:cxn>
                <a:cxn ang="0">
                  <a:pos x="22" y="86"/>
                </a:cxn>
                <a:cxn ang="0">
                  <a:pos x="24" y="64"/>
                </a:cxn>
                <a:cxn ang="0">
                  <a:pos x="31" y="47"/>
                </a:cxn>
                <a:cxn ang="0">
                  <a:pos x="43" y="34"/>
                </a:cxn>
                <a:cxn ang="0">
                  <a:pos x="59" y="24"/>
                </a:cxn>
                <a:cxn ang="0">
                  <a:pos x="78" y="20"/>
                </a:cxn>
                <a:cxn ang="0">
                  <a:pos x="94" y="21"/>
                </a:cxn>
                <a:cxn ang="0">
                  <a:pos x="108" y="24"/>
                </a:cxn>
                <a:cxn ang="0">
                  <a:pos x="120" y="29"/>
                </a:cxn>
                <a:cxn ang="0">
                  <a:pos x="130" y="38"/>
                </a:cxn>
                <a:cxn ang="0">
                  <a:pos x="137" y="50"/>
                </a:cxn>
                <a:cxn ang="0">
                  <a:pos x="163" y="58"/>
                </a:cxn>
                <a:cxn ang="0">
                  <a:pos x="157" y="40"/>
                </a:cxn>
                <a:cxn ang="0">
                  <a:pos x="147" y="25"/>
                </a:cxn>
                <a:cxn ang="0">
                  <a:pos x="132" y="13"/>
                </a:cxn>
                <a:cxn ang="0">
                  <a:pos x="114" y="5"/>
                </a:cxn>
                <a:cxn ang="0">
                  <a:pos x="92" y="0"/>
                </a:cxn>
                <a:cxn ang="0">
                  <a:pos x="67" y="1"/>
                </a:cxn>
                <a:cxn ang="0">
                  <a:pos x="43" y="10"/>
                </a:cxn>
                <a:cxn ang="0">
                  <a:pos x="24" y="24"/>
                </a:cxn>
                <a:cxn ang="0">
                  <a:pos x="10" y="43"/>
                </a:cxn>
                <a:cxn ang="0">
                  <a:pos x="1" y="68"/>
                </a:cxn>
                <a:cxn ang="0">
                  <a:pos x="0" y="95"/>
                </a:cxn>
                <a:cxn ang="0">
                  <a:pos x="7" y="120"/>
                </a:cxn>
                <a:cxn ang="0">
                  <a:pos x="18" y="141"/>
                </a:cxn>
                <a:cxn ang="0">
                  <a:pos x="36" y="157"/>
                </a:cxn>
                <a:cxn ang="0">
                  <a:pos x="58" y="168"/>
                </a:cxn>
                <a:cxn ang="0">
                  <a:pos x="85" y="171"/>
                </a:cxn>
                <a:cxn ang="0">
                  <a:pos x="107" y="168"/>
                </a:cxn>
                <a:cxn ang="0">
                  <a:pos x="126" y="161"/>
                </a:cxn>
                <a:cxn ang="0">
                  <a:pos x="143" y="149"/>
                </a:cxn>
                <a:cxn ang="0">
                  <a:pos x="155" y="133"/>
                </a:cxn>
                <a:cxn ang="0">
                  <a:pos x="163" y="114"/>
                </a:cxn>
              </a:cxnLst>
              <a:rect l="0" t="0" r="r" b="b"/>
              <a:pathLst>
                <a:path w="164" h="171">
                  <a:moveTo>
                    <a:pt x="141" y="107"/>
                  </a:moveTo>
                  <a:lnTo>
                    <a:pt x="140" y="111"/>
                  </a:lnTo>
                  <a:lnTo>
                    <a:pt x="138" y="117"/>
                  </a:lnTo>
                  <a:lnTo>
                    <a:pt x="137" y="121"/>
                  </a:lnTo>
                  <a:lnTo>
                    <a:pt x="135" y="124"/>
                  </a:lnTo>
                  <a:lnTo>
                    <a:pt x="132" y="129"/>
                  </a:lnTo>
                  <a:lnTo>
                    <a:pt x="128" y="132"/>
                  </a:lnTo>
                  <a:lnTo>
                    <a:pt x="125" y="135"/>
                  </a:lnTo>
                  <a:lnTo>
                    <a:pt x="122" y="138"/>
                  </a:lnTo>
                  <a:lnTo>
                    <a:pt x="119" y="140"/>
                  </a:lnTo>
                  <a:lnTo>
                    <a:pt x="115" y="144"/>
                  </a:lnTo>
                  <a:lnTo>
                    <a:pt x="110" y="146"/>
                  </a:lnTo>
                  <a:lnTo>
                    <a:pt x="105" y="147"/>
                  </a:lnTo>
                  <a:lnTo>
                    <a:pt x="101" y="148"/>
                  </a:lnTo>
                  <a:lnTo>
                    <a:pt x="95" y="149"/>
                  </a:lnTo>
                  <a:lnTo>
                    <a:pt x="90" y="150"/>
                  </a:lnTo>
                  <a:lnTo>
                    <a:pt x="85" y="150"/>
                  </a:lnTo>
                  <a:lnTo>
                    <a:pt x="77" y="150"/>
                  </a:lnTo>
                  <a:lnTo>
                    <a:pt x="71" y="149"/>
                  </a:lnTo>
                  <a:lnTo>
                    <a:pt x="64" y="148"/>
                  </a:lnTo>
                  <a:lnTo>
                    <a:pt x="59" y="146"/>
                  </a:lnTo>
                  <a:lnTo>
                    <a:pt x="53" y="144"/>
                  </a:lnTo>
                  <a:lnTo>
                    <a:pt x="48" y="140"/>
                  </a:lnTo>
                  <a:lnTo>
                    <a:pt x="43" y="137"/>
                  </a:lnTo>
                  <a:lnTo>
                    <a:pt x="39" y="133"/>
                  </a:lnTo>
                  <a:lnTo>
                    <a:pt x="34" y="129"/>
                  </a:lnTo>
                  <a:lnTo>
                    <a:pt x="31" y="123"/>
                  </a:lnTo>
                  <a:lnTo>
                    <a:pt x="28" y="118"/>
                  </a:lnTo>
                  <a:lnTo>
                    <a:pt x="26" y="113"/>
                  </a:lnTo>
                  <a:lnTo>
                    <a:pt x="24" y="106"/>
                  </a:lnTo>
                  <a:lnTo>
                    <a:pt x="23" y="100"/>
                  </a:lnTo>
                  <a:lnTo>
                    <a:pt x="22" y="93"/>
                  </a:lnTo>
                  <a:lnTo>
                    <a:pt x="22" y="86"/>
                  </a:lnTo>
                  <a:lnTo>
                    <a:pt x="22" y="78"/>
                  </a:lnTo>
                  <a:lnTo>
                    <a:pt x="23" y="71"/>
                  </a:lnTo>
                  <a:lnTo>
                    <a:pt x="24" y="64"/>
                  </a:lnTo>
                  <a:lnTo>
                    <a:pt x="26" y="58"/>
                  </a:lnTo>
                  <a:lnTo>
                    <a:pt x="29" y="53"/>
                  </a:lnTo>
                  <a:lnTo>
                    <a:pt x="31" y="47"/>
                  </a:lnTo>
                  <a:lnTo>
                    <a:pt x="36" y="42"/>
                  </a:lnTo>
                  <a:lnTo>
                    <a:pt x="39" y="38"/>
                  </a:lnTo>
                  <a:lnTo>
                    <a:pt x="43" y="34"/>
                  </a:lnTo>
                  <a:lnTo>
                    <a:pt x="48" y="30"/>
                  </a:lnTo>
                  <a:lnTo>
                    <a:pt x="54" y="27"/>
                  </a:lnTo>
                  <a:lnTo>
                    <a:pt x="59" y="24"/>
                  </a:lnTo>
                  <a:lnTo>
                    <a:pt x="65" y="22"/>
                  </a:lnTo>
                  <a:lnTo>
                    <a:pt x="71" y="21"/>
                  </a:lnTo>
                  <a:lnTo>
                    <a:pt x="78" y="20"/>
                  </a:lnTo>
                  <a:lnTo>
                    <a:pt x="85" y="20"/>
                  </a:lnTo>
                  <a:lnTo>
                    <a:pt x="90" y="20"/>
                  </a:lnTo>
                  <a:lnTo>
                    <a:pt x="94" y="21"/>
                  </a:lnTo>
                  <a:lnTo>
                    <a:pt x="100" y="21"/>
                  </a:lnTo>
                  <a:lnTo>
                    <a:pt x="104" y="22"/>
                  </a:lnTo>
                  <a:lnTo>
                    <a:pt x="108" y="24"/>
                  </a:lnTo>
                  <a:lnTo>
                    <a:pt x="112" y="25"/>
                  </a:lnTo>
                  <a:lnTo>
                    <a:pt x="116" y="27"/>
                  </a:lnTo>
                  <a:lnTo>
                    <a:pt x="120" y="29"/>
                  </a:lnTo>
                  <a:lnTo>
                    <a:pt x="123" y="32"/>
                  </a:lnTo>
                  <a:lnTo>
                    <a:pt x="126" y="36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5"/>
                  </a:lnTo>
                  <a:lnTo>
                    <a:pt x="137" y="50"/>
                  </a:lnTo>
                  <a:lnTo>
                    <a:pt x="138" y="54"/>
                  </a:lnTo>
                  <a:lnTo>
                    <a:pt x="140" y="58"/>
                  </a:lnTo>
                  <a:lnTo>
                    <a:pt x="163" y="58"/>
                  </a:lnTo>
                  <a:lnTo>
                    <a:pt x="162" y="52"/>
                  </a:lnTo>
                  <a:lnTo>
                    <a:pt x="159" y="45"/>
                  </a:lnTo>
                  <a:lnTo>
                    <a:pt x="157" y="40"/>
                  </a:lnTo>
                  <a:lnTo>
                    <a:pt x="154" y="35"/>
                  </a:lnTo>
                  <a:lnTo>
                    <a:pt x="151" y="29"/>
                  </a:lnTo>
                  <a:lnTo>
                    <a:pt x="147" y="25"/>
                  </a:lnTo>
                  <a:lnTo>
                    <a:pt x="142" y="21"/>
                  </a:lnTo>
                  <a:lnTo>
                    <a:pt x="137" y="16"/>
                  </a:lnTo>
                  <a:lnTo>
                    <a:pt x="132" y="13"/>
                  </a:lnTo>
                  <a:lnTo>
                    <a:pt x="125" y="10"/>
                  </a:lnTo>
                  <a:lnTo>
                    <a:pt x="120" y="7"/>
                  </a:lnTo>
                  <a:lnTo>
                    <a:pt x="114" y="5"/>
                  </a:lnTo>
                  <a:lnTo>
                    <a:pt x="106" y="3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58" y="4"/>
                  </a:lnTo>
                  <a:lnTo>
                    <a:pt x="51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10" y="43"/>
                  </a:lnTo>
                  <a:lnTo>
                    <a:pt x="7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4" y="135"/>
                  </a:lnTo>
                  <a:lnTo>
                    <a:pt x="18" y="141"/>
                  </a:lnTo>
                  <a:lnTo>
                    <a:pt x="24" y="148"/>
                  </a:lnTo>
                  <a:lnTo>
                    <a:pt x="29" y="153"/>
                  </a:lnTo>
                  <a:lnTo>
                    <a:pt x="36" y="157"/>
                  </a:lnTo>
                  <a:lnTo>
                    <a:pt x="43" y="162"/>
                  </a:lnTo>
                  <a:lnTo>
                    <a:pt x="51" y="165"/>
                  </a:lnTo>
                  <a:lnTo>
                    <a:pt x="58" y="168"/>
                  </a:lnTo>
                  <a:lnTo>
                    <a:pt x="67" y="169"/>
                  </a:lnTo>
                  <a:lnTo>
                    <a:pt x="75" y="171"/>
                  </a:lnTo>
                  <a:lnTo>
                    <a:pt x="85" y="171"/>
                  </a:lnTo>
                  <a:lnTo>
                    <a:pt x="92" y="171"/>
                  </a:lnTo>
                  <a:lnTo>
                    <a:pt x="100" y="170"/>
                  </a:lnTo>
                  <a:lnTo>
                    <a:pt x="107" y="168"/>
                  </a:lnTo>
                  <a:lnTo>
                    <a:pt x="114" y="167"/>
                  </a:lnTo>
                  <a:lnTo>
                    <a:pt x="121" y="164"/>
                  </a:lnTo>
                  <a:lnTo>
                    <a:pt x="126" y="161"/>
                  </a:lnTo>
                  <a:lnTo>
                    <a:pt x="133" y="157"/>
                  </a:lnTo>
                  <a:lnTo>
                    <a:pt x="138" y="153"/>
                  </a:lnTo>
                  <a:lnTo>
                    <a:pt x="143" y="149"/>
                  </a:lnTo>
                  <a:lnTo>
                    <a:pt x="148" y="144"/>
                  </a:lnTo>
                  <a:lnTo>
                    <a:pt x="152" y="138"/>
                  </a:lnTo>
                  <a:lnTo>
                    <a:pt x="155" y="133"/>
                  </a:lnTo>
                  <a:lnTo>
                    <a:pt x="158" y="127"/>
                  </a:lnTo>
                  <a:lnTo>
                    <a:pt x="161" y="121"/>
                  </a:lnTo>
                  <a:lnTo>
                    <a:pt x="163" y="114"/>
                  </a:lnTo>
                  <a:lnTo>
                    <a:pt x="164" y="107"/>
                  </a:lnTo>
                  <a:lnTo>
                    <a:pt x="141" y="10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6" name="Freeform 99"/>
            <p:cNvSpPr>
              <a:spLocks/>
            </p:cNvSpPr>
            <p:nvPr/>
          </p:nvSpPr>
          <p:spPr bwMode="auto">
            <a:xfrm>
              <a:off x="794" y="3318"/>
              <a:ext cx="30" cy="32"/>
            </a:xfrm>
            <a:custGeom>
              <a:avLst/>
              <a:gdLst/>
              <a:ahLst/>
              <a:cxnLst>
                <a:cxn ang="0">
                  <a:pos x="85" y="160"/>
                </a:cxn>
                <a:cxn ang="0">
                  <a:pos x="85" y="19"/>
                </a:cxn>
                <a:cxn ang="0">
                  <a:pos x="151" y="19"/>
                </a:cxn>
                <a:cxn ang="0">
                  <a:pos x="151" y="0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65" y="19"/>
                </a:cxn>
                <a:cxn ang="0">
                  <a:pos x="65" y="160"/>
                </a:cxn>
                <a:cxn ang="0">
                  <a:pos x="85" y="160"/>
                </a:cxn>
              </a:cxnLst>
              <a:rect l="0" t="0" r="r" b="b"/>
              <a:pathLst>
                <a:path w="151" h="160">
                  <a:moveTo>
                    <a:pt x="85" y="160"/>
                  </a:moveTo>
                  <a:lnTo>
                    <a:pt x="85" y="19"/>
                  </a:lnTo>
                  <a:lnTo>
                    <a:pt x="151" y="19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65" y="19"/>
                  </a:lnTo>
                  <a:lnTo>
                    <a:pt x="65" y="160"/>
                  </a:lnTo>
                  <a:lnTo>
                    <a:pt x="85" y="16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7" name="Freeform 100"/>
            <p:cNvSpPr>
              <a:spLocks/>
            </p:cNvSpPr>
            <p:nvPr/>
          </p:nvSpPr>
          <p:spPr bwMode="auto">
            <a:xfrm>
              <a:off x="827" y="3317"/>
              <a:ext cx="35" cy="34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" y="113"/>
                </a:cxn>
                <a:cxn ang="0">
                  <a:pos x="10" y="127"/>
                </a:cxn>
                <a:cxn ang="0">
                  <a:pos x="18" y="141"/>
                </a:cxn>
                <a:cxn ang="0">
                  <a:pos x="30" y="153"/>
                </a:cxn>
                <a:cxn ang="0">
                  <a:pos x="43" y="162"/>
                </a:cxn>
                <a:cxn ang="0">
                  <a:pos x="59" y="168"/>
                </a:cxn>
                <a:cxn ang="0">
                  <a:pos x="76" y="171"/>
                </a:cxn>
                <a:cxn ang="0">
                  <a:pos x="95" y="171"/>
                </a:cxn>
                <a:cxn ang="0">
                  <a:pos x="112" y="168"/>
                </a:cxn>
                <a:cxn ang="0">
                  <a:pos x="128" y="162"/>
                </a:cxn>
                <a:cxn ang="0">
                  <a:pos x="142" y="153"/>
                </a:cxn>
                <a:cxn ang="0">
                  <a:pos x="154" y="141"/>
                </a:cxn>
                <a:cxn ang="0">
                  <a:pos x="162" y="127"/>
                </a:cxn>
                <a:cxn ang="0">
                  <a:pos x="169" y="113"/>
                </a:cxn>
                <a:cxn ang="0">
                  <a:pos x="172" y="95"/>
                </a:cxn>
                <a:cxn ang="0">
                  <a:pos x="172" y="76"/>
                </a:cxn>
                <a:cxn ang="0">
                  <a:pos x="169" y="59"/>
                </a:cxn>
                <a:cxn ang="0">
                  <a:pos x="162" y="43"/>
                </a:cxn>
                <a:cxn ang="0">
                  <a:pos x="154" y="30"/>
                </a:cxn>
                <a:cxn ang="0">
                  <a:pos x="142" y="19"/>
                </a:cxn>
                <a:cxn ang="0">
                  <a:pos x="128" y="10"/>
                </a:cxn>
                <a:cxn ang="0">
                  <a:pos x="113" y="4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58" y="4"/>
                </a:cxn>
                <a:cxn ang="0">
                  <a:pos x="43" y="10"/>
                </a:cxn>
                <a:cxn ang="0">
                  <a:pos x="29" y="19"/>
                </a:cxn>
                <a:cxn ang="0">
                  <a:pos x="18" y="30"/>
                </a:cxn>
                <a:cxn ang="0">
                  <a:pos x="10" y="43"/>
                </a:cxn>
                <a:cxn ang="0">
                  <a:pos x="3" y="59"/>
                </a:cxn>
                <a:cxn ang="0">
                  <a:pos x="0" y="76"/>
                </a:cxn>
              </a:cxnLst>
              <a:rect l="0" t="0" r="r" b="b"/>
              <a:pathLst>
                <a:path w="172" h="171">
                  <a:moveTo>
                    <a:pt x="0" y="86"/>
                  </a:move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6" y="120"/>
                  </a:lnTo>
                  <a:lnTo>
                    <a:pt x="10" y="127"/>
                  </a:lnTo>
                  <a:lnTo>
                    <a:pt x="14" y="135"/>
                  </a:lnTo>
                  <a:lnTo>
                    <a:pt x="18" y="141"/>
                  </a:lnTo>
                  <a:lnTo>
                    <a:pt x="23" y="148"/>
                  </a:lnTo>
                  <a:lnTo>
                    <a:pt x="30" y="153"/>
                  </a:lnTo>
                  <a:lnTo>
                    <a:pt x="36" y="157"/>
                  </a:lnTo>
                  <a:lnTo>
                    <a:pt x="43" y="162"/>
                  </a:lnTo>
                  <a:lnTo>
                    <a:pt x="50" y="165"/>
                  </a:lnTo>
                  <a:lnTo>
                    <a:pt x="59" y="168"/>
                  </a:lnTo>
                  <a:lnTo>
                    <a:pt x="67" y="169"/>
                  </a:lnTo>
                  <a:lnTo>
                    <a:pt x="76" y="171"/>
                  </a:lnTo>
                  <a:lnTo>
                    <a:pt x="85" y="171"/>
                  </a:lnTo>
                  <a:lnTo>
                    <a:pt x="95" y="171"/>
                  </a:lnTo>
                  <a:lnTo>
                    <a:pt x="104" y="169"/>
                  </a:lnTo>
                  <a:lnTo>
                    <a:pt x="112" y="168"/>
                  </a:lnTo>
                  <a:lnTo>
                    <a:pt x="121" y="165"/>
                  </a:lnTo>
                  <a:lnTo>
                    <a:pt x="128" y="162"/>
                  </a:lnTo>
                  <a:lnTo>
                    <a:pt x="136" y="157"/>
                  </a:lnTo>
                  <a:lnTo>
                    <a:pt x="142" y="153"/>
                  </a:lnTo>
                  <a:lnTo>
                    <a:pt x="148" y="148"/>
                  </a:lnTo>
                  <a:lnTo>
                    <a:pt x="154" y="141"/>
                  </a:lnTo>
                  <a:lnTo>
                    <a:pt x="158" y="135"/>
                  </a:lnTo>
                  <a:lnTo>
                    <a:pt x="162" y="127"/>
                  </a:lnTo>
                  <a:lnTo>
                    <a:pt x="166" y="120"/>
                  </a:lnTo>
                  <a:lnTo>
                    <a:pt x="169" y="113"/>
                  </a:lnTo>
                  <a:lnTo>
                    <a:pt x="170" y="104"/>
                  </a:lnTo>
                  <a:lnTo>
                    <a:pt x="172" y="95"/>
                  </a:lnTo>
                  <a:lnTo>
                    <a:pt x="172" y="86"/>
                  </a:lnTo>
                  <a:lnTo>
                    <a:pt x="172" y="76"/>
                  </a:lnTo>
                  <a:lnTo>
                    <a:pt x="171" y="68"/>
                  </a:lnTo>
                  <a:lnTo>
                    <a:pt x="169" y="59"/>
                  </a:lnTo>
                  <a:lnTo>
                    <a:pt x="166" y="51"/>
                  </a:lnTo>
                  <a:lnTo>
                    <a:pt x="162" y="43"/>
                  </a:lnTo>
                  <a:lnTo>
                    <a:pt x="158" y="37"/>
                  </a:lnTo>
                  <a:lnTo>
                    <a:pt x="154" y="30"/>
                  </a:lnTo>
                  <a:lnTo>
                    <a:pt x="148" y="24"/>
                  </a:lnTo>
                  <a:lnTo>
                    <a:pt x="142" y="19"/>
                  </a:lnTo>
                  <a:lnTo>
                    <a:pt x="136" y="14"/>
                  </a:lnTo>
                  <a:lnTo>
                    <a:pt x="128" y="10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5" y="1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76" y="0"/>
                  </a:lnTo>
                  <a:lnTo>
                    <a:pt x="66" y="1"/>
                  </a:lnTo>
                  <a:lnTo>
                    <a:pt x="58" y="4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5" y="14"/>
                  </a:lnTo>
                  <a:lnTo>
                    <a:pt x="29" y="19"/>
                  </a:lnTo>
                  <a:lnTo>
                    <a:pt x="23" y="24"/>
                  </a:lnTo>
                  <a:lnTo>
                    <a:pt x="18" y="30"/>
                  </a:lnTo>
                  <a:lnTo>
                    <a:pt x="13" y="37"/>
                  </a:lnTo>
                  <a:lnTo>
                    <a:pt x="10" y="43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8" name="Freeform 101"/>
            <p:cNvSpPr>
              <a:spLocks/>
            </p:cNvSpPr>
            <p:nvPr/>
          </p:nvSpPr>
          <p:spPr bwMode="auto">
            <a:xfrm>
              <a:off x="831" y="3321"/>
              <a:ext cx="26" cy="26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" y="43"/>
                </a:cxn>
                <a:cxn ang="0">
                  <a:pos x="8" y="32"/>
                </a:cxn>
                <a:cxn ang="0">
                  <a:pos x="14" y="21"/>
                </a:cxn>
                <a:cxn ang="0">
                  <a:pos x="23" y="14"/>
                </a:cxn>
                <a:cxn ang="0">
                  <a:pos x="32" y="6"/>
                </a:cxn>
                <a:cxn ang="0">
                  <a:pos x="44" y="2"/>
                </a:cxn>
                <a:cxn ang="0">
                  <a:pos x="57" y="0"/>
                </a:cxn>
                <a:cxn ang="0">
                  <a:pos x="72" y="0"/>
                </a:cxn>
                <a:cxn ang="0">
                  <a:pos x="86" y="2"/>
                </a:cxn>
                <a:cxn ang="0">
                  <a:pos x="98" y="7"/>
                </a:cxn>
                <a:cxn ang="0">
                  <a:pos x="108" y="14"/>
                </a:cxn>
                <a:cxn ang="0">
                  <a:pos x="116" y="22"/>
                </a:cxn>
                <a:cxn ang="0">
                  <a:pos x="123" y="32"/>
                </a:cxn>
                <a:cxn ang="0">
                  <a:pos x="127" y="45"/>
                </a:cxn>
                <a:cxn ang="0">
                  <a:pos x="130" y="57"/>
                </a:cxn>
                <a:cxn ang="0">
                  <a:pos x="130" y="72"/>
                </a:cxn>
                <a:cxn ang="0">
                  <a:pos x="127" y="85"/>
                </a:cxn>
                <a:cxn ang="0">
                  <a:pos x="123" y="97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98" y="123"/>
                </a:cxn>
                <a:cxn ang="0">
                  <a:pos x="86" y="127"/>
                </a:cxn>
                <a:cxn ang="0">
                  <a:pos x="72" y="129"/>
                </a:cxn>
                <a:cxn ang="0">
                  <a:pos x="57" y="129"/>
                </a:cxn>
                <a:cxn ang="0">
                  <a:pos x="44" y="127"/>
                </a:cxn>
                <a:cxn ang="0">
                  <a:pos x="32" y="123"/>
                </a:cxn>
                <a:cxn ang="0">
                  <a:pos x="23" y="116"/>
                </a:cxn>
                <a:cxn ang="0">
                  <a:pos x="14" y="108"/>
                </a:cxn>
                <a:cxn ang="0">
                  <a:pos x="8" y="97"/>
                </a:cxn>
                <a:cxn ang="0">
                  <a:pos x="2" y="85"/>
                </a:cxn>
                <a:cxn ang="0">
                  <a:pos x="0" y="72"/>
                </a:cxn>
              </a:cxnLst>
              <a:rect l="0" t="0" r="r" b="b"/>
              <a:pathLst>
                <a:path w="130" h="129">
                  <a:moveTo>
                    <a:pt x="0" y="65"/>
                  </a:moveTo>
                  <a:lnTo>
                    <a:pt x="0" y="57"/>
                  </a:lnTo>
                  <a:lnTo>
                    <a:pt x="1" y="50"/>
                  </a:lnTo>
                  <a:lnTo>
                    <a:pt x="2" y="43"/>
                  </a:lnTo>
                  <a:lnTo>
                    <a:pt x="5" y="37"/>
                  </a:lnTo>
                  <a:lnTo>
                    <a:pt x="8" y="32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8" y="17"/>
                  </a:lnTo>
                  <a:lnTo>
                    <a:pt x="23" y="14"/>
                  </a:lnTo>
                  <a:lnTo>
                    <a:pt x="27" y="9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4" y="2"/>
                  </a:lnTo>
                  <a:lnTo>
                    <a:pt x="51" y="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9" y="1"/>
                  </a:lnTo>
                  <a:lnTo>
                    <a:pt x="86" y="2"/>
                  </a:lnTo>
                  <a:lnTo>
                    <a:pt x="92" y="4"/>
                  </a:lnTo>
                  <a:lnTo>
                    <a:pt x="98" y="7"/>
                  </a:lnTo>
                  <a:lnTo>
                    <a:pt x="103" y="10"/>
                  </a:lnTo>
                  <a:lnTo>
                    <a:pt x="108" y="14"/>
                  </a:lnTo>
                  <a:lnTo>
                    <a:pt x="113" y="18"/>
                  </a:lnTo>
                  <a:lnTo>
                    <a:pt x="116" y="22"/>
                  </a:lnTo>
                  <a:lnTo>
                    <a:pt x="120" y="26"/>
                  </a:lnTo>
                  <a:lnTo>
                    <a:pt x="123" y="32"/>
                  </a:lnTo>
                  <a:lnTo>
                    <a:pt x="125" y="38"/>
                  </a:lnTo>
                  <a:lnTo>
                    <a:pt x="127" y="45"/>
                  </a:lnTo>
                  <a:lnTo>
                    <a:pt x="129" y="51"/>
                  </a:lnTo>
                  <a:lnTo>
                    <a:pt x="130" y="57"/>
                  </a:lnTo>
                  <a:lnTo>
                    <a:pt x="130" y="65"/>
                  </a:lnTo>
                  <a:lnTo>
                    <a:pt x="130" y="72"/>
                  </a:lnTo>
                  <a:lnTo>
                    <a:pt x="129" y="79"/>
                  </a:lnTo>
                  <a:lnTo>
                    <a:pt x="127" y="85"/>
                  </a:lnTo>
                  <a:lnTo>
                    <a:pt x="125" y="92"/>
                  </a:lnTo>
                  <a:lnTo>
                    <a:pt x="123" y="97"/>
                  </a:lnTo>
                  <a:lnTo>
                    <a:pt x="120" y="102"/>
                  </a:lnTo>
                  <a:lnTo>
                    <a:pt x="116" y="108"/>
                  </a:lnTo>
                  <a:lnTo>
                    <a:pt x="113" y="112"/>
                  </a:lnTo>
                  <a:lnTo>
                    <a:pt x="108" y="116"/>
                  </a:lnTo>
                  <a:lnTo>
                    <a:pt x="103" y="119"/>
                  </a:lnTo>
                  <a:lnTo>
                    <a:pt x="98" y="123"/>
                  </a:lnTo>
                  <a:lnTo>
                    <a:pt x="92" y="125"/>
                  </a:lnTo>
                  <a:lnTo>
                    <a:pt x="86" y="127"/>
                  </a:lnTo>
                  <a:lnTo>
                    <a:pt x="79" y="128"/>
                  </a:lnTo>
                  <a:lnTo>
                    <a:pt x="72" y="129"/>
                  </a:lnTo>
                  <a:lnTo>
                    <a:pt x="64" y="129"/>
                  </a:lnTo>
                  <a:lnTo>
                    <a:pt x="57" y="129"/>
                  </a:lnTo>
                  <a:lnTo>
                    <a:pt x="51" y="128"/>
                  </a:lnTo>
                  <a:lnTo>
                    <a:pt x="44" y="127"/>
                  </a:lnTo>
                  <a:lnTo>
                    <a:pt x="38" y="125"/>
                  </a:lnTo>
                  <a:lnTo>
                    <a:pt x="32" y="123"/>
                  </a:lnTo>
                  <a:lnTo>
                    <a:pt x="27" y="119"/>
                  </a:lnTo>
                  <a:lnTo>
                    <a:pt x="23" y="116"/>
                  </a:lnTo>
                  <a:lnTo>
                    <a:pt x="18" y="112"/>
                  </a:lnTo>
                  <a:lnTo>
                    <a:pt x="14" y="108"/>
                  </a:lnTo>
                  <a:lnTo>
                    <a:pt x="10" y="102"/>
                  </a:lnTo>
                  <a:lnTo>
                    <a:pt x="8" y="97"/>
                  </a:lnTo>
                  <a:lnTo>
                    <a:pt x="5" y="92"/>
                  </a:lnTo>
                  <a:lnTo>
                    <a:pt x="2" y="85"/>
                  </a:lnTo>
                  <a:lnTo>
                    <a:pt x="1" y="79"/>
                  </a:lnTo>
                  <a:lnTo>
                    <a:pt x="0" y="72"/>
                  </a:lnTo>
                  <a:lnTo>
                    <a:pt x="0" y="65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99" name="Freeform 102"/>
            <p:cNvSpPr>
              <a:spLocks/>
            </p:cNvSpPr>
            <p:nvPr/>
          </p:nvSpPr>
          <p:spPr bwMode="auto">
            <a:xfrm>
              <a:off x="867" y="3318"/>
              <a:ext cx="28" cy="32"/>
            </a:xfrm>
            <a:custGeom>
              <a:avLst/>
              <a:gdLst/>
              <a:ahLst/>
              <a:cxnLst>
                <a:cxn ang="0">
                  <a:pos x="121" y="93"/>
                </a:cxn>
                <a:cxn ang="0">
                  <a:pos x="121" y="160"/>
                </a:cxn>
                <a:cxn ang="0">
                  <a:pos x="142" y="160"/>
                </a:cxn>
                <a:cxn ang="0">
                  <a:pos x="142" y="0"/>
                </a:cxn>
                <a:cxn ang="0">
                  <a:pos x="59" y="0"/>
                </a:cxn>
                <a:cxn ang="0">
                  <a:pos x="52" y="0"/>
                </a:cxn>
                <a:cxn ang="0">
                  <a:pos x="45" y="1"/>
                </a:cxn>
                <a:cxn ang="0">
                  <a:pos x="39" y="2"/>
                </a:cxn>
                <a:cxn ang="0">
                  <a:pos x="34" y="3"/>
                </a:cxn>
                <a:cxn ang="0">
                  <a:pos x="28" y="4"/>
                </a:cxn>
                <a:cxn ang="0">
                  <a:pos x="23" y="6"/>
                </a:cxn>
                <a:cxn ang="0">
                  <a:pos x="19" y="9"/>
                </a:cxn>
                <a:cxn ang="0">
                  <a:pos x="15" y="12"/>
                </a:cxn>
                <a:cxn ang="0">
                  <a:pos x="11" y="15"/>
                </a:cxn>
                <a:cxn ang="0">
                  <a:pos x="8" y="18"/>
                </a:cxn>
                <a:cxn ang="0">
                  <a:pos x="6" y="22"/>
                </a:cxn>
                <a:cxn ang="0">
                  <a:pos x="4" y="26"/>
                </a:cxn>
                <a:cxn ang="0">
                  <a:pos x="2" y="31"/>
                </a:cxn>
                <a:cxn ang="0">
                  <a:pos x="1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0" y="51"/>
                </a:cxn>
                <a:cxn ang="0">
                  <a:pos x="1" y="55"/>
                </a:cxn>
                <a:cxn ang="0">
                  <a:pos x="2" y="60"/>
                </a:cxn>
                <a:cxn ang="0">
                  <a:pos x="3" y="63"/>
                </a:cxn>
                <a:cxn ang="0">
                  <a:pos x="4" y="67"/>
                </a:cxn>
                <a:cxn ang="0">
                  <a:pos x="6" y="70"/>
                </a:cxn>
                <a:cxn ang="0">
                  <a:pos x="8" y="73"/>
                </a:cxn>
                <a:cxn ang="0">
                  <a:pos x="11" y="77"/>
                </a:cxn>
                <a:cxn ang="0">
                  <a:pos x="15" y="80"/>
                </a:cxn>
                <a:cxn ang="0">
                  <a:pos x="18" y="82"/>
                </a:cxn>
                <a:cxn ang="0">
                  <a:pos x="21" y="84"/>
                </a:cxn>
                <a:cxn ang="0">
                  <a:pos x="25" y="86"/>
                </a:cxn>
                <a:cxn ang="0">
                  <a:pos x="29" y="88"/>
                </a:cxn>
                <a:cxn ang="0">
                  <a:pos x="34" y="89"/>
                </a:cxn>
                <a:cxn ang="0">
                  <a:pos x="38" y="91"/>
                </a:cxn>
                <a:cxn ang="0">
                  <a:pos x="43" y="92"/>
                </a:cxn>
                <a:cxn ang="0">
                  <a:pos x="0" y="160"/>
                </a:cxn>
                <a:cxn ang="0">
                  <a:pos x="23" y="160"/>
                </a:cxn>
                <a:cxn ang="0">
                  <a:pos x="66" y="93"/>
                </a:cxn>
                <a:cxn ang="0">
                  <a:pos x="121" y="93"/>
                </a:cxn>
              </a:cxnLst>
              <a:rect l="0" t="0" r="r" b="b"/>
              <a:pathLst>
                <a:path w="142" h="160">
                  <a:moveTo>
                    <a:pt x="121" y="93"/>
                  </a:moveTo>
                  <a:lnTo>
                    <a:pt x="121" y="160"/>
                  </a:lnTo>
                  <a:lnTo>
                    <a:pt x="142" y="160"/>
                  </a:lnTo>
                  <a:lnTo>
                    <a:pt x="142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5" y="1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28" y="4"/>
                  </a:lnTo>
                  <a:lnTo>
                    <a:pt x="23" y="6"/>
                  </a:lnTo>
                  <a:lnTo>
                    <a:pt x="19" y="9"/>
                  </a:lnTo>
                  <a:lnTo>
                    <a:pt x="15" y="12"/>
                  </a:lnTo>
                  <a:lnTo>
                    <a:pt x="11" y="15"/>
                  </a:lnTo>
                  <a:lnTo>
                    <a:pt x="8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2" y="31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3"/>
                  </a:lnTo>
                  <a:lnTo>
                    <a:pt x="4" y="67"/>
                  </a:lnTo>
                  <a:lnTo>
                    <a:pt x="6" y="70"/>
                  </a:lnTo>
                  <a:lnTo>
                    <a:pt x="8" y="73"/>
                  </a:lnTo>
                  <a:lnTo>
                    <a:pt x="11" y="77"/>
                  </a:lnTo>
                  <a:lnTo>
                    <a:pt x="15" y="80"/>
                  </a:lnTo>
                  <a:lnTo>
                    <a:pt x="18" y="82"/>
                  </a:lnTo>
                  <a:lnTo>
                    <a:pt x="21" y="84"/>
                  </a:lnTo>
                  <a:lnTo>
                    <a:pt x="25" y="86"/>
                  </a:lnTo>
                  <a:lnTo>
                    <a:pt x="29" y="88"/>
                  </a:lnTo>
                  <a:lnTo>
                    <a:pt x="34" y="89"/>
                  </a:lnTo>
                  <a:lnTo>
                    <a:pt x="38" y="91"/>
                  </a:lnTo>
                  <a:lnTo>
                    <a:pt x="43" y="92"/>
                  </a:lnTo>
                  <a:lnTo>
                    <a:pt x="0" y="160"/>
                  </a:lnTo>
                  <a:lnTo>
                    <a:pt x="23" y="160"/>
                  </a:lnTo>
                  <a:lnTo>
                    <a:pt x="66" y="93"/>
                  </a:lnTo>
                  <a:lnTo>
                    <a:pt x="121" y="9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0" name="Freeform 103"/>
            <p:cNvSpPr>
              <a:spLocks/>
            </p:cNvSpPr>
            <p:nvPr/>
          </p:nvSpPr>
          <p:spPr bwMode="auto">
            <a:xfrm>
              <a:off x="871" y="3322"/>
              <a:ext cx="20" cy="11"/>
            </a:xfrm>
            <a:custGeom>
              <a:avLst/>
              <a:gdLst/>
              <a:ahLst/>
              <a:cxnLst>
                <a:cxn ang="0">
                  <a:pos x="99" y="54"/>
                </a:cxn>
                <a:cxn ang="0">
                  <a:pos x="37" y="54"/>
                </a:cxn>
                <a:cxn ang="0">
                  <a:pos x="28" y="54"/>
                </a:cxn>
                <a:cxn ang="0">
                  <a:pos x="23" y="53"/>
                </a:cxn>
                <a:cxn ang="0">
                  <a:pos x="19" y="52"/>
                </a:cxn>
                <a:cxn ang="0">
                  <a:pos x="16" y="51"/>
                </a:cxn>
                <a:cxn ang="0">
                  <a:pos x="13" y="50"/>
                </a:cxn>
                <a:cxn ang="0">
                  <a:pos x="11" y="49"/>
                </a:cxn>
                <a:cxn ang="0">
                  <a:pos x="7" y="47"/>
                </a:cxn>
                <a:cxn ang="0">
                  <a:pos x="6" y="46"/>
                </a:cxn>
                <a:cxn ang="0">
                  <a:pos x="4" y="44"/>
                </a:cxn>
                <a:cxn ang="0">
                  <a:pos x="3" y="42"/>
                </a:cxn>
                <a:cxn ang="0">
                  <a:pos x="2" y="38"/>
                </a:cxn>
                <a:cxn ang="0">
                  <a:pos x="1" y="36"/>
                </a:cxn>
                <a:cxn ang="0">
                  <a:pos x="0" y="33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1" y="17"/>
                </a:cxn>
                <a:cxn ang="0">
                  <a:pos x="2" y="15"/>
                </a:cxn>
                <a:cxn ang="0">
                  <a:pos x="3" y="12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3" y="3"/>
                </a:cxn>
                <a:cxn ang="0">
                  <a:pos x="16" y="2"/>
                </a:cxn>
                <a:cxn ang="0">
                  <a:pos x="19" y="1"/>
                </a:cxn>
                <a:cxn ang="0">
                  <a:pos x="23" y="1"/>
                </a:cxn>
                <a:cxn ang="0">
                  <a:pos x="28" y="0"/>
                </a:cxn>
                <a:cxn ang="0">
                  <a:pos x="37" y="0"/>
                </a:cxn>
                <a:cxn ang="0">
                  <a:pos x="99" y="0"/>
                </a:cxn>
                <a:cxn ang="0">
                  <a:pos x="99" y="54"/>
                </a:cxn>
              </a:cxnLst>
              <a:rect l="0" t="0" r="r" b="b"/>
              <a:pathLst>
                <a:path w="99" h="54">
                  <a:moveTo>
                    <a:pt x="99" y="54"/>
                  </a:moveTo>
                  <a:lnTo>
                    <a:pt x="37" y="54"/>
                  </a:lnTo>
                  <a:lnTo>
                    <a:pt x="28" y="54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3" y="50"/>
                  </a:lnTo>
                  <a:lnTo>
                    <a:pt x="11" y="49"/>
                  </a:lnTo>
                  <a:lnTo>
                    <a:pt x="7" y="47"/>
                  </a:lnTo>
                  <a:lnTo>
                    <a:pt x="6" y="46"/>
                  </a:lnTo>
                  <a:lnTo>
                    <a:pt x="4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4" y="10"/>
                  </a:lnTo>
                  <a:lnTo>
                    <a:pt x="6" y="7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2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99" y="0"/>
                  </a:lnTo>
                  <a:lnTo>
                    <a:pt x="99" y="54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1" name="Freeform 104"/>
            <p:cNvSpPr>
              <a:spLocks/>
            </p:cNvSpPr>
            <p:nvPr/>
          </p:nvSpPr>
          <p:spPr bwMode="auto">
            <a:xfrm>
              <a:off x="903" y="3318"/>
              <a:ext cx="5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"/>
                </a:cxn>
                <a:cxn ang="0">
                  <a:pos x="229" y="160"/>
                </a:cxn>
                <a:cxn ang="0">
                  <a:pos x="229" y="208"/>
                </a:cxn>
                <a:cxn ang="0">
                  <a:pos x="250" y="208"/>
                </a:cxn>
                <a:cxn ang="0">
                  <a:pos x="250" y="141"/>
                </a:cxn>
                <a:cxn ang="0">
                  <a:pos x="231" y="141"/>
                </a:cxn>
                <a:cxn ang="0">
                  <a:pos x="231" y="0"/>
                </a:cxn>
                <a:cxn ang="0">
                  <a:pos x="211" y="0"/>
                </a:cxn>
                <a:cxn ang="0">
                  <a:pos x="211" y="141"/>
                </a:cxn>
                <a:cxn ang="0">
                  <a:pos x="126" y="141"/>
                </a:cxn>
                <a:cxn ang="0">
                  <a:pos x="126" y="0"/>
                </a:cxn>
                <a:cxn ang="0">
                  <a:pos x="105" y="0"/>
                </a:cxn>
                <a:cxn ang="0">
                  <a:pos x="105" y="141"/>
                </a:cxn>
                <a:cxn ang="0">
                  <a:pos x="21" y="14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50" h="208">
                  <a:moveTo>
                    <a:pt x="0" y="0"/>
                  </a:moveTo>
                  <a:lnTo>
                    <a:pt x="0" y="160"/>
                  </a:lnTo>
                  <a:lnTo>
                    <a:pt x="229" y="160"/>
                  </a:lnTo>
                  <a:lnTo>
                    <a:pt x="229" y="208"/>
                  </a:lnTo>
                  <a:lnTo>
                    <a:pt x="250" y="208"/>
                  </a:lnTo>
                  <a:lnTo>
                    <a:pt x="250" y="141"/>
                  </a:lnTo>
                  <a:lnTo>
                    <a:pt x="231" y="141"/>
                  </a:lnTo>
                  <a:lnTo>
                    <a:pt x="23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26" y="141"/>
                  </a:lnTo>
                  <a:lnTo>
                    <a:pt x="126" y="0"/>
                  </a:lnTo>
                  <a:lnTo>
                    <a:pt x="105" y="0"/>
                  </a:lnTo>
                  <a:lnTo>
                    <a:pt x="105" y="141"/>
                  </a:lnTo>
                  <a:lnTo>
                    <a:pt x="21" y="14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2" name="Freeform 105"/>
            <p:cNvSpPr>
              <a:spLocks/>
            </p:cNvSpPr>
            <p:nvPr/>
          </p:nvSpPr>
          <p:spPr bwMode="auto">
            <a:xfrm>
              <a:off x="956" y="3317"/>
              <a:ext cx="34" cy="34"/>
            </a:xfrm>
            <a:custGeom>
              <a:avLst/>
              <a:gdLst/>
              <a:ahLst/>
              <a:cxnLst>
                <a:cxn ang="0">
                  <a:pos x="141" y="115"/>
                </a:cxn>
                <a:cxn ang="0">
                  <a:pos x="138" y="122"/>
                </a:cxn>
                <a:cxn ang="0">
                  <a:pos x="134" y="130"/>
                </a:cxn>
                <a:cxn ang="0">
                  <a:pos x="127" y="136"/>
                </a:cxn>
                <a:cxn ang="0">
                  <a:pos x="121" y="140"/>
                </a:cxn>
                <a:cxn ang="0">
                  <a:pos x="113" y="145"/>
                </a:cxn>
                <a:cxn ang="0">
                  <a:pos x="106" y="148"/>
                </a:cxn>
                <a:cxn ang="0">
                  <a:pos x="96" y="149"/>
                </a:cxn>
                <a:cxn ang="0">
                  <a:pos x="87" y="150"/>
                </a:cxn>
                <a:cxn ang="0">
                  <a:pos x="73" y="149"/>
                </a:cxn>
                <a:cxn ang="0">
                  <a:pos x="61" y="146"/>
                </a:cxn>
                <a:cxn ang="0">
                  <a:pos x="50" y="141"/>
                </a:cxn>
                <a:cxn ang="0">
                  <a:pos x="41" y="134"/>
                </a:cxn>
                <a:cxn ang="0">
                  <a:pos x="33" y="125"/>
                </a:cxn>
                <a:cxn ang="0">
                  <a:pos x="28" y="116"/>
                </a:cxn>
                <a:cxn ang="0">
                  <a:pos x="25" y="103"/>
                </a:cxn>
                <a:cxn ang="0">
                  <a:pos x="24" y="90"/>
                </a:cxn>
                <a:cxn ang="0">
                  <a:pos x="171" y="85"/>
                </a:cxn>
                <a:cxn ang="0">
                  <a:pos x="170" y="67"/>
                </a:cxn>
                <a:cxn ang="0">
                  <a:pos x="165" y="50"/>
                </a:cxn>
                <a:cxn ang="0">
                  <a:pos x="157" y="36"/>
                </a:cxn>
                <a:cxn ang="0">
                  <a:pos x="148" y="24"/>
                </a:cxn>
                <a:cxn ang="0">
                  <a:pos x="136" y="13"/>
                </a:cxn>
                <a:cxn ang="0">
                  <a:pos x="121" y="7"/>
                </a:cxn>
                <a:cxn ang="0">
                  <a:pos x="105" y="1"/>
                </a:cxn>
                <a:cxn ang="0">
                  <a:pos x="87" y="0"/>
                </a:cxn>
                <a:cxn ang="0">
                  <a:pos x="68" y="1"/>
                </a:cxn>
                <a:cxn ang="0">
                  <a:pos x="51" y="7"/>
                </a:cxn>
                <a:cxn ang="0">
                  <a:pos x="37" y="14"/>
                </a:cxn>
                <a:cxn ang="0">
                  <a:pos x="24" y="24"/>
                </a:cxn>
                <a:cxn ang="0">
                  <a:pos x="14" y="37"/>
                </a:cxn>
                <a:cxn ang="0">
                  <a:pos x="7" y="51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1" y="104"/>
                </a:cxn>
                <a:cxn ang="0">
                  <a:pos x="7" y="120"/>
                </a:cxn>
                <a:cxn ang="0">
                  <a:pos x="13" y="135"/>
                </a:cxn>
                <a:cxn ang="0">
                  <a:pos x="24" y="148"/>
                </a:cxn>
                <a:cxn ang="0">
                  <a:pos x="35" y="157"/>
                </a:cxn>
                <a:cxn ang="0">
                  <a:pos x="50" y="165"/>
                </a:cxn>
                <a:cxn ang="0">
                  <a:pos x="68" y="169"/>
                </a:cxn>
                <a:cxn ang="0">
                  <a:pos x="87" y="171"/>
                </a:cxn>
                <a:cxn ang="0">
                  <a:pos x="101" y="170"/>
                </a:cxn>
                <a:cxn ang="0">
                  <a:pos x="115" y="167"/>
                </a:cxn>
                <a:cxn ang="0">
                  <a:pos x="126" y="163"/>
                </a:cxn>
                <a:cxn ang="0">
                  <a:pos x="137" y="156"/>
                </a:cxn>
                <a:cxn ang="0">
                  <a:pos x="147" y="148"/>
                </a:cxn>
                <a:cxn ang="0">
                  <a:pos x="154" y="138"/>
                </a:cxn>
                <a:cxn ang="0">
                  <a:pos x="160" y="126"/>
                </a:cxn>
                <a:cxn ang="0">
                  <a:pos x="165" y="115"/>
                </a:cxn>
              </a:cxnLst>
              <a:rect l="0" t="0" r="r" b="b"/>
              <a:pathLst>
                <a:path w="171" h="171">
                  <a:moveTo>
                    <a:pt x="165" y="115"/>
                  </a:moveTo>
                  <a:lnTo>
                    <a:pt x="141" y="115"/>
                  </a:lnTo>
                  <a:lnTo>
                    <a:pt x="140" y="119"/>
                  </a:lnTo>
                  <a:lnTo>
                    <a:pt x="138" y="122"/>
                  </a:lnTo>
                  <a:lnTo>
                    <a:pt x="136" y="126"/>
                  </a:lnTo>
                  <a:lnTo>
                    <a:pt x="134" y="130"/>
                  </a:lnTo>
                  <a:lnTo>
                    <a:pt x="131" y="133"/>
                  </a:lnTo>
                  <a:lnTo>
                    <a:pt x="127" y="136"/>
                  </a:lnTo>
                  <a:lnTo>
                    <a:pt x="124" y="138"/>
                  </a:lnTo>
                  <a:lnTo>
                    <a:pt x="121" y="140"/>
                  </a:lnTo>
                  <a:lnTo>
                    <a:pt x="118" y="142"/>
                  </a:lnTo>
                  <a:lnTo>
                    <a:pt x="113" y="145"/>
                  </a:lnTo>
                  <a:lnTo>
                    <a:pt x="109" y="147"/>
                  </a:lnTo>
                  <a:lnTo>
                    <a:pt x="106" y="148"/>
                  </a:lnTo>
                  <a:lnTo>
                    <a:pt x="101" y="149"/>
                  </a:lnTo>
                  <a:lnTo>
                    <a:pt x="96" y="149"/>
                  </a:lnTo>
                  <a:lnTo>
                    <a:pt x="92" y="150"/>
                  </a:lnTo>
                  <a:lnTo>
                    <a:pt x="87" y="150"/>
                  </a:lnTo>
                  <a:lnTo>
                    <a:pt x="79" y="150"/>
                  </a:lnTo>
                  <a:lnTo>
                    <a:pt x="73" y="149"/>
                  </a:lnTo>
                  <a:lnTo>
                    <a:pt x="66" y="148"/>
                  </a:lnTo>
                  <a:lnTo>
                    <a:pt x="61" y="146"/>
                  </a:lnTo>
                  <a:lnTo>
                    <a:pt x="55" y="144"/>
                  </a:lnTo>
                  <a:lnTo>
                    <a:pt x="50" y="141"/>
                  </a:lnTo>
                  <a:lnTo>
                    <a:pt x="45" y="138"/>
                  </a:lnTo>
                  <a:lnTo>
                    <a:pt x="41" y="134"/>
                  </a:lnTo>
                  <a:lnTo>
                    <a:pt x="37" y="130"/>
                  </a:lnTo>
                  <a:lnTo>
                    <a:pt x="33" y="125"/>
                  </a:lnTo>
                  <a:lnTo>
                    <a:pt x="30" y="120"/>
                  </a:lnTo>
                  <a:lnTo>
                    <a:pt x="28" y="116"/>
                  </a:lnTo>
                  <a:lnTo>
                    <a:pt x="26" y="109"/>
                  </a:lnTo>
                  <a:lnTo>
                    <a:pt x="25" y="103"/>
                  </a:lnTo>
                  <a:lnTo>
                    <a:pt x="24" y="97"/>
                  </a:lnTo>
                  <a:lnTo>
                    <a:pt x="24" y="90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5"/>
                  </a:lnTo>
                  <a:lnTo>
                    <a:pt x="170" y="67"/>
                  </a:lnTo>
                  <a:lnTo>
                    <a:pt x="168" y="58"/>
                  </a:lnTo>
                  <a:lnTo>
                    <a:pt x="165" y="50"/>
                  </a:lnTo>
                  <a:lnTo>
                    <a:pt x="162" y="42"/>
                  </a:lnTo>
                  <a:lnTo>
                    <a:pt x="157" y="36"/>
                  </a:lnTo>
                  <a:lnTo>
                    <a:pt x="153" y="29"/>
                  </a:lnTo>
                  <a:lnTo>
                    <a:pt x="148" y="24"/>
                  </a:lnTo>
                  <a:lnTo>
                    <a:pt x="142" y="19"/>
                  </a:lnTo>
                  <a:lnTo>
                    <a:pt x="136" y="13"/>
                  </a:lnTo>
                  <a:lnTo>
                    <a:pt x="128" y="10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59" y="4"/>
                  </a:lnTo>
                  <a:lnTo>
                    <a:pt x="51" y="7"/>
                  </a:lnTo>
                  <a:lnTo>
                    <a:pt x="44" y="10"/>
                  </a:lnTo>
                  <a:lnTo>
                    <a:pt x="37" y="14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10" y="43"/>
                  </a:lnTo>
                  <a:lnTo>
                    <a:pt x="7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3" y="135"/>
                  </a:lnTo>
                  <a:lnTo>
                    <a:pt x="18" y="141"/>
                  </a:lnTo>
                  <a:lnTo>
                    <a:pt x="24" y="148"/>
                  </a:lnTo>
                  <a:lnTo>
                    <a:pt x="29" y="153"/>
                  </a:lnTo>
                  <a:lnTo>
                    <a:pt x="35" y="157"/>
                  </a:lnTo>
                  <a:lnTo>
                    <a:pt x="43" y="162"/>
                  </a:lnTo>
                  <a:lnTo>
                    <a:pt x="50" y="165"/>
                  </a:lnTo>
                  <a:lnTo>
                    <a:pt x="59" y="168"/>
                  </a:lnTo>
                  <a:lnTo>
                    <a:pt x="68" y="169"/>
                  </a:lnTo>
                  <a:lnTo>
                    <a:pt x="77" y="171"/>
                  </a:lnTo>
                  <a:lnTo>
                    <a:pt x="87" y="171"/>
                  </a:lnTo>
                  <a:lnTo>
                    <a:pt x="94" y="171"/>
                  </a:lnTo>
                  <a:lnTo>
                    <a:pt x="101" y="170"/>
                  </a:lnTo>
                  <a:lnTo>
                    <a:pt x="108" y="169"/>
                  </a:lnTo>
                  <a:lnTo>
                    <a:pt x="115" y="167"/>
                  </a:lnTo>
                  <a:lnTo>
                    <a:pt x="121" y="165"/>
                  </a:lnTo>
                  <a:lnTo>
                    <a:pt x="126" y="163"/>
                  </a:lnTo>
                  <a:lnTo>
                    <a:pt x="132" y="160"/>
                  </a:lnTo>
                  <a:lnTo>
                    <a:pt x="137" y="156"/>
                  </a:lnTo>
                  <a:lnTo>
                    <a:pt x="142" y="152"/>
                  </a:lnTo>
                  <a:lnTo>
                    <a:pt x="147" y="148"/>
                  </a:lnTo>
                  <a:lnTo>
                    <a:pt x="151" y="142"/>
                  </a:lnTo>
                  <a:lnTo>
                    <a:pt x="154" y="138"/>
                  </a:lnTo>
                  <a:lnTo>
                    <a:pt x="157" y="133"/>
                  </a:lnTo>
                  <a:lnTo>
                    <a:pt x="160" y="126"/>
                  </a:lnTo>
                  <a:lnTo>
                    <a:pt x="163" y="121"/>
                  </a:lnTo>
                  <a:lnTo>
                    <a:pt x="165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961" y="3321"/>
              <a:ext cx="25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47"/>
                </a:cxn>
                <a:cxn ang="0">
                  <a:pos x="1" y="41"/>
                </a:cxn>
                <a:cxn ang="0">
                  <a:pos x="3" y="36"/>
                </a:cxn>
                <a:cxn ang="0">
                  <a:pos x="4" y="32"/>
                </a:cxn>
                <a:cxn ang="0">
                  <a:pos x="7" y="26"/>
                </a:cxn>
                <a:cxn ang="0">
                  <a:pos x="10" y="22"/>
                </a:cxn>
                <a:cxn ang="0">
                  <a:pos x="14" y="18"/>
                </a:cxn>
                <a:cxn ang="0">
                  <a:pos x="18" y="15"/>
                </a:cxn>
                <a:cxn ang="0">
                  <a:pos x="22" y="11"/>
                </a:cxn>
                <a:cxn ang="0">
                  <a:pos x="26" y="8"/>
                </a:cxn>
                <a:cxn ang="0">
                  <a:pos x="32" y="6"/>
                </a:cxn>
                <a:cxn ang="0">
                  <a:pos x="37" y="4"/>
                </a:cxn>
                <a:cxn ang="0">
                  <a:pos x="44" y="2"/>
                </a:cxn>
                <a:cxn ang="0">
                  <a:pos x="50" y="1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9" y="0"/>
                </a:cxn>
                <a:cxn ang="0">
                  <a:pos x="76" y="1"/>
                </a:cxn>
                <a:cxn ang="0">
                  <a:pos x="81" y="2"/>
                </a:cxn>
                <a:cxn ang="0">
                  <a:pos x="86" y="4"/>
                </a:cxn>
                <a:cxn ang="0">
                  <a:pos x="92" y="6"/>
                </a:cxn>
                <a:cxn ang="0">
                  <a:pos x="97" y="8"/>
                </a:cxn>
                <a:cxn ang="0">
                  <a:pos x="101" y="11"/>
                </a:cxn>
                <a:cxn ang="0">
                  <a:pos x="107" y="15"/>
                </a:cxn>
                <a:cxn ang="0">
                  <a:pos x="110" y="18"/>
                </a:cxn>
                <a:cxn ang="0">
                  <a:pos x="113" y="22"/>
                </a:cxn>
                <a:cxn ang="0">
                  <a:pos x="116" y="26"/>
                </a:cxn>
                <a:cxn ang="0">
                  <a:pos x="119" y="32"/>
                </a:cxn>
                <a:cxn ang="0">
                  <a:pos x="120" y="36"/>
                </a:cxn>
                <a:cxn ang="0">
                  <a:pos x="123" y="41"/>
                </a:cxn>
                <a:cxn ang="0">
                  <a:pos x="124" y="47"/>
                </a:cxn>
                <a:cxn ang="0">
                  <a:pos x="124" y="53"/>
                </a:cxn>
                <a:cxn ang="0">
                  <a:pos x="0" y="53"/>
                </a:cxn>
              </a:cxnLst>
              <a:rect l="0" t="0" r="r" b="b"/>
              <a:pathLst>
                <a:path w="124" h="53">
                  <a:moveTo>
                    <a:pt x="0" y="53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4" y="32"/>
                  </a:lnTo>
                  <a:lnTo>
                    <a:pt x="7" y="26"/>
                  </a:lnTo>
                  <a:lnTo>
                    <a:pt x="10" y="22"/>
                  </a:lnTo>
                  <a:lnTo>
                    <a:pt x="14" y="18"/>
                  </a:lnTo>
                  <a:lnTo>
                    <a:pt x="18" y="15"/>
                  </a:lnTo>
                  <a:lnTo>
                    <a:pt x="22" y="11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4" y="2"/>
                  </a:lnTo>
                  <a:lnTo>
                    <a:pt x="50" y="1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6" y="1"/>
                  </a:lnTo>
                  <a:lnTo>
                    <a:pt x="81" y="2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7" y="8"/>
                  </a:lnTo>
                  <a:lnTo>
                    <a:pt x="101" y="11"/>
                  </a:lnTo>
                  <a:lnTo>
                    <a:pt x="107" y="15"/>
                  </a:lnTo>
                  <a:lnTo>
                    <a:pt x="110" y="18"/>
                  </a:lnTo>
                  <a:lnTo>
                    <a:pt x="113" y="22"/>
                  </a:lnTo>
                  <a:lnTo>
                    <a:pt x="116" y="26"/>
                  </a:lnTo>
                  <a:lnTo>
                    <a:pt x="119" y="32"/>
                  </a:lnTo>
                  <a:lnTo>
                    <a:pt x="120" y="36"/>
                  </a:lnTo>
                  <a:lnTo>
                    <a:pt x="123" y="41"/>
                  </a:lnTo>
                  <a:lnTo>
                    <a:pt x="124" y="47"/>
                  </a:lnTo>
                  <a:lnTo>
                    <a:pt x="124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997" y="3318"/>
              <a:ext cx="38" cy="32"/>
            </a:xfrm>
            <a:custGeom>
              <a:avLst/>
              <a:gdLst/>
              <a:ahLst/>
              <a:cxnLst>
                <a:cxn ang="0">
                  <a:pos x="95" y="133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60"/>
                </a:cxn>
                <a:cxn ang="0">
                  <a:pos x="21" y="160"/>
                </a:cxn>
                <a:cxn ang="0">
                  <a:pos x="21" y="54"/>
                </a:cxn>
                <a:cxn ang="0">
                  <a:pos x="19" y="22"/>
                </a:cxn>
                <a:cxn ang="0">
                  <a:pos x="84" y="156"/>
                </a:cxn>
                <a:cxn ang="0">
                  <a:pos x="106" y="156"/>
                </a:cxn>
                <a:cxn ang="0">
                  <a:pos x="172" y="22"/>
                </a:cxn>
                <a:cxn ang="0">
                  <a:pos x="170" y="54"/>
                </a:cxn>
                <a:cxn ang="0">
                  <a:pos x="170" y="160"/>
                </a:cxn>
                <a:cxn ang="0">
                  <a:pos x="190" y="160"/>
                </a:cxn>
                <a:cxn ang="0">
                  <a:pos x="190" y="0"/>
                </a:cxn>
                <a:cxn ang="0">
                  <a:pos x="162" y="0"/>
                </a:cxn>
                <a:cxn ang="0">
                  <a:pos x="95" y="133"/>
                </a:cxn>
              </a:cxnLst>
              <a:rect l="0" t="0" r="r" b="b"/>
              <a:pathLst>
                <a:path w="190" h="160">
                  <a:moveTo>
                    <a:pt x="95" y="133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60"/>
                  </a:lnTo>
                  <a:lnTo>
                    <a:pt x="21" y="160"/>
                  </a:lnTo>
                  <a:lnTo>
                    <a:pt x="21" y="54"/>
                  </a:lnTo>
                  <a:lnTo>
                    <a:pt x="19" y="22"/>
                  </a:lnTo>
                  <a:lnTo>
                    <a:pt x="84" y="156"/>
                  </a:lnTo>
                  <a:lnTo>
                    <a:pt x="106" y="156"/>
                  </a:lnTo>
                  <a:lnTo>
                    <a:pt x="172" y="22"/>
                  </a:lnTo>
                  <a:lnTo>
                    <a:pt x="170" y="54"/>
                  </a:lnTo>
                  <a:lnTo>
                    <a:pt x="170" y="160"/>
                  </a:lnTo>
                  <a:lnTo>
                    <a:pt x="190" y="160"/>
                  </a:lnTo>
                  <a:lnTo>
                    <a:pt x="190" y="0"/>
                  </a:lnTo>
                  <a:lnTo>
                    <a:pt x="162" y="0"/>
                  </a:lnTo>
                  <a:lnTo>
                    <a:pt x="95" y="13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1119" y="3307"/>
              <a:ext cx="33" cy="43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21" y="218"/>
                </a:cxn>
                <a:cxn ang="0">
                  <a:pos x="21" y="116"/>
                </a:cxn>
                <a:cxn ang="0">
                  <a:pos x="146" y="116"/>
                </a:cxn>
                <a:cxn ang="0">
                  <a:pos x="146" y="95"/>
                </a:cxn>
                <a:cxn ang="0">
                  <a:pos x="21" y="95"/>
                </a:cxn>
                <a:cxn ang="0">
                  <a:pos x="21" y="20"/>
                </a:cxn>
                <a:cxn ang="0">
                  <a:pos x="161" y="20"/>
                </a:cxn>
                <a:cxn ang="0">
                  <a:pos x="161" y="0"/>
                </a:cxn>
                <a:cxn ang="0">
                  <a:pos x="0" y="0"/>
                </a:cxn>
                <a:cxn ang="0">
                  <a:pos x="0" y="218"/>
                </a:cxn>
              </a:cxnLst>
              <a:rect l="0" t="0" r="r" b="b"/>
              <a:pathLst>
                <a:path w="161" h="218">
                  <a:moveTo>
                    <a:pt x="0" y="218"/>
                  </a:moveTo>
                  <a:lnTo>
                    <a:pt x="21" y="218"/>
                  </a:lnTo>
                  <a:lnTo>
                    <a:pt x="21" y="116"/>
                  </a:lnTo>
                  <a:lnTo>
                    <a:pt x="146" y="116"/>
                  </a:lnTo>
                  <a:lnTo>
                    <a:pt x="146" y="95"/>
                  </a:lnTo>
                  <a:lnTo>
                    <a:pt x="21" y="95"/>
                  </a:lnTo>
                  <a:lnTo>
                    <a:pt x="21" y="20"/>
                  </a:lnTo>
                  <a:lnTo>
                    <a:pt x="161" y="20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1158" y="3318"/>
              <a:ext cx="29" cy="3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97"/>
                </a:cxn>
                <a:cxn ang="0">
                  <a:pos x="125" y="108"/>
                </a:cxn>
                <a:cxn ang="0">
                  <a:pos x="121" y="117"/>
                </a:cxn>
                <a:cxn ang="0">
                  <a:pos x="114" y="126"/>
                </a:cxn>
                <a:cxn ang="0">
                  <a:pos x="106" y="133"/>
                </a:cxn>
                <a:cxn ang="0">
                  <a:pos x="95" y="139"/>
                </a:cxn>
                <a:cxn ang="0">
                  <a:pos x="84" y="143"/>
                </a:cxn>
                <a:cxn ang="0">
                  <a:pos x="70" y="145"/>
                </a:cxn>
                <a:cxn ang="0">
                  <a:pos x="58" y="145"/>
                </a:cxn>
                <a:cxn ang="0">
                  <a:pos x="47" y="143"/>
                </a:cxn>
                <a:cxn ang="0">
                  <a:pos x="38" y="140"/>
                </a:cxn>
                <a:cxn ang="0">
                  <a:pos x="32" y="135"/>
                </a:cxn>
                <a:cxn ang="0">
                  <a:pos x="27" y="128"/>
                </a:cxn>
                <a:cxn ang="0">
                  <a:pos x="23" y="119"/>
                </a:cxn>
                <a:cxn ang="0">
                  <a:pos x="21" y="110"/>
                </a:cxn>
                <a:cxn ang="0">
                  <a:pos x="20" y="91"/>
                </a:cxn>
                <a:cxn ang="0">
                  <a:pos x="0" y="0"/>
                </a:cxn>
                <a:cxn ang="0">
                  <a:pos x="0" y="111"/>
                </a:cxn>
                <a:cxn ang="0">
                  <a:pos x="2" y="125"/>
                </a:cxn>
                <a:cxn ang="0">
                  <a:pos x="5" y="135"/>
                </a:cxn>
                <a:cxn ang="0">
                  <a:pos x="12" y="145"/>
                </a:cxn>
                <a:cxn ang="0">
                  <a:pos x="19" y="152"/>
                </a:cxn>
                <a:cxn ang="0">
                  <a:pos x="28" y="158"/>
                </a:cxn>
                <a:cxn ang="0">
                  <a:pos x="39" y="161"/>
                </a:cxn>
                <a:cxn ang="0">
                  <a:pos x="53" y="163"/>
                </a:cxn>
                <a:cxn ang="0">
                  <a:pos x="71" y="163"/>
                </a:cxn>
                <a:cxn ang="0">
                  <a:pos x="81" y="161"/>
                </a:cxn>
                <a:cxn ang="0">
                  <a:pos x="91" y="159"/>
                </a:cxn>
                <a:cxn ang="0">
                  <a:pos x="99" y="156"/>
                </a:cxn>
                <a:cxn ang="0">
                  <a:pos x="108" y="150"/>
                </a:cxn>
                <a:cxn ang="0">
                  <a:pos x="115" y="145"/>
                </a:cxn>
                <a:cxn ang="0">
                  <a:pos x="122" y="139"/>
                </a:cxn>
                <a:cxn ang="0">
                  <a:pos x="128" y="131"/>
                </a:cxn>
                <a:cxn ang="0">
                  <a:pos x="148" y="160"/>
                </a:cxn>
              </a:cxnLst>
              <a:rect l="0" t="0" r="r" b="b"/>
              <a:pathLst>
                <a:path w="148" h="163">
                  <a:moveTo>
                    <a:pt x="148" y="0"/>
                  </a:moveTo>
                  <a:lnTo>
                    <a:pt x="128" y="0"/>
                  </a:lnTo>
                  <a:lnTo>
                    <a:pt x="128" y="92"/>
                  </a:lnTo>
                  <a:lnTo>
                    <a:pt x="128" y="97"/>
                  </a:lnTo>
                  <a:lnTo>
                    <a:pt x="127" y="102"/>
                  </a:lnTo>
                  <a:lnTo>
                    <a:pt x="125" y="108"/>
                  </a:lnTo>
                  <a:lnTo>
                    <a:pt x="124" y="113"/>
                  </a:lnTo>
                  <a:lnTo>
                    <a:pt x="121" y="117"/>
                  </a:lnTo>
                  <a:lnTo>
                    <a:pt x="117" y="123"/>
                  </a:lnTo>
                  <a:lnTo>
                    <a:pt x="114" y="126"/>
                  </a:lnTo>
                  <a:lnTo>
                    <a:pt x="110" y="130"/>
                  </a:lnTo>
                  <a:lnTo>
                    <a:pt x="106" y="133"/>
                  </a:lnTo>
                  <a:lnTo>
                    <a:pt x="100" y="136"/>
                  </a:lnTo>
                  <a:lnTo>
                    <a:pt x="95" y="139"/>
                  </a:lnTo>
                  <a:lnTo>
                    <a:pt x="90" y="141"/>
                  </a:lnTo>
                  <a:lnTo>
                    <a:pt x="84" y="143"/>
                  </a:lnTo>
                  <a:lnTo>
                    <a:pt x="78" y="144"/>
                  </a:lnTo>
                  <a:lnTo>
                    <a:pt x="70" y="145"/>
                  </a:lnTo>
                  <a:lnTo>
                    <a:pt x="64" y="145"/>
                  </a:lnTo>
                  <a:lnTo>
                    <a:pt x="58" y="145"/>
                  </a:lnTo>
                  <a:lnTo>
                    <a:pt x="52" y="144"/>
                  </a:lnTo>
                  <a:lnTo>
                    <a:pt x="47" y="143"/>
                  </a:lnTo>
                  <a:lnTo>
                    <a:pt x="43" y="142"/>
                  </a:lnTo>
                  <a:lnTo>
                    <a:pt x="38" y="140"/>
                  </a:lnTo>
                  <a:lnTo>
                    <a:pt x="35" y="138"/>
                  </a:lnTo>
                  <a:lnTo>
                    <a:pt x="32" y="135"/>
                  </a:lnTo>
                  <a:lnTo>
                    <a:pt x="30" y="132"/>
                  </a:lnTo>
                  <a:lnTo>
                    <a:pt x="27" y="128"/>
                  </a:lnTo>
                  <a:lnTo>
                    <a:pt x="25" y="125"/>
                  </a:lnTo>
                  <a:lnTo>
                    <a:pt x="23" y="119"/>
                  </a:lnTo>
                  <a:lnTo>
                    <a:pt x="22" y="115"/>
                  </a:lnTo>
                  <a:lnTo>
                    <a:pt x="21" y="110"/>
                  </a:lnTo>
                  <a:lnTo>
                    <a:pt x="20" y="103"/>
                  </a:lnTo>
                  <a:lnTo>
                    <a:pt x="20" y="9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1" y="118"/>
                  </a:lnTo>
                  <a:lnTo>
                    <a:pt x="2" y="125"/>
                  </a:lnTo>
                  <a:lnTo>
                    <a:pt x="3" y="130"/>
                  </a:lnTo>
                  <a:lnTo>
                    <a:pt x="5" y="135"/>
                  </a:lnTo>
                  <a:lnTo>
                    <a:pt x="8" y="141"/>
                  </a:lnTo>
                  <a:lnTo>
                    <a:pt x="12" y="145"/>
                  </a:lnTo>
                  <a:lnTo>
                    <a:pt x="15" y="149"/>
                  </a:lnTo>
                  <a:lnTo>
                    <a:pt x="19" y="152"/>
                  </a:lnTo>
                  <a:lnTo>
                    <a:pt x="23" y="156"/>
                  </a:lnTo>
                  <a:lnTo>
                    <a:pt x="28" y="158"/>
                  </a:lnTo>
                  <a:lnTo>
                    <a:pt x="34" y="160"/>
                  </a:lnTo>
                  <a:lnTo>
                    <a:pt x="39" y="161"/>
                  </a:lnTo>
                  <a:lnTo>
                    <a:pt x="46" y="162"/>
                  </a:lnTo>
                  <a:lnTo>
                    <a:pt x="53" y="163"/>
                  </a:lnTo>
                  <a:lnTo>
                    <a:pt x="61" y="163"/>
                  </a:lnTo>
                  <a:lnTo>
                    <a:pt x="71" y="163"/>
                  </a:lnTo>
                  <a:lnTo>
                    <a:pt x="76" y="162"/>
                  </a:lnTo>
                  <a:lnTo>
                    <a:pt x="81" y="161"/>
                  </a:lnTo>
                  <a:lnTo>
                    <a:pt x="85" y="160"/>
                  </a:lnTo>
                  <a:lnTo>
                    <a:pt x="91" y="159"/>
                  </a:lnTo>
                  <a:lnTo>
                    <a:pt x="95" y="157"/>
                  </a:lnTo>
                  <a:lnTo>
                    <a:pt x="99" y="156"/>
                  </a:lnTo>
                  <a:lnTo>
                    <a:pt x="103" y="154"/>
                  </a:lnTo>
                  <a:lnTo>
                    <a:pt x="108" y="150"/>
                  </a:lnTo>
                  <a:lnTo>
                    <a:pt x="111" y="148"/>
                  </a:lnTo>
                  <a:lnTo>
                    <a:pt x="115" y="145"/>
                  </a:lnTo>
                  <a:lnTo>
                    <a:pt x="118" y="142"/>
                  </a:lnTo>
                  <a:lnTo>
                    <a:pt x="122" y="139"/>
                  </a:lnTo>
                  <a:lnTo>
                    <a:pt x="125" y="135"/>
                  </a:lnTo>
                  <a:lnTo>
                    <a:pt x="128" y="131"/>
                  </a:lnTo>
                  <a:lnTo>
                    <a:pt x="128" y="160"/>
                  </a:lnTo>
                  <a:lnTo>
                    <a:pt x="148" y="160"/>
                  </a:lnTo>
                  <a:lnTo>
                    <a:pt x="148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1192" y="3309"/>
              <a:ext cx="17" cy="42"/>
            </a:xfrm>
            <a:custGeom>
              <a:avLst/>
              <a:gdLst/>
              <a:ahLst/>
              <a:cxnLst>
                <a:cxn ang="0">
                  <a:pos x="48" y="163"/>
                </a:cxn>
                <a:cxn ang="0">
                  <a:pos x="48" y="64"/>
                </a:cxn>
                <a:cxn ang="0">
                  <a:pos x="85" y="64"/>
                </a:cxn>
                <a:cxn ang="0">
                  <a:pos x="85" y="46"/>
                </a:cxn>
                <a:cxn ang="0">
                  <a:pos x="48" y="46"/>
                </a:cxn>
                <a:cxn ang="0">
                  <a:pos x="48" y="0"/>
                </a:cxn>
                <a:cxn ang="0">
                  <a:pos x="28" y="0"/>
                </a:cxn>
                <a:cxn ang="0">
                  <a:pos x="28" y="46"/>
                </a:cxn>
                <a:cxn ang="0">
                  <a:pos x="0" y="46"/>
                </a:cxn>
                <a:cxn ang="0">
                  <a:pos x="0" y="64"/>
                </a:cxn>
                <a:cxn ang="0">
                  <a:pos x="28" y="64"/>
                </a:cxn>
                <a:cxn ang="0">
                  <a:pos x="28" y="166"/>
                </a:cxn>
                <a:cxn ang="0">
                  <a:pos x="28" y="176"/>
                </a:cxn>
                <a:cxn ang="0">
                  <a:pos x="29" y="181"/>
                </a:cxn>
                <a:cxn ang="0">
                  <a:pos x="29" y="186"/>
                </a:cxn>
                <a:cxn ang="0">
                  <a:pos x="30" y="189"/>
                </a:cxn>
                <a:cxn ang="0">
                  <a:pos x="31" y="193"/>
                </a:cxn>
                <a:cxn ang="0">
                  <a:pos x="32" y="195"/>
                </a:cxn>
                <a:cxn ang="0">
                  <a:pos x="34" y="198"/>
                </a:cxn>
                <a:cxn ang="0">
                  <a:pos x="36" y="201"/>
                </a:cxn>
                <a:cxn ang="0">
                  <a:pos x="38" y="203"/>
                </a:cxn>
                <a:cxn ang="0">
                  <a:pos x="40" y="205"/>
                </a:cxn>
                <a:cxn ang="0">
                  <a:pos x="44" y="207"/>
                </a:cxn>
                <a:cxn ang="0">
                  <a:pos x="47" y="208"/>
                </a:cxn>
                <a:cxn ang="0">
                  <a:pos x="51" y="208"/>
                </a:cxn>
                <a:cxn ang="0">
                  <a:pos x="55" y="209"/>
                </a:cxn>
                <a:cxn ang="0">
                  <a:pos x="60" y="209"/>
                </a:cxn>
                <a:cxn ang="0">
                  <a:pos x="63" y="209"/>
                </a:cxn>
                <a:cxn ang="0">
                  <a:pos x="65" y="209"/>
                </a:cxn>
                <a:cxn ang="0">
                  <a:pos x="68" y="209"/>
                </a:cxn>
                <a:cxn ang="0">
                  <a:pos x="71" y="208"/>
                </a:cxn>
                <a:cxn ang="0">
                  <a:pos x="75" y="208"/>
                </a:cxn>
                <a:cxn ang="0">
                  <a:pos x="78" y="207"/>
                </a:cxn>
                <a:cxn ang="0">
                  <a:pos x="82" y="206"/>
                </a:cxn>
                <a:cxn ang="0">
                  <a:pos x="85" y="205"/>
                </a:cxn>
                <a:cxn ang="0">
                  <a:pos x="85" y="187"/>
                </a:cxn>
                <a:cxn ang="0">
                  <a:pos x="83" y="188"/>
                </a:cxn>
                <a:cxn ang="0">
                  <a:pos x="81" y="188"/>
                </a:cxn>
                <a:cxn ang="0">
                  <a:pos x="79" y="189"/>
                </a:cxn>
                <a:cxn ang="0">
                  <a:pos x="77" y="189"/>
                </a:cxn>
                <a:cxn ang="0">
                  <a:pos x="75" y="189"/>
                </a:cxn>
                <a:cxn ang="0">
                  <a:pos x="73" y="189"/>
                </a:cxn>
                <a:cxn ang="0">
                  <a:pos x="68" y="189"/>
                </a:cxn>
                <a:cxn ang="0">
                  <a:pos x="65" y="189"/>
                </a:cxn>
                <a:cxn ang="0">
                  <a:pos x="62" y="189"/>
                </a:cxn>
                <a:cxn ang="0">
                  <a:pos x="60" y="188"/>
                </a:cxn>
                <a:cxn ang="0">
                  <a:pos x="57" y="188"/>
                </a:cxn>
                <a:cxn ang="0">
                  <a:pos x="55" y="187"/>
                </a:cxn>
                <a:cxn ang="0">
                  <a:pos x="54" y="186"/>
                </a:cxn>
                <a:cxn ang="0">
                  <a:pos x="53" y="186"/>
                </a:cxn>
                <a:cxn ang="0">
                  <a:pos x="52" y="185"/>
                </a:cxn>
                <a:cxn ang="0">
                  <a:pos x="52" y="185"/>
                </a:cxn>
                <a:cxn ang="0">
                  <a:pos x="51" y="184"/>
                </a:cxn>
                <a:cxn ang="0">
                  <a:pos x="51" y="182"/>
                </a:cxn>
                <a:cxn ang="0">
                  <a:pos x="50" y="181"/>
                </a:cxn>
                <a:cxn ang="0">
                  <a:pos x="49" y="179"/>
                </a:cxn>
                <a:cxn ang="0">
                  <a:pos x="49" y="177"/>
                </a:cxn>
                <a:cxn ang="0">
                  <a:pos x="48" y="175"/>
                </a:cxn>
                <a:cxn ang="0">
                  <a:pos x="48" y="170"/>
                </a:cxn>
                <a:cxn ang="0">
                  <a:pos x="48" y="163"/>
                </a:cxn>
              </a:cxnLst>
              <a:rect l="0" t="0" r="r" b="b"/>
              <a:pathLst>
                <a:path w="85" h="209">
                  <a:moveTo>
                    <a:pt x="48" y="163"/>
                  </a:moveTo>
                  <a:lnTo>
                    <a:pt x="48" y="64"/>
                  </a:lnTo>
                  <a:lnTo>
                    <a:pt x="85" y="64"/>
                  </a:lnTo>
                  <a:lnTo>
                    <a:pt x="85" y="46"/>
                  </a:lnTo>
                  <a:lnTo>
                    <a:pt x="48" y="46"/>
                  </a:lnTo>
                  <a:lnTo>
                    <a:pt x="48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8" y="64"/>
                  </a:lnTo>
                  <a:lnTo>
                    <a:pt x="28" y="166"/>
                  </a:lnTo>
                  <a:lnTo>
                    <a:pt x="28" y="176"/>
                  </a:lnTo>
                  <a:lnTo>
                    <a:pt x="29" y="181"/>
                  </a:lnTo>
                  <a:lnTo>
                    <a:pt x="29" y="186"/>
                  </a:lnTo>
                  <a:lnTo>
                    <a:pt x="30" y="189"/>
                  </a:lnTo>
                  <a:lnTo>
                    <a:pt x="31" y="193"/>
                  </a:lnTo>
                  <a:lnTo>
                    <a:pt x="32" y="195"/>
                  </a:lnTo>
                  <a:lnTo>
                    <a:pt x="34" y="198"/>
                  </a:lnTo>
                  <a:lnTo>
                    <a:pt x="36" y="201"/>
                  </a:lnTo>
                  <a:lnTo>
                    <a:pt x="38" y="203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47" y="208"/>
                  </a:lnTo>
                  <a:lnTo>
                    <a:pt x="51" y="208"/>
                  </a:lnTo>
                  <a:lnTo>
                    <a:pt x="55" y="209"/>
                  </a:lnTo>
                  <a:lnTo>
                    <a:pt x="60" y="209"/>
                  </a:lnTo>
                  <a:lnTo>
                    <a:pt x="63" y="209"/>
                  </a:lnTo>
                  <a:lnTo>
                    <a:pt x="65" y="209"/>
                  </a:lnTo>
                  <a:lnTo>
                    <a:pt x="68" y="209"/>
                  </a:lnTo>
                  <a:lnTo>
                    <a:pt x="71" y="208"/>
                  </a:lnTo>
                  <a:lnTo>
                    <a:pt x="75" y="208"/>
                  </a:lnTo>
                  <a:lnTo>
                    <a:pt x="78" y="207"/>
                  </a:lnTo>
                  <a:lnTo>
                    <a:pt x="82" y="206"/>
                  </a:lnTo>
                  <a:lnTo>
                    <a:pt x="85" y="205"/>
                  </a:lnTo>
                  <a:lnTo>
                    <a:pt x="85" y="187"/>
                  </a:lnTo>
                  <a:lnTo>
                    <a:pt x="83" y="188"/>
                  </a:lnTo>
                  <a:lnTo>
                    <a:pt x="81" y="188"/>
                  </a:lnTo>
                  <a:lnTo>
                    <a:pt x="79" y="189"/>
                  </a:lnTo>
                  <a:lnTo>
                    <a:pt x="77" y="189"/>
                  </a:lnTo>
                  <a:lnTo>
                    <a:pt x="75" y="189"/>
                  </a:lnTo>
                  <a:lnTo>
                    <a:pt x="73" y="189"/>
                  </a:lnTo>
                  <a:lnTo>
                    <a:pt x="68" y="189"/>
                  </a:lnTo>
                  <a:lnTo>
                    <a:pt x="65" y="189"/>
                  </a:lnTo>
                  <a:lnTo>
                    <a:pt x="62" y="189"/>
                  </a:lnTo>
                  <a:lnTo>
                    <a:pt x="60" y="188"/>
                  </a:lnTo>
                  <a:lnTo>
                    <a:pt x="57" y="188"/>
                  </a:lnTo>
                  <a:lnTo>
                    <a:pt x="55" y="187"/>
                  </a:lnTo>
                  <a:lnTo>
                    <a:pt x="54" y="186"/>
                  </a:lnTo>
                  <a:lnTo>
                    <a:pt x="53" y="186"/>
                  </a:lnTo>
                  <a:lnTo>
                    <a:pt x="52" y="185"/>
                  </a:lnTo>
                  <a:lnTo>
                    <a:pt x="52" y="185"/>
                  </a:lnTo>
                  <a:lnTo>
                    <a:pt x="51" y="184"/>
                  </a:lnTo>
                  <a:lnTo>
                    <a:pt x="51" y="182"/>
                  </a:lnTo>
                  <a:lnTo>
                    <a:pt x="50" y="181"/>
                  </a:lnTo>
                  <a:lnTo>
                    <a:pt x="49" y="179"/>
                  </a:lnTo>
                  <a:lnTo>
                    <a:pt x="49" y="177"/>
                  </a:lnTo>
                  <a:lnTo>
                    <a:pt x="48" y="175"/>
                  </a:lnTo>
                  <a:lnTo>
                    <a:pt x="48" y="170"/>
                  </a:lnTo>
                  <a:lnTo>
                    <a:pt x="48" y="16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1214" y="3318"/>
              <a:ext cx="30" cy="3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28" y="97"/>
                </a:cxn>
                <a:cxn ang="0">
                  <a:pos x="125" y="108"/>
                </a:cxn>
                <a:cxn ang="0">
                  <a:pos x="121" y="117"/>
                </a:cxn>
                <a:cxn ang="0">
                  <a:pos x="114" y="126"/>
                </a:cxn>
                <a:cxn ang="0">
                  <a:pos x="106" y="133"/>
                </a:cxn>
                <a:cxn ang="0">
                  <a:pos x="96" y="139"/>
                </a:cxn>
                <a:cxn ang="0">
                  <a:pos x="84" y="143"/>
                </a:cxn>
                <a:cxn ang="0">
                  <a:pos x="71" y="145"/>
                </a:cxn>
                <a:cxn ang="0">
                  <a:pos x="59" y="145"/>
                </a:cxn>
                <a:cxn ang="0">
                  <a:pos x="48" y="143"/>
                </a:cxn>
                <a:cxn ang="0">
                  <a:pos x="39" y="140"/>
                </a:cxn>
                <a:cxn ang="0">
                  <a:pos x="33" y="135"/>
                </a:cxn>
                <a:cxn ang="0">
                  <a:pos x="28" y="128"/>
                </a:cxn>
                <a:cxn ang="0">
                  <a:pos x="24" y="119"/>
                </a:cxn>
                <a:cxn ang="0">
                  <a:pos x="22" y="110"/>
                </a:cxn>
                <a:cxn ang="0">
                  <a:pos x="21" y="91"/>
                </a:cxn>
                <a:cxn ang="0">
                  <a:pos x="0" y="0"/>
                </a:cxn>
                <a:cxn ang="0">
                  <a:pos x="0" y="111"/>
                </a:cxn>
                <a:cxn ang="0">
                  <a:pos x="2" y="125"/>
                </a:cxn>
                <a:cxn ang="0">
                  <a:pos x="5" y="135"/>
                </a:cxn>
                <a:cxn ang="0">
                  <a:pos x="12" y="145"/>
                </a:cxn>
                <a:cxn ang="0">
                  <a:pos x="19" y="152"/>
                </a:cxn>
                <a:cxn ang="0">
                  <a:pos x="29" y="158"/>
                </a:cxn>
                <a:cxn ang="0">
                  <a:pos x="40" y="161"/>
                </a:cxn>
                <a:cxn ang="0">
                  <a:pos x="54" y="163"/>
                </a:cxn>
                <a:cxn ang="0">
                  <a:pos x="72" y="163"/>
                </a:cxn>
                <a:cxn ang="0">
                  <a:pos x="82" y="161"/>
                </a:cxn>
                <a:cxn ang="0">
                  <a:pos x="91" y="159"/>
                </a:cxn>
                <a:cxn ang="0">
                  <a:pos x="100" y="156"/>
                </a:cxn>
                <a:cxn ang="0">
                  <a:pos x="108" y="150"/>
                </a:cxn>
                <a:cxn ang="0">
                  <a:pos x="115" y="145"/>
                </a:cxn>
                <a:cxn ang="0">
                  <a:pos x="123" y="139"/>
                </a:cxn>
                <a:cxn ang="0">
                  <a:pos x="129" y="131"/>
                </a:cxn>
                <a:cxn ang="0">
                  <a:pos x="149" y="160"/>
                </a:cxn>
              </a:cxnLst>
              <a:rect l="0" t="0" r="r" b="b"/>
              <a:pathLst>
                <a:path w="149" h="163">
                  <a:moveTo>
                    <a:pt x="149" y="0"/>
                  </a:moveTo>
                  <a:lnTo>
                    <a:pt x="128" y="0"/>
                  </a:lnTo>
                  <a:lnTo>
                    <a:pt x="128" y="92"/>
                  </a:lnTo>
                  <a:lnTo>
                    <a:pt x="128" y="97"/>
                  </a:lnTo>
                  <a:lnTo>
                    <a:pt x="127" y="102"/>
                  </a:lnTo>
                  <a:lnTo>
                    <a:pt x="125" y="108"/>
                  </a:lnTo>
                  <a:lnTo>
                    <a:pt x="124" y="113"/>
                  </a:lnTo>
                  <a:lnTo>
                    <a:pt x="121" y="117"/>
                  </a:lnTo>
                  <a:lnTo>
                    <a:pt x="117" y="123"/>
                  </a:lnTo>
                  <a:lnTo>
                    <a:pt x="114" y="126"/>
                  </a:lnTo>
                  <a:lnTo>
                    <a:pt x="110" y="130"/>
                  </a:lnTo>
                  <a:lnTo>
                    <a:pt x="106" y="133"/>
                  </a:lnTo>
                  <a:lnTo>
                    <a:pt x="101" y="136"/>
                  </a:lnTo>
                  <a:lnTo>
                    <a:pt x="96" y="139"/>
                  </a:lnTo>
                  <a:lnTo>
                    <a:pt x="91" y="141"/>
                  </a:lnTo>
                  <a:lnTo>
                    <a:pt x="84" y="143"/>
                  </a:lnTo>
                  <a:lnTo>
                    <a:pt x="78" y="144"/>
                  </a:lnTo>
                  <a:lnTo>
                    <a:pt x="71" y="145"/>
                  </a:lnTo>
                  <a:lnTo>
                    <a:pt x="65" y="145"/>
                  </a:lnTo>
                  <a:lnTo>
                    <a:pt x="59" y="145"/>
                  </a:lnTo>
                  <a:lnTo>
                    <a:pt x="53" y="144"/>
                  </a:lnTo>
                  <a:lnTo>
                    <a:pt x="48" y="143"/>
                  </a:lnTo>
                  <a:lnTo>
                    <a:pt x="44" y="142"/>
                  </a:lnTo>
                  <a:lnTo>
                    <a:pt x="39" y="140"/>
                  </a:lnTo>
                  <a:lnTo>
                    <a:pt x="36" y="138"/>
                  </a:lnTo>
                  <a:lnTo>
                    <a:pt x="33" y="135"/>
                  </a:lnTo>
                  <a:lnTo>
                    <a:pt x="30" y="132"/>
                  </a:lnTo>
                  <a:lnTo>
                    <a:pt x="28" y="128"/>
                  </a:lnTo>
                  <a:lnTo>
                    <a:pt x="25" y="125"/>
                  </a:lnTo>
                  <a:lnTo>
                    <a:pt x="24" y="119"/>
                  </a:lnTo>
                  <a:lnTo>
                    <a:pt x="23" y="115"/>
                  </a:lnTo>
                  <a:lnTo>
                    <a:pt x="22" y="110"/>
                  </a:lnTo>
                  <a:lnTo>
                    <a:pt x="21" y="103"/>
                  </a:lnTo>
                  <a:lnTo>
                    <a:pt x="21" y="9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1" y="118"/>
                  </a:lnTo>
                  <a:lnTo>
                    <a:pt x="2" y="125"/>
                  </a:lnTo>
                  <a:lnTo>
                    <a:pt x="3" y="130"/>
                  </a:lnTo>
                  <a:lnTo>
                    <a:pt x="5" y="135"/>
                  </a:lnTo>
                  <a:lnTo>
                    <a:pt x="8" y="141"/>
                  </a:lnTo>
                  <a:lnTo>
                    <a:pt x="12" y="145"/>
                  </a:lnTo>
                  <a:lnTo>
                    <a:pt x="15" y="149"/>
                  </a:lnTo>
                  <a:lnTo>
                    <a:pt x="19" y="152"/>
                  </a:lnTo>
                  <a:lnTo>
                    <a:pt x="23" y="156"/>
                  </a:lnTo>
                  <a:lnTo>
                    <a:pt x="29" y="158"/>
                  </a:lnTo>
                  <a:lnTo>
                    <a:pt x="34" y="160"/>
                  </a:lnTo>
                  <a:lnTo>
                    <a:pt x="40" y="161"/>
                  </a:lnTo>
                  <a:lnTo>
                    <a:pt x="47" y="162"/>
                  </a:lnTo>
                  <a:lnTo>
                    <a:pt x="54" y="163"/>
                  </a:lnTo>
                  <a:lnTo>
                    <a:pt x="62" y="163"/>
                  </a:lnTo>
                  <a:lnTo>
                    <a:pt x="72" y="163"/>
                  </a:lnTo>
                  <a:lnTo>
                    <a:pt x="77" y="162"/>
                  </a:lnTo>
                  <a:lnTo>
                    <a:pt x="82" y="161"/>
                  </a:lnTo>
                  <a:lnTo>
                    <a:pt x="86" y="160"/>
                  </a:lnTo>
                  <a:lnTo>
                    <a:pt x="91" y="159"/>
                  </a:lnTo>
                  <a:lnTo>
                    <a:pt x="96" y="157"/>
                  </a:lnTo>
                  <a:lnTo>
                    <a:pt x="100" y="156"/>
                  </a:lnTo>
                  <a:lnTo>
                    <a:pt x="104" y="154"/>
                  </a:lnTo>
                  <a:lnTo>
                    <a:pt x="108" y="150"/>
                  </a:lnTo>
                  <a:lnTo>
                    <a:pt x="112" y="148"/>
                  </a:lnTo>
                  <a:lnTo>
                    <a:pt x="115" y="145"/>
                  </a:lnTo>
                  <a:lnTo>
                    <a:pt x="119" y="142"/>
                  </a:lnTo>
                  <a:lnTo>
                    <a:pt x="123" y="139"/>
                  </a:lnTo>
                  <a:lnTo>
                    <a:pt x="126" y="135"/>
                  </a:lnTo>
                  <a:lnTo>
                    <a:pt x="129" y="131"/>
                  </a:lnTo>
                  <a:lnTo>
                    <a:pt x="129" y="160"/>
                  </a:lnTo>
                  <a:lnTo>
                    <a:pt x="149" y="160"/>
                  </a:lnTo>
                  <a:lnTo>
                    <a:pt x="149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09" name="Freeform 112"/>
            <p:cNvSpPr>
              <a:spLocks/>
            </p:cNvSpPr>
            <p:nvPr/>
          </p:nvSpPr>
          <p:spPr bwMode="auto">
            <a:xfrm>
              <a:off x="1252" y="3317"/>
              <a:ext cx="19" cy="33"/>
            </a:xfrm>
            <a:custGeom>
              <a:avLst/>
              <a:gdLst/>
              <a:ahLst/>
              <a:cxnLst>
                <a:cxn ang="0">
                  <a:pos x="21" y="166"/>
                </a:cxn>
                <a:cxn ang="0">
                  <a:pos x="21" y="63"/>
                </a:cxn>
                <a:cxn ang="0">
                  <a:pos x="24" y="58"/>
                </a:cxn>
                <a:cxn ang="0">
                  <a:pos x="25" y="54"/>
                </a:cxn>
                <a:cxn ang="0">
                  <a:pos x="27" y="50"/>
                </a:cxn>
                <a:cxn ang="0">
                  <a:pos x="29" y="45"/>
                </a:cxn>
                <a:cxn ang="0">
                  <a:pos x="32" y="41"/>
                </a:cxn>
                <a:cxn ang="0">
                  <a:pos x="34" y="38"/>
                </a:cxn>
                <a:cxn ang="0">
                  <a:pos x="38" y="35"/>
                </a:cxn>
                <a:cxn ang="0">
                  <a:pos x="41" y="32"/>
                </a:cxn>
                <a:cxn ang="0">
                  <a:pos x="44" y="29"/>
                </a:cxn>
                <a:cxn ang="0">
                  <a:pos x="47" y="27"/>
                </a:cxn>
                <a:cxn ang="0">
                  <a:pos x="50" y="26"/>
                </a:cxn>
                <a:cxn ang="0">
                  <a:pos x="55" y="24"/>
                </a:cxn>
                <a:cxn ang="0">
                  <a:pos x="58" y="23"/>
                </a:cxn>
                <a:cxn ang="0">
                  <a:pos x="62" y="23"/>
                </a:cxn>
                <a:cxn ang="0">
                  <a:pos x="67" y="22"/>
                </a:cxn>
                <a:cxn ang="0">
                  <a:pos x="72" y="22"/>
                </a:cxn>
                <a:cxn ang="0">
                  <a:pos x="74" y="22"/>
                </a:cxn>
                <a:cxn ang="0">
                  <a:pos x="76" y="22"/>
                </a:cxn>
                <a:cxn ang="0">
                  <a:pos x="78" y="22"/>
                </a:cxn>
                <a:cxn ang="0">
                  <a:pos x="81" y="23"/>
                </a:cxn>
                <a:cxn ang="0">
                  <a:pos x="83" y="23"/>
                </a:cxn>
                <a:cxn ang="0">
                  <a:pos x="86" y="24"/>
                </a:cxn>
                <a:cxn ang="0">
                  <a:pos x="91" y="25"/>
                </a:cxn>
                <a:cxn ang="0">
                  <a:pos x="91" y="5"/>
                </a:cxn>
                <a:cxn ang="0">
                  <a:pos x="88" y="4"/>
                </a:cxn>
                <a:cxn ang="0">
                  <a:pos x="86" y="3"/>
                </a:cxn>
                <a:cxn ang="0">
                  <a:pos x="82" y="1"/>
                </a:cxn>
                <a:cxn ang="0">
                  <a:pos x="80" y="1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2" y="1"/>
                </a:cxn>
                <a:cxn ang="0">
                  <a:pos x="58" y="1"/>
                </a:cxn>
                <a:cxn ang="0">
                  <a:pos x="55" y="3"/>
                </a:cxn>
                <a:cxn ang="0">
                  <a:pos x="50" y="4"/>
                </a:cxn>
                <a:cxn ang="0">
                  <a:pos x="47" y="5"/>
                </a:cxn>
                <a:cxn ang="0">
                  <a:pos x="44" y="7"/>
                </a:cxn>
                <a:cxn ang="0">
                  <a:pos x="41" y="9"/>
                </a:cxn>
                <a:cxn ang="0">
                  <a:pos x="38" y="11"/>
                </a:cxn>
                <a:cxn ang="0">
                  <a:pos x="34" y="13"/>
                </a:cxn>
                <a:cxn ang="0">
                  <a:pos x="32" y="16"/>
                </a:cxn>
                <a:cxn ang="0">
                  <a:pos x="30" y="19"/>
                </a:cxn>
                <a:cxn ang="0">
                  <a:pos x="27" y="22"/>
                </a:cxn>
                <a:cxn ang="0">
                  <a:pos x="25" y="25"/>
                </a:cxn>
                <a:cxn ang="0">
                  <a:pos x="24" y="29"/>
                </a:cxn>
                <a:cxn ang="0">
                  <a:pos x="21" y="32"/>
                </a:cxn>
                <a:cxn ang="0">
                  <a:pos x="21" y="6"/>
                </a:cxn>
                <a:cxn ang="0">
                  <a:pos x="0" y="6"/>
                </a:cxn>
                <a:cxn ang="0">
                  <a:pos x="0" y="166"/>
                </a:cxn>
                <a:cxn ang="0">
                  <a:pos x="21" y="166"/>
                </a:cxn>
              </a:cxnLst>
              <a:rect l="0" t="0" r="r" b="b"/>
              <a:pathLst>
                <a:path w="91" h="166">
                  <a:moveTo>
                    <a:pt x="21" y="166"/>
                  </a:moveTo>
                  <a:lnTo>
                    <a:pt x="21" y="63"/>
                  </a:lnTo>
                  <a:lnTo>
                    <a:pt x="24" y="58"/>
                  </a:lnTo>
                  <a:lnTo>
                    <a:pt x="25" y="54"/>
                  </a:lnTo>
                  <a:lnTo>
                    <a:pt x="27" y="50"/>
                  </a:lnTo>
                  <a:lnTo>
                    <a:pt x="29" y="45"/>
                  </a:lnTo>
                  <a:lnTo>
                    <a:pt x="32" y="41"/>
                  </a:lnTo>
                  <a:lnTo>
                    <a:pt x="34" y="38"/>
                  </a:lnTo>
                  <a:lnTo>
                    <a:pt x="38" y="35"/>
                  </a:lnTo>
                  <a:lnTo>
                    <a:pt x="41" y="32"/>
                  </a:lnTo>
                  <a:lnTo>
                    <a:pt x="44" y="29"/>
                  </a:lnTo>
                  <a:lnTo>
                    <a:pt x="47" y="27"/>
                  </a:lnTo>
                  <a:lnTo>
                    <a:pt x="50" y="26"/>
                  </a:lnTo>
                  <a:lnTo>
                    <a:pt x="55" y="24"/>
                  </a:lnTo>
                  <a:lnTo>
                    <a:pt x="58" y="23"/>
                  </a:lnTo>
                  <a:lnTo>
                    <a:pt x="62" y="23"/>
                  </a:lnTo>
                  <a:lnTo>
                    <a:pt x="67" y="22"/>
                  </a:lnTo>
                  <a:lnTo>
                    <a:pt x="72" y="22"/>
                  </a:lnTo>
                  <a:lnTo>
                    <a:pt x="74" y="22"/>
                  </a:lnTo>
                  <a:lnTo>
                    <a:pt x="76" y="22"/>
                  </a:lnTo>
                  <a:lnTo>
                    <a:pt x="78" y="22"/>
                  </a:lnTo>
                  <a:lnTo>
                    <a:pt x="81" y="23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91" y="25"/>
                  </a:lnTo>
                  <a:lnTo>
                    <a:pt x="91" y="5"/>
                  </a:lnTo>
                  <a:lnTo>
                    <a:pt x="88" y="4"/>
                  </a:lnTo>
                  <a:lnTo>
                    <a:pt x="86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5" y="3"/>
                  </a:lnTo>
                  <a:lnTo>
                    <a:pt x="50" y="4"/>
                  </a:lnTo>
                  <a:lnTo>
                    <a:pt x="47" y="5"/>
                  </a:lnTo>
                  <a:lnTo>
                    <a:pt x="44" y="7"/>
                  </a:lnTo>
                  <a:lnTo>
                    <a:pt x="41" y="9"/>
                  </a:lnTo>
                  <a:lnTo>
                    <a:pt x="38" y="11"/>
                  </a:lnTo>
                  <a:lnTo>
                    <a:pt x="34" y="13"/>
                  </a:lnTo>
                  <a:lnTo>
                    <a:pt x="32" y="16"/>
                  </a:lnTo>
                  <a:lnTo>
                    <a:pt x="30" y="19"/>
                  </a:lnTo>
                  <a:lnTo>
                    <a:pt x="27" y="22"/>
                  </a:lnTo>
                  <a:lnTo>
                    <a:pt x="25" y="25"/>
                  </a:lnTo>
                  <a:lnTo>
                    <a:pt x="24" y="29"/>
                  </a:lnTo>
                  <a:lnTo>
                    <a:pt x="21" y="32"/>
                  </a:lnTo>
                  <a:lnTo>
                    <a:pt x="21" y="6"/>
                  </a:lnTo>
                  <a:lnTo>
                    <a:pt x="0" y="6"/>
                  </a:lnTo>
                  <a:lnTo>
                    <a:pt x="0" y="166"/>
                  </a:lnTo>
                  <a:lnTo>
                    <a:pt x="21" y="16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1273" y="3317"/>
              <a:ext cx="34" cy="34"/>
            </a:xfrm>
            <a:custGeom>
              <a:avLst/>
              <a:gdLst/>
              <a:ahLst/>
              <a:cxnLst>
                <a:cxn ang="0">
                  <a:pos x="141" y="115"/>
                </a:cxn>
                <a:cxn ang="0">
                  <a:pos x="137" y="122"/>
                </a:cxn>
                <a:cxn ang="0">
                  <a:pos x="133" y="130"/>
                </a:cxn>
                <a:cxn ang="0">
                  <a:pos x="127" y="136"/>
                </a:cxn>
                <a:cxn ang="0">
                  <a:pos x="120" y="140"/>
                </a:cxn>
                <a:cxn ang="0">
                  <a:pos x="113" y="145"/>
                </a:cxn>
                <a:cxn ang="0">
                  <a:pos x="105" y="148"/>
                </a:cxn>
                <a:cxn ang="0">
                  <a:pos x="96" y="149"/>
                </a:cxn>
                <a:cxn ang="0">
                  <a:pos x="86" y="150"/>
                </a:cxn>
                <a:cxn ang="0">
                  <a:pos x="72" y="149"/>
                </a:cxn>
                <a:cxn ang="0">
                  <a:pos x="61" y="146"/>
                </a:cxn>
                <a:cxn ang="0">
                  <a:pos x="50" y="141"/>
                </a:cxn>
                <a:cxn ang="0">
                  <a:pos x="40" y="135"/>
                </a:cxn>
                <a:cxn ang="0">
                  <a:pos x="33" y="126"/>
                </a:cxn>
                <a:cxn ang="0">
                  <a:pos x="27" y="116"/>
                </a:cxn>
                <a:cxn ang="0">
                  <a:pos x="24" y="104"/>
                </a:cxn>
                <a:cxn ang="0">
                  <a:pos x="22" y="90"/>
                </a:cxn>
                <a:cxn ang="0">
                  <a:pos x="171" y="85"/>
                </a:cxn>
                <a:cxn ang="0">
                  <a:pos x="169" y="67"/>
                </a:cxn>
                <a:cxn ang="0">
                  <a:pos x="164" y="50"/>
                </a:cxn>
                <a:cxn ang="0">
                  <a:pos x="157" y="36"/>
                </a:cxn>
                <a:cxn ang="0">
                  <a:pos x="147" y="24"/>
                </a:cxn>
                <a:cxn ang="0">
                  <a:pos x="135" y="13"/>
                </a:cxn>
                <a:cxn ang="0">
                  <a:pos x="120" y="7"/>
                </a:cxn>
                <a:cxn ang="0">
                  <a:pos x="104" y="1"/>
                </a:cxn>
                <a:cxn ang="0">
                  <a:pos x="86" y="0"/>
                </a:cxn>
                <a:cxn ang="0">
                  <a:pos x="67" y="1"/>
                </a:cxn>
                <a:cxn ang="0">
                  <a:pos x="51" y="7"/>
                </a:cxn>
                <a:cxn ang="0">
                  <a:pos x="36" y="14"/>
                </a:cxn>
                <a:cxn ang="0">
                  <a:pos x="23" y="24"/>
                </a:cxn>
                <a:cxn ang="0">
                  <a:pos x="13" y="37"/>
                </a:cxn>
                <a:cxn ang="0">
                  <a:pos x="6" y="51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1" y="104"/>
                </a:cxn>
                <a:cxn ang="0">
                  <a:pos x="6" y="120"/>
                </a:cxn>
                <a:cxn ang="0">
                  <a:pos x="12" y="135"/>
                </a:cxn>
                <a:cxn ang="0">
                  <a:pos x="23" y="148"/>
                </a:cxn>
                <a:cxn ang="0">
                  <a:pos x="35" y="157"/>
                </a:cxn>
                <a:cxn ang="0">
                  <a:pos x="50" y="165"/>
                </a:cxn>
                <a:cxn ang="0">
                  <a:pos x="67" y="169"/>
                </a:cxn>
                <a:cxn ang="0">
                  <a:pos x="86" y="171"/>
                </a:cxn>
                <a:cxn ang="0">
                  <a:pos x="100" y="170"/>
                </a:cxn>
                <a:cxn ang="0">
                  <a:pos x="114" y="167"/>
                </a:cxn>
                <a:cxn ang="0">
                  <a:pos x="126" y="163"/>
                </a:cxn>
                <a:cxn ang="0">
                  <a:pos x="136" y="156"/>
                </a:cxn>
                <a:cxn ang="0">
                  <a:pos x="146" y="148"/>
                </a:cxn>
                <a:cxn ang="0">
                  <a:pos x="153" y="138"/>
                </a:cxn>
                <a:cxn ang="0">
                  <a:pos x="160" y="126"/>
                </a:cxn>
                <a:cxn ang="0">
                  <a:pos x="164" y="115"/>
                </a:cxn>
              </a:cxnLst>
              <a:rect l="0" t="0" r="r" b="b"/>
              <a:pathLst>
                <a:path w="171" h="171">
                  <a:moveTo>
                    <a:pt x="164" y="115"/>
                  </a:moveTo>
                  <a:lnTo>
                    <a:pt x="141" y="115"/>
                  </a:lnTo>
                  <a:lnTo>
                    <a:pt x="140" y="119"/>
                  </a:lnTo>
                  <a:lnTo>
                    <a:pt x="137" y="122"/>
                  </a:lnTo>
                  <a:lnTo>
                    <a:pt x="135" y="126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27" y="136"/>
                  </a:lnTo>
                  <a:lnTo>
                    <a:pt x="124" y="138"/>
                  </a:lnTo>
                  <a:lnTo>
                    <a:pt x="120" y="140"/>
                  </a:lnTo>
                  <a:lnTo>
                    <a:pt x="117" y="142"/>
                  </a:lnTo>
                  <a:lnTo>
                    <a:pt x="113" y="145"/>
                  </a:lnTo>
                  <a:lnTo>
                    <a:pt x="109" y="147"/>
                  </a:lnTo>
                  <a:lnTo>
                    <a:pt x="105" y="148"/>
                  </a:lnTo>
                  <a:lnTo>
                    <a:pt x="100" y="149"/>
                  </a:lnTo>
                  <a:lnTo>
                    <a:pt x="96" y="149"/>
                  </a:lnTo>
                  <a:lnTo>
                    <a:pt x="91" y="150"/>
                  </a:lnTo>
                  <a:lnTo>
                    <a:pt x="86" y="150"/>
                  </a:lnTo>
                  <a:lnTo>
                    <a:pt x="79" y="150"/>
                  </a:lnTo>
                  <a:lnTo>
                    <a:pt x="72" y="149"/>
                  </a:lnTo>
                  <a:lnTo>
                    <a:pt x="66" y="148"/>
                  </a:lnTo>
                  <a:lnTo>
                    <a:pt x="61" y="146"/>
                  </a:lnTo>
                  <a:lnTo>
                    <a:pt x="55" y="144"/>
                  </a:lnTo>
                  <a:lnTo>
                    <a:pt x="50" y="141"/>
                  </a:lnTo>
                  <a:lnTo>
                    <a:pt x="44" y="138"/>
                  </a:lnTo>
                  <a:lnTo>
                    <a:pt x="40" y="135"/>
                  </a:lnTo>
                  <a:lnTo>
                    <a:pt x="37" y="131"/>
                  </a:lnTo>
                  <a:lnTo>
                    <a:pt x="33" y="126"/>
                  </a:lnTo>
                  <a:lnTo>
                    <a:pt x="31" y="121"/>
                  </a:lnTo>
                  <a:lnTo>
                    <a:pt x="27" y="116"/>
                  </a:lnTo>
                  <a:lnTo>
                    <a:pt x="25" y="110"/>
                  </a:lnTo>
                  <a:lnTo>
                    <a:pt x="24" y="104"/>
                  </a:lnTo>
                  <a:lnTo>
                    <a:pt x="23" y="98"/>
                  </a:lnTo>
                  <a:lnTo>
                    <a:pt x="22" y="90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5"/>
                  </a:lnTo>
                  <a:lnTo>
                    <a:pt x="169" y="67"/>
                  </a:lnTo>
                  <a:lnTo>
                    <a:pt x="167" y="58"/>
                  </a:lnTo>
                  <a:lnTo>
                    <a:pt x="164" y="50"/>
                  </a:lnTo>
                  <a:lnTo>
                    <a:pt x="161" y="42"/>
                  </a:lnTo>
                  <a:lnTo>
                    <a:pt x="157" y="36"/>
                  </a:lnTo>
                  <a:lnTo>
                    <a:pt x="152" y="29"/>
                  </a:lnTo>
                  <a:lnTo>
                    <a:pt x="147" y="24"/>
                  </a:lnTo>
                  <a:lnTo>
                    <a:pt x="142" y="19"/>
                  </a:lnTo>
                  <a:lnTo>
                    <a:pt x="135" y="13"/>
                  </a:lnTo>
                  <a:lnTo>
                    <a:pt x="128" y="10"/>
                  </a:lnTo>
                  <a:lnTo>
                    <a:pt x="120" y="7"/>
                  </a:lnTo>
                  <a:lnTo>
                    <a:pt x="113" y="4"/>
                  </a:lnTo>
                  <a:lnTo>
                    <a:pt x="104" y="1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7" y="1"/>
                  </a:lnTo>
                  <a:lnTo>
                    <a:pt x="58" y="4"/>
                  </a:lnTo>
                  <a:lnTo>
                    <a:pt x="51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0" y="19"/>
                  </a:lnTo>
                  <a:lnTo>
                    <a:pt x="23" y="24"/>
                  </a:lnTo>
                  <a:lnTo>
                    <a:pt x="18" y="30"/>
                  </a:lnTo>
                  <a:lnTo>
                    <a:pt x="13" y="37"/>
                  </a:lnTo>
                  <a:lnTo>
                    <a:pt x="9" y="43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6" y="120"/>
                  </a:lnTo>
                  <a:lnTo>
                    <a:pt x="9" y="127"/>
                  </a:lnTo>
                  <a:lnTo>
                    <a:pt x="12" y="135"/>
                  </a:lnTo>
                  <a:lnTo>
                    <a:pt x="18" y="141"/>
                  </a:lnTo>
                  <a:lnTo>
                    <a:pt x="23" y="148"/>
                  </a:lnTo>
                  <a:lnTo>
                    <a:pt x="28" y="153"/>
                  </a:lnTo>
                  <a:lnTo>
                    <a:pt x="35" y="157"/>
                  </a:lnTo>
                  <a:lnTo>
                    <a:pt x="42" y="162"/>
                  </a:lnTo>
                  <a:lnTo>
                    <a:pt x="50" y="165"/>
                  </a:lnTo>
                  <a:lnTo>
                    <a:pt x="58" y="168"/>
                  </a:lnTo>
                  <a:lnTo>
                    <a:pt x="67" y="169"/>
                  </a:lnTo>
                  <a:lnTo>
                    <a:pt x="77" y="171"/>
                  </a:lnTo>
                  <a:lnTo>
                    <a:pt x="86" y="171"/>
                  </a:lnTo>
                  <a:lnTo>
                    <a:pt x="94" y="171"/>
                  </a:lnTo>
                  <a:lnTo>
                    <a:pt x="100" y="170"/>
                  </a:lnTo>
                  <a:lnTo>
                    <a:pt x="108" y="169"/>
                  </a:lnTo>
                  <a:lnTo>
                    <a:pt x="114" y="167"/>
                  </a:lnTo>
                  <a:lnTo>
                    <a:pt x="120" y="165"/>
                  </a:lnTo>
                  <a:lnTo>
                    <a:pt x="126" y="163"/>
                  </a:lnTo>
                  <a:lnTo>
                    <a:pt x="131" y="160"/>
                  </a:lnTo>
                  <a:lnTo>
                    <a:pt x="136" y="156"/>
                  </a:lnTo>
                  <a:lnTo>
                    <a:pt x="142" y="152"/>
                  </a:lnTo>
                  <a:lnTo>
                    <a:pt x="146" y="148"/>
                  </a:lnTo>
                  <a:lnTo>
                    <a:pt x="150" y="142"/>
                  </a:lnTo>
                  <a:lnTo>
                    <a:pt x="153" y="138"/>
                  </a:lnTo>
                  <a:lnTo>
                    <a:pt x="157" y="133"/>
                  </a:lnTo>
                  <a:lnTo>
                    <a:pt x="160" y="126"/>
                  </a:lnTo>
                  <a:lnTo>
                    <a:pt x="162" y="121"/>
                  </a:lnTo>
                  <a:lnTo>
                    <a:pt x="164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1" name="Freeform 114"/>
            <p:cNvSpPr>
              <a:spLocks/>
            </p:cNvSpPr>
            <p:nvPr/>
          </p:nvSpPr>
          <p:spPr bwMode="auto">
            <a:xfrm>
              <a:off x="1277" y="3321"/>
              <a:ext cx="25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" y="47"/>
                </a:cxn>
                <a:cxn ang="0">
                  <a:pos x="2" y="41"/>
                </a:cxn>
                <a:cxn ang="0">
                  <a:pos x="3" y="36"/>
                </a:cxn>
                <a:cxn ang="0">
                  <a:pos x="5" y="32"/>
                </a:cxn>
                <a:cxn ang="0">
                  <a:pos x="9" y="26"/>
                </a:cxn>
                <a:cxn ang="0">
                  <a:pos x="12" y="22"/>
                </a:cxn>
                <a:cxn ang="0">
                  <a:pos x="15" y="18"/>
                </a:cxn>
                <a:cxn ang="0">
                  <a:pos x="18" y="15"/>
                </a:cxn>
                <a:cxn ang="0">
                  <a:pos x="24" y="11"/>
                </a:cxn>
                <a:cxn ang="0">
                  <a:pos x="28" y="8"/>
                </a:cxn>
                <a:cxn ang="0">
                  <a:pos x="33" y="6"/>
                </a:cxn>
                <a:cxn ang="0">
                  <a:pos x="39" y="4"/>
                </a:cxn>
                <a:cxn ang="0">
                  <a:pos x="44" y="2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0"/>
                </a:cxn>
                <a:cxn ang="0">
                  <a:pos x="76" y="1"/>
                </a:cxn>
                <a:cxn ang="0">
                  <a:pos x="81" y="2"/>
                </a:cxn>
                <a:cxn ang="0">
                  <a:pos x="87" y="4"/>
                </a:cxn>
                <a:cxn ang="0">
                  <a:pos x="92" y="6"/>
                </a:cxn>
                <a:cxn ang="0">
                  <a:pos x="96" y="8"/>
                </a:cxn>
                <a:cxn ang="0">
                  <a:pos x="102" y="11"/>
                </a:cxn>
                <a:cxn ang="0">
                  <a:pos x="105" y="15"/>
                </a:cxn>
                <a:cxn ang="0">
                  <a:pos x="109" y="18"/>
                </a:cxn>
                <a:cxn ang="0">
                  <a:pos x="112" y="22"/>
                </a:cxn>
                <a:cxn ang="0">
                  <a:pos x="115" y="26"/>
                </a:cxn>
                <a:cxn ang="0">
                  <a:pos x="118" y="32"/>
                </a:cxn>
                <a:cxn ang="0">
                  <a:pos x="120" y="36"/>
                </a:cxn>
                <a:cxn ang="0">
                  <a:pos x="122" y="41"/>
                </a:cxn>
                <a:cxn ang="0">
                  <a:pos x="123" y="47"/>
                </a:cxn>
                <a:cxn ang="0">
                  <a:pos x="124" y="53"/>
                </a:cxn>
                <a:cxn ang="0">
                  <a:pos x="0" y="53"/>
                </a:cxn>
              </a:cxnLst>
              <a:rect l="0" t="0" r="r" b="b"/>
              <a:pathLst>
                <a:path w="124" h="53">
                  <a:moveTo>
                    <a:pt x="0" y="53"/>
                  </a:moveTo>
                  <a:lnTo>
                    <a:pt x="1" y="47"/>
                  </a:lnTo>
                  <a:lnTo>
                    <a:pt x="2" y="41"/>
                  </a:lnTo>
                  <a:lnTo>
                    <a:pt x="3" y="36"/>
                  </a:lnTo>
                  <a:lnTo>
                    <a:pt x="5" y="32"/>
                  </a:lnTo>
                  <a:lnTo>
                    <a:pt x="9" y="26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18" y="15"/>
                  </a:lnTo>
                  <a:lnTo>
                    <a:pt x="24" y="11"/>
                  </a:lnTo>
                  <a:lnTo>
                    <a:pt x="28" y="8"/>
                  </a:lnTo>
                  <a:lnTo>
                    <a:pt x="33" y="6"/>
                  </a:lnTo>
                  <a:lnTo>
                    <a:pt x="39" y="4"/>
                  </a:lnTo>
                  <a:lnTo>
                    <a:pt x="44" y="2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76" y="1"/>
                  </a:lnTo>
                  <a:lnTo>
                    <a:pt x="81" y="2"/>
                  </a:lnTo>
                  <a:lnTo>
                    <a:pt x="87" y="4"/>
                  </a:lnTo>
                  <a:lnTo>
                    <a:pt x="92" y="6"/>
                  </a:lnTo>
                  <a:lnTo>
                    <a:pt x="96" y="8"/>
                  </a:lnTo>
                  <a:lnTo>
                    <a:pt x="102" y="11"/>
                  </a:lnTo>
                  <a:lnTo>
                    <a:pt x="105" y="15"/>
                  </a:lnTo>
                  <a:lnTo>
                    <a:pt x="109" y="18"/>
                  </a:lnTo>
                  <a:lnTo>
                    <a:pt x="112" y="22"/>
                  </a:lnTo>
                  <a:lnTo>
                    <a:pt x="115" y="26"/>
                  </a:lnTo>
                  <a:lnTo>
                    <a:pt x="118" y="32"/>
                  </a:lnTo>
                  <a:lnTo>
                    <a:pt x="120" y="36"/>
                  </a:lnTo>
                  <a:lnTo>
                    <a:pt x="122" y="41"/>
                  </a:lnTo>
                  <a:lnTo>
                    <a:pt x="123" y="47"/>
                  </a:lnTo>
                  <a:lnTo>
                    <a:pt x="124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2" name="Freeform 115"/>
            <p:cNvSpPr>
              <a:spLocks noEditPoints="1"/>
            </p:cNvSpPr>
            <p:nvPr/>
          </p:nvSpPr>
          <p:spPr bwMode="auto">
            <a:xfrm>
              <a:off x="1331" y="3307"/>
              <a:ext cx="4" cy="43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21" y="218"/>
                </a:cxn>
                <a:cxn ang="0">
                  <a:pos x="21" y="58"/>
                </a:cxn>
                <a:cxn ang="0">
                  <a:pos x="0" y="58"/>
                </a:cxn>
                <a:cxn ang="0">
                  <a:pos x="0" y="218"/>
                </a:cxn>
                <a:cxn ang="0">
                  <a:pos x="0" y="25"/>
                </a:cxn>
                <a:cxn ang="0">
                  <a:pos x="21" y="25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0" y="25"/>
                </a:cxn>
              </a:cxnLst>
              <a:rect l="0" t="0" r="r" b="b"/>
              <a:pathLst>
                <a:path w="21" h="218">
                  <a:moveTo>
                    <a:pt x="0" y="218"/>
                  </a:moveTo>
                  <a:lnTo>
                    <a:pt x="21" y="218"/>
                  </a:lnTo>
                  <a:lnTo>
                    <a:pt x="21" y="58"/>
                  </a:lnTo>
                  <a:lnTo>
                    <a:pt x="0" y="58"/>
                  </a:lnTo>
                  <a:lnTo>
                    <a:pt x="0" y="218"/>
                  </a:lnTo>
                  <a:close/>
                  <a:moveTo>
                    <a:pt x="0" y="25"/>
                  </a:moveTo>
                  <a:lnTo>
                    <a:pt x="21" y="2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3" name="Rectangle 116"/>
            <p:cNvSpPr>
              <a:spLocks noChangeArrowheads="1"/>
            </p:cNvSpPr>
            <p:nvPr/>
          </p:nvSpPr>
          <p:spPr bwMode="auto">
            <a:xfrm>
              <a:off x="1331" y="3318"/>
              <a:ext cx="4" cy="32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4" name="Rectangle 117"/>
            <p:cNvSpPr>
              <a:spLocks noChangeArrowheads="1"/>
            </p:cNvSpPr>
            <p:nvPr/>
          </p:nvSpPr>
          <p:spPr bwMode="auto">
            <a:xfrm>
              <a:off x="1331" y="3307"/>
              <a:ext cx="4" cy="5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5" name="Freeform 118"/>
            <p:cNvSpPr>
              <a:spLocks/>
            </p:cNvSpPr>
            <p:nvPr/>
          </p:nvSpPr>
          <p:spPr bwMode="auto">
            <a:xfrm>
              <a:off x="1344" y="3318"/>
              <a:ext cx="30" cy="32"/>
            </a:xfrm>
            <a:custGeom>
              <a:avLst/>
              <a:gdLst/>
              <a:ahLst/>
              <a:cxnLst>
                <a:cxn ang="0">
                  <a:pos x="20" y="163"/>
                </a:cxn>
                <a:cxn ang="0">
                  <a:pos x="20" y="67"/>
                </a:cxn>
                <a:cxn ang="0">
                  <a:pos x="24" y="56"/>
                </a:cxn>
                <a:cxn ang="0">
                  <a:pos x="28" y="47"/>
                </a:cxn>
                <a:cxn ang="0">
                  <a:pos x="34" y="38"/>
                </a:cxn>
                <a:cxn ang="0">
                  <a:pos x="43" y="32"/>
                </a:cxn>
                <a:cxn ang="0">
                  <a:pos x="54" y="26"/>
                </a:cxn>
                <a:cxn ang="0">
                  <a:pos x="64" y="22"/>
                </a:cxn>
                <a:cxn ang="0">
                  <a:pos x="77" y="20"/>
                </a:cxn>
                <a:cxn ang="0">
                  <a:pos x="90" y="20"/>
                </a:cxn>
                <a:cxn ang="0">
                  <a:pos x="101" y="22"/>
                </a:cxn>
                <a:cxn ang="0">
                  <a:pos x="109" y="25"/>
                </a:cxn>
                <a:cxn ang="0">
                  <a:pos x="117" y="29"/>
                </a:cxn>
                <a:cxn ang="0">
                  <a:pos x="122" y="36"/>
                </a:cxn>
                <a:cxn ang="0">
                  <a:pos x="125" y="44"/>
                </a:cxn>
                <a:cxn ang="0">
                  <a:pos x="127" y="54"/>
                </a:cxn>
                <a:cxn ang="0">
                  <a:pos x="128" y="73"/>
                </a:cxn>
                <a:cxn ang="0">
                  <a:pos x="149" y="163"/>
                </a:cxn>
                <a:cxn ang="0">
                  <a:pos x="149" y="53"/>
                </a:cxn>
                <a:cxn ang="0">
                  <a:pos x="147" y="40"/>
                </a:cxn>
                <a:cxn ang="0">
                  <a:pos x="143" y="28"/>
                </a:cxn>
                <a:cxn ang="0">
                  <a:pos x="137" y="19"/>
                </a:cxn>
                <a:cxn ang="0">
                  <a:pos x="129" y="11"/>
                </a:cxn>
                <a:cxn ang="0">
                  <a:pos x="121" y="6"/>
                </a:cxn>
                <a:cxn ang="0">
                  <a:pos x="109" y="2"/>
                </a:cxn>
                <a:cxn ang="0">
                  <a:pos x="95" y="0"/>
                </a:cxn>
                <a:cxn ang="0">
                  <a:pos x="82" y="0"/>
                </a:cxn>
                <a:cxn ang="0">
                  <a:pos x="73" y="1"/>
                </a:cxn>
                <a:cxn ang="0">
                  <a:pos x="63" y="3"/>
                </a:cxn>
                <a:cxn ang="0">
                  <a:pos x="54" y="6"/>
                </a:cxn>
                <a:cxn ang="0">
                  <a:pos x="45" y="10"/>
                </a:cxn>
                <a:cxn ang="0">
                  <a:pos x="38" y="16"/>
                </a:cxn>
                <a:cxn ang="0">
                  <a:pos x="30" y="22"/>
                </a:cxn>
                <a:cxn ang="0">
                  <a:pos x="23" y="29"/>
                </a:cxn>
                <a:cxn ang="0">
                  <a:pos x="19" y="3"/>
                </a:cxn>
                <a:cxn ang="0">
                  <a:pos x="0" y="163"/>
                </a:cxn>
              </a:cxnLst>
              <a:rect l="0" t="0" r="r" b="b"/>
              <a:pathLst>
                <a:path w="149" h="163">
                  <a:moveTo>
                    <a:pt x="0" y="163"/>
                  </a:moveTo>
                  <a:lnTo>
                    <a:pt x="20" y="163"/>
                  </a:lnTo>
                  <a:lnTo>
                    <a:pt x="20" y="72"/>
                  </a:lnTo>
                  <a:lnTo>
                    <a:pt x="20" y="67"/>
                  </a:lnTo>
                  <a:lnTo>
                    <a:pt x="22" y="61"/>
                  </a:lnTo>
                  <a:lnTo>
                    <a:pt x="24" y="56"/>
                  </a:lnTo>
                  <a:lnTo>
                    <a:pt x="26" y="51"/>
                  </a:lnTo>
                  <a:lnTo>
                    <a:pt x="28" y="47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9" y="35"/>
                  </a:lnTo>
                  <a:lnTo>
                    <a:pt x="43" y="32"/>
                  </a:lnTo>
                  <a:lnTo>
                    <a:pt x="48" y="28"/>
                  </a:lnTo>
                  <a:lnTo>
                    <a:pt x="54" y="26"/>
                  </a:lnTo>
                  <a:lnTo>
                    <a:pt x="59" y="24"/>
                  </a:lnTo>
                  <a:lnTo>
                    <a:pt x="64" y="22"/>
                  </a:lnTo>
                  <a:lnTo>
                    <a:pt x="71" y="21"/>
                  </a:lnTo>
                  <a:lnTo>
                    <a:pt x="77" y="20"/>
                  </a:lnTo>
                  <a:lnTo>
                    <a:pt x="84" y="20"/>
                  </a:lnTo>
                  <a:lnTo>
                    <a:pt x="90" y="20"/>
                  </a:lnTo>
                  <a:lnTo>
                    <a:pt x="95" y="21"/>
                  </a:lnTo>
                  <a:lnTo>
                    <a:pt x="101" y="22"/>
                  </a:lnTo>
                  <a:lnTo>
                    <a:pt x="105" y="23"/>
                  </a:lnTo>
                  <a:lnTo>
                    <a:pt x="109" y="25"/>
                  </a:lnTo>
                  <a:lnTo>
                    <a:pt x="113" y="27"/>
                  </a:lnTo>
                  <a:lnTo>
                    <a:pt x="117" y="29"/>
                  </a:lnTo>
                  <a:lnTo>
                    <a:pt x="119" y="33"/>
                  </a:lnTo>
                  <a:lnTo>
                    <a:pt x="122" y="36"/>
                  </a:lnTo>
                  <a:lnTo>
                    <a:pt x="123" y="40"/>
                  </a:lnTo>
                  <a:lnTo>
                    <a:pt x="125" y="44"/>
                  </a:lnTo>
                  <a:lnTo>
                    <a:pt x="126" y="49"/>
                  </a:lnTo>
                  <a:lnTo>
                    <a:pt x="127" y="54"/>
                  </a:lnTo>
                  <a:lnTo>
                    <a:pt x="128" y="60"/>
                  </a:lnTo>
                  <a:lnTo>
                    <a:pt x="128" y="73"/>
                  </a:lnTo>
                  <a:lnTo>
                    <a:pt x="128" y="163"/>
                  </a:lnTo>
                  <a:lnTo>
                    <a:pt x="149" y="163"/>
                  </a:lnTo>
                  <a:lnTo>
                    <a:pt x="149" y="60"/>
                  </a:lnTo>
                  <a:lnTo>
                    <a:pt x="149" y="53"/>
                  </a:lnTo>
                  <a:lnTo>
                    <a:pt x="148" y="47"/>
                  </a:lnTo>
                  <a:lnTo>
                    <a:pt x="147" y="40"/>
                  </a:lnTo>
                  <a:lnTo>
                    <a:pt x="145" y="34"/>
                  </a:lnTo>
                  <a:lnTo>
                    <a:pt x="143" y="28"/>
                  </a:lnTo>
                  <a:lnTo>
                    <a:pt x="140" y="23"/>
                  </a:lnTo>
                  <a:lnTo>
                    <a:pt x="137" y="19"/>
                  </a:lnTo>
                  <a:lnTo>
                    <a:pt x="134" y="15"/>
                  </a:lnTo>
                  <a:lnTo>
                    <a:pt x="129" y="11"/>
                  </a:lnTo>
                  <a:lnTo>
                    <a:pt x="125" y="8"/>
                  </a:lnTo>
                  <a:lnTo>
                    <a:pt x="121" y="6"/>
                  </a:lnTo>
                  <a:lnTo>
                    <a:pt x="115" y="4"/>
                  </a:lnTo>
                  <a:lnTo>
                    <a:pt x="109" y="2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3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9" y="4"/>
                  </a:lnTo>
                  <a:lnTo>
                    <a:pt x="54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8" y="16"/>
                  </a:lnTo>
                  <a:lnTo>
                    <a:pt x="33" y="19"/>
                  </a:lnTo>
                  <a:lnTo>
                    <a:pt x="30" y="22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19" y="34"/>
                  </a:lnTo>
                  <a:lnTo>
                    <a:pt x="19" y="3"/>
                  </a:lnTo>
                  <a:lnTo>
                    <a:pt x="0" y="3"/>
                  </a:lnTo>
                  <a:lnTo>
                    <a:pt x="0" y="16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6" name="Freeform 119"/>
            <p:cNvSpPr>
              <a:spLocks/>
            </p:cNvSpPr>
            <p:nvPr/>
          </p:nvSpPr>
          <p:spPr bwMode="auto">
            <a:xfrm>
              <a:off x="1397" y="3309"/>
              <a:ext cx="17" cy="42"/>
            </a:xfrm>
            <a:custGeom>
              <a:avLst/>
              <a:gdLst/>
              <a:ahLst/>
              <a:cxnLst>
                <a:cxn ang="0">
                  <a:pos x="49" y="163"/>
                </a:cxn>
                <a:cxn ang="0">
                  <a:pos x="49" y="64"/>
                </a:cxn>
                <a:cxn ang="0">
                  <a:pos x="85" y="64"/>
                </a:cxn>
                <a:cxn ang="0">
                  <a:pos x="85" y="46"/>
                </a:cxn>
                <a:cxn ang="0">
                  <a:pos x="49" y="46"/>
                </a:cxn>
                <a:cxn ang="0">
                  <a:pos x="49" y="0"/>
                </a:cxn>
                <a:cxn ang="0">
                  <a:pos x="27" y="0"/>
                </a:cxn>
                <a:cxn ang="0">
                  <a:pos x="27" y="46"/>
                </a:cxn>
                <a:cxn ang="0">
                  <a:pos x="0" y="46"/>
                </a:cxn>
                <a:cxn ang="0">
                  <a:pos x="0" y="64"/>
                </a:cxn>
                <a:cxn ang="0">
                  <a:pos x="27" y="64"/>
                </a:cxn>
                <a:cxn ang="0">
                  <a:pos x="27" y="166"/>
                </a:cxn>
                <a:cxn ang="0">
                  <a:pos x="27" y="176"/>
                </a:cxn>
                <a:cxn ang="0">
                  <a:pos x="28" y="181"/>
                </a:cxn>
                <a:cxn ang="0">
                  <a:pos x="28" y="186"/>
                </a:cxn>
                <a:cxn ang="0">
                  <a:pos x="29" y="189"/>
                </a:cxn>
                <a:cxn ang="0">
                  <a:pos x="30" y="193"/>
                </a:cxn>
                <a:cxn ang="0">
                  <a:pos x="33" y="195"/>
                </a:cxn>
                <a:cxn ang="0">
                  <a:pos x="34" y="198"/>
                </a:cxn>
                <a:cxn ang="0">
                  <a:pos x="36" y="201"/>
                </a:cxn>
                <a:cxn ang="0">
                  <a:pos x="38" y="203"/>
                </a:cxn>
                <a:cxn ang="0">
                  <a:pos x="41" y="205"/>
                </a:cxn>
                <a:cxn ang="0">
                  <a:pos x="43" y="207"/>
                </a:cxn>
                <a:cxn ang="0">
                  <a:pos x="47" y="208"/>
                </a:cxn>
                <a:cxn ang="0">
                  <a:pos x="50" y="208"/>
                </a:cxn>
                <a:cxn ang="0">
                  <a:pos x="54" y="209"/>
                </a:cxn>
                <a:cxn ang="0">
                  <a:pos x="58" y="209"/>
                </a:cxn>
                <a:cxn ang="0">
                  <a:pos x="61" y="209"/>
                </a:cxn>
                <a:cxn ang="0">
                  <a:pos x="65" y="209"/>
                </a:cxn>
                <a:cxn ang="0">
                  <a:pos x="68" y="209"/>
                </a:cxn>
                <a:cxn ang="0">
                  <a:pos x="71" y="208"/>
                </a:cxn>
                <a:cxn ang="0">
                  <a:pos x="74" y="208"/>
                </a:cxn>
                <a:cxn ang="0">
                  <a:pos x="77" y="207"/>
                </a:cxn>
                <a:cxn ang="0">
                  <a:pos x="82" y="206"/>
                </a:cxn>
                <a:cxn ang="0">
                  <a:pos x="85" y="205"/>
                </a:cxn>
                <a:cxn ang="0">
                  <a:pos x="85" y="187"/>
                </a:cxn>
                <a:cxn ang="0">
                  <a:pos x="83" y="188"/>
                </a:cxn>
                <a:cxn ang="0">
                  <a:pos x="81" y="188"/>
                </a:cxn>
                <a:cxn ang="0">
                  <a:pos x="79" y="189"/>
                </a:cxn>
                <a:cxn ang="0">
                  <a:pos x="76" y="189"/>
                </a:cxn>
                <a:cxn ang="0">
                  <a:pos x="74" y="189"/>
                </a:cxn>
                <a:cxn ang="0">
                  <a:pos x="72" y="189"/>
                </a:cxn>
                <a:cxn ang="0">
                  <a:pos x="68" y="189"/>
                </a:cxn>
                <a:cxn ang="0">
                  <a:pos x="65" y="189"/>
                </a:cxn>
                <a:cxn ang="0">
                  <a:pos x="61" y="189"/>
                </a:cxn>
                <a:cxn ang="0">
                  <a:pos x="59" y="188"/>
                </a:cxn>
                <a:cxn ang="0">
                  <a:pos x="57" y="188"/>
                </a:cxn>
                <a:cxn ang="0">
                  <a:pos x="55" y="187"/>
                </a:cxn>
                <a:cxn ang="0">
                  <a:pos x="54" y="186"/>
                </a:cxn>
                <a:cxn ang="0">
                  <a:pos x="53" y="186"/>
                </a:cxn>
                <a:cxn ang="0">
                  <a:pos x="53" y="185"/>
                </a:cxn>
                <a:cxn ang="0">
                  <a:pos x="52" y="185"/>
                </a:cxn>
                <a:cxn ang="0">
                  <a:pos x="52" y="184"/>
                </a:cxn>
                <a:cxn ang="0">
                  <a:pos x="51" y="182"/>
                </a:cxn>
                <a:cxn ang="0">
                  <a:pos x="51" y="181"/>
                </a:cxn>
                <a:cxn ang="0">
                  <a:pos x="50" y="179"/>
                </a:cxn>
                <a:cxn ang="0">
                  <a:pos x="50" y="177"/>
                </a:cxn>
                <a:cxn ang="0">
                  <a:pos x="49" y="175"/>
                </a:cxn>
                <a:cxn ang="0">
                  <a:pos x="49" y="170"/>
                </a:cxn>
                <a:cxn ang="0">
                  <a:pos x="49" y="163"/>
                </a:cxn>
              </a:cxnLst>
              <a:rect l="0" t="0" r="r" b="b"/>
              <a:pathLst>
                <a:path w="85" h="209">
                  <a:moveTo>
                    <a:pt x="49" y="163"/>
                  </a:moveTo>
                  <a:lnTo>
                    <a:pt x="49" y="64"/>
                  </a:lnTo>
                  <a:lnTo>
                    <a:pt x="85" y="64"/>
                  </a:lnTo>
                  <a:lnTo>
                    <a:pt x="85" y="46"/>
                  </a:lnTo>
                  <a:lnTo>
                    <a:pt x="49" y="46"/>
                  </a:lnTo>
                  <a:lnTo>
                    <a:pt x="49" y="0"/>
                  </a:lnTo>
                  <a:lnTo>
                    <a:pt x="27" y="0"/>
                  </a:lnTo>
                  <a:lnTo>
                    <a:pt x="27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7" y="64"/>
                  </a:lnTo>
                  <a:lnTo>
                    <a:pt x="27" y="166"/>
                  </a:lnTo>
                  <a:lnTo>
                    <a:pt x="27" y="176"/>
                  </a:lnTo>
                  <a:lnTo>
                    <a:pt x="28" y="181"/>
                  </a:lnTo>
                  <a:lnTo>
                    <a:pt x="28" y="186"/>
                  </a:lnTo>
                  <a:lnTo>
                    <a:pt x="29" y="189"/>
                  </a:lnTo>
                  <a:lnTo>
                    <a:pt x="30" y="193"/>
                  </a:lnTo>
                  <a:lnTo>
                    <a:pt x="33" y="195"/>
                  </a:lnTo>
                  <a:lnTo>
                    <a:pt x="34" y="198"/>
                  </a:lnTo>
                  <a:lnTo>
                    <a:pt x="36" y="201"/>
                  </a:lnTo>
                  <a:lnTo>
                    <a:pt x="38" y="203"/>
                  </a:lnTo>
                  <a:lnTo>
                    <a:pt x="41" y="205"/>
                  </a:lnTo>
                  <a:lnTo>
                    <a:pt x="43" y="207"/>
                  </a:lnTo>
                  <a:lnTo>
                    <a:pt x="47" y="208"/>
                  </a:lnTo>
                  <a:lnTo>
                    <a:pt x="50" y="208"/>
                  </a:lnTo>
                  <a:lnTo>
                    <a:pt x="54" y="209"/>
                  </a:lnTo>
                  <a:lnTo>
                    <a:pt x="58" y="209"/>
                  </a:lnTo>
                  <a:lnTo>
                    <a:pt x="61" y="209"/>
                  </a:lnTo>
                  <a:lnTo>
                    <a:pt x="65" y="209"/>
                  </a:lnTo>
                  <a:lnTo>
                    <a:pt x="68" y="209"/>
                  </a:lnTo>
                  <a:lnTo>
                    <a:pt x="71" y="208"/>
                  </a:lnTo>
                  <a:lnTo>
                    <a:pt x="74" y="208"/>
                  </a:lnTo>
                  <a:lnTo>
                    <a:pt x="77" y="207"/>
                  </a:lnTo>
                  <a:lnTo>
                    <a:pt x="82" y="206"/>
                  </a:lnTo>
                  <a:lnTo>
                    <a:pt x="85" y="205"/>
                  </a:lnTo>
                  <a:lnTo>
                    <a:pt x="85" y="187"/>
                  </a:lnTo>
                  <a:lnTo>
                    <a:pt x="83" y="188"/>
                  </a:lnTo>
                  <a:lnTo>
                    <a:pt x="81" y="188"/>
                  </a:lnTo>
                  <a:lnTo>
                    <a:pt x="79" y="189"/>
                  </a:lnTo>
                  <a:lnTo>
                    <a:pt x="76" y="189"/>
                  </a:lnTo>
                  <a:lnTo>
                    <a:pt x="74" y="189"/>
                  </a:lnTo>
                  <a:lnTo>
                    <a:pt x="72" y="189"/>
                  </a:lnTo>
                  <a:lnTo>
                    <a:pt x="68" y="189"/>
                  </a:lnTo>
                  <a:lnTo>
                    <a:pt x="65" y="189"/>
                  </a:lnTo>
                  <a:lnTo>
                    <a:pt x="61" y="189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5" y="187"/>
                  </a:lnTo>
                  <a:lnTo>
                    <a:pt x="54" y="186"/>
                  </a:lnTo>
                  <a:lnTo>
                    <a:pt x="53" y="186"/>
                  </a:lnTo>
                  <a:lnTo>
                    <a:pt x="53" y="185"/>
                  </a:lnTo>
                  <a:lnTo>
                    <a:pt x="52" y="185"/>
                  </a:lnTo>
                  <a:lnTo>
                    <a:pt x="52" y="184"/>
                  </a:lnTo>
                  <a:lnTo>
                    <a:pt x="51" y="182"/>
                  </a:lnTo>
                  <a:lnTo>
                    <a:pt x="51" y="181"/>
                  </a:lnTo>
                  <a:lnTo>
                    <a:pt x="50" y="179"/>
                  </a:lnTo>
                  <a:lnTo>
                    <a:pt x="50" y="177"/>
                  </a:lnTo>
                  <a:lnTo>
                    <a:pt x="49" y="175"/>
                  </a:lnTo>
                  <a:lnTo>
                    <a:pt x="49" y="170"/>
                  </a:lnTo>
                  <a:lnTo>
                    <a:pt x="49" y="16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1418" y="3307"/>
              <a:ext cx="30" cy="43"/>
            </a:xfrm>
            <a:custGeom>
              <a:avLst/>
              <a:gdLst/>
              <a:ahLst/>
              <a:cxnLst>
                <a:cxn ang="0">
                  <a:pos x="21" y="218"/>
                </a:cxn>
                <a:cxn ang="0">
                  <a:pos x="21" y="121"/>
                </a:cxn>
                <a:cxn ang="0">
                  <a:pos x="24" y="110"/>
                </a:cxn>
                <a:cxn ang="0">
                  <a:pos x="28" y="100"/>
                </a:cxn>
                <a:cxn ang="0">
                  <a:pos x="35" y="92"/>
                </a:cxn>
                <a:cxn ang="0">
                  <a:pos x="43" y="86"/>
                </a:cxn>
                <a:cxn ang="0">
                  <a:pos x="53" y="80"/>
                </a:cxn>
                <a:cxn ang="0">
                  <a:pos x="65" y="76"/>
                </a:cxn>
                <a:cxn ang="0">
                  <a:pos x="77" y="74"/>
                </a:cxn>
                <a:cxn ang="0">
                  <a:pos x="90" y="74"/>
                </a:cxn>
                <a:cxn ang="0">
                  <a:pos x="101" y="76"/>
                </a:cxn>
                <a:cxn ang="0">
                  <a:pos x="109" y="79"/>
                </a:cxn>
                <a:cxn ang="0">
                  <a:pos x="117" y="83"/>
                </a:cxn>
                <a:cxn ang="0">
                  <a:pos x="122" y="90"/>
                </a:cxn>
                <a:cxn ang="0">
                  <a:pos x="125" y="98"/>
                </a:cxn>
                <a:cxn ang="0">
                  <a:pos x="128" y="108"/>
                </a:cxn>
                <a:cxn ang="0">
                  <a:pos x="129" y="127"/>
                </a:cxn>
                <a:cxn ang="0">
                  <a:pos x="150" y="218"/>
                </a:cxn>
                <a:cxn ang="0">
                  <a:pos x="150" y="107"/>
                </a:cxn>
                <a:cxn ang="0">
                  <a:pos x="148" y="94"/>
                </a:cxn>
                <a:cxn ang="0">
                  <a:pos x="145" y="82"/>
                </a:cxn>
                <a:cxn ang="0">
                  <a:pos x="138" y="73"/>
                </a:cxn>
                <a:cxn ang="0">
                  <a:pos x="131" y="66"/>
                </a:cxn>
                <a:cxn ang="0">
                  <a:pos x="121" y="60"/>
                </a:cxn>
                <a:cxn ang="0">
                  <a:pos x="109" y="57"/>
                </a:cxn>
                <a:cxn ang="0">
                  <a:pos x="94" y="55"/>
                </a:cxn>
                <a:cxn ang="0">
                  <a:pos x="82" y="55"/>
                </a:cxn>
                <a:cxn ang="0">
                  <a:pos x="72" y="56"/>
                </a:cxn>
                <a:cxn ang="0">
                  <a:pos x="62" y="58"/>
                </a:cxn>
                <a:cxn ang="0">
                  <a:pos x="54" y="61"/>
                </a:cxn>
                <a:cxn ang="0">
                  <a:pos x="45" y="65"/>
                </a:cxn>
                <a:cxn ang="0">
                  <a:pos x="37" y="71"/>
                </a:cxn>
                <a:cxn ang="0">
                  <a:pos x="30" y="76"/>
                </a:cxn>
                <a:cxn ang="0">
                  <a:pos x="24" y="83"/>
                </a:cxn>
                <a:cxn ang="0">
                  <a:pos x="21" y="0"/>
                </a:cxn>
                <a:cxn ang="0">
                  <a:pos x="0" y="218"/>
                </a:cxn>
              </a:cxnLst>
              <a:rect l="0" t="0" r="r" b="b"/>
              <a:pathLst>
                <a:path w="150" h="218">
                  <a:moveTo>
                    <a:pt x="0" y="218"/>
                  </a:moveTo>
                  <a:lnTo>
                    <a:pt x="21" y="218"/>
                  </a:lnTo>
                  <a:lnTo>
                    <a:pt x="21" y="126"/>
                  </a:lnTo>
                  <a:lnTo>
                    <a:pt x="21" y="121"/>
                  </a:lnTo>
                  <a:lnTo>
                    <a:pt x="22" y="115"/>
                  </a:lnTo>
                  <a:lnTo>
                    <a:pt x="24" y="110"/>
                  </a:lnTo>
                  <a:lnTo>
                    <a:pt x="25" y="105"/>
                  </a:lnTo>
                  <a:lnTo>
                    <a:pt x="28" y="100"/>
                  </a:lnTo>
                  <a:lnTo>
                    <a:pt x="31" y="96"/>
                  </a:lnTo>
                  <a:lnTo>
                    <a:pt x="35" y="92"/>
                  </a:lnTo>
                  <a:lnTo>
                    <a:pt x="39" y="89"/>
                  </a:lnTo>
                  <a:lnTo>
                    <a:pt x="43" y="86"/>
                  </a:lnTo>
                  <a:lnTo>
                    <a:pt x="47" y="82"/>
                  </a:lnTo>
                  <a:lnTo>
                    <a:pt x="53" y="80"/>
                  </a:lnTo>
                  <a:lnTo>
                    <a:pt x="58" y="78"/>
                  </a:lnTo>
                  <a:lnTo>
                    <a:pt x="65" y="76"/>
                  </a:lnTo>
                  <a:lnTo>
                    <a:pt x="71" y="75"/>
                  </a:lnTo>
                  <a:lnTo>
                    <a:pt x="77" y="74"/>
                  </a:lnTo>
                  <a:lnTo>
                    <a:pt x="84" y="74"/>
                  </a:lnTo>
                  <a:lnTo>
                    <a:pt x="90" y="74"/>
                  </a:lnTo>
                  <a:lnTo>
                    <a:pt x="95" y="75"/>
                  </a:lnTo>
                  <a:lnTo>
                    <a:pt x="101" y="76"/>
                  </a:lnTo>
                  <a:lnTo>
                    <a:pt x="105" y="77"/>
                  </a:lnTo>
                  <a:lnTo>
                    <a:pt x="109" y="79"/>
                  </a:lnTo>
                  <a:lnTo>
                    <a:pt x="114" y="81"/>
                  </a:lnTo>
                  <a:lnTo>
                    <a:pt x="117" y="83"/>
                  </a:lnTo>
                  <a:lnTo>
                    <a:pt x="119" y="87"/>
                  </a:lnTo>
                  <a:lnTo>
                    <a:pt x="122" y="90"/>
                  </a:lnTo>
                  <a:lnTo>
                    <a:pt x="123" y="94"/>
                  </a:lnTo>
                  <a:lnTo>
                    <a:pt x="125" y="98"/>
                  </a:lnTo>
                  <a:lnTo>
                    <a:pt x="126" y="103"/>
                  </a:lnTo>
                  <a:lnTo>
                    <a:pt x="128" y="108"/>
                  </a:lnTo>
                  <a:lnTo>
                    <a:pt x="129" y="114"/>
                  </a:lnTo>
                  <a:lnTo>
                    <a:pt x="129" y="127"/>
                  </a:lnTo>
                  <a:lnTo>
                    <a:pt x="129" y="218"/>
                  </a:lnTo>
                  <a:lnTo>
                    <a:pt x="150" y="218"/>
                  </a:lnTo>
                  <a:lnTo>
                    <a:pt x="150" y="114"/>
                  </a:lnTo>
                  <a:lnTo>
                    <a:pt x="150" y="107"/>
                  </a:lnTo>
                  <a:lnTo>
                    <a:pt x="149" y="100"/>
                  </a:lnTo>
                  <a:lnTo>
                    <a:pt x="148" y="94"/>
                  </a:lnTo>
                  <a:lnTo>
                    <a:pt x="147" y="88"/>
                  </a:lnTo>
                  <a:lnTo>
                    <a:pt x="145" y="82"/>
                  </a:lnTo>
                  <a:lnTo>
                    <a:pt x="141" y="78"/>
                  </a:lnTo>
                  <a:lnTo>
                    <a:pt x="138" y="73"/>
                  </a:lnTo>
                  <a:lnTo>
                    <a:pt x="135" y="70"/>
                  </a:lnTo>
                  <a:lnTo>
                    <a:pt x="131" y="66"/>
                  </a:lnTo>
                  <a:lnTo>
                    <a:pt x="126" y="63"/>
                  </a:lnTo>
                  <a:lnTo>
                    <a:pt x="121" y="60"/>
                  </a:lnTo>
                  <a:lnTo>
                    <a:pt x="116" y="58"/>
                  </a:lnTo>
                  <a:lnTo>
                    <a:pt x="109" y="57"/>
                  </a:lnTo>
                  <a:lnTo>
                    <a:pt x="102" y="56"/>
                  </a:lnTo>
                  <a:lnTo>
                    <a:pt x="94" y="55"/>
                  </a:lnTo>
                  <a:lnTo>
                    <a:pt x="87" y="55"/>
                  </a:lnTo>
                  <a:lnTo>
                    <a:pt x="82" y="55"/>
                  </a:lnTo>
                  <a:lnTo>
                    <a:pt x="76" y="55"/>
                  </a:lnTo>
                  <a:lnTo>
                    <a:pt x="72" y="56"/>
                  </a:lnTo>
                  <a:lnTo>
                    <a:pt x="67" y="57"/>
                  </a:lnTo>
                  <a:lnTo>
                    <a:pt x="62" y="58"/>
                  </a:lnTo>
                  <a:lnTo>
                    <a:pt x="58" y="59"/>
                  </a:lnTo>
                  <a:lnTo>
                    <a:pt x="54" y="61"/>
                  </a:lnTo>
                  <a:lnTo>
                    <a:pt x="50" y="63"/>
                  </a:lnTo>
                  <a:lnTo>
                    <a:pt x="45" y="65"/>
                  </a:lnTo>
                  <a:lnTo>
                    <a:pt x="41" y="67"/>
                  </a:lnTo>
                  <a:lnTo>
                    <a:pt x="37" y="71"/>
                  </a:lnTo>
                  <a:lnTo>
                    <a:pt x="34" y="73"/>
                  </a:lnTo>
                  <a:lnTo>
                    <a:pt x="30" y="76"/>
                  </a:lnTo>
                  <a:lnTo>
                    <a:pt x="27" y="80"/>
                  </a:lnTo>
                  <a:lnTo>
                    <a:pt x="24" y="83"/>
                  </a:lnTo>
                  <a:lnTo>
                    <a:pt x="21" y="88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8" name="Freeform 121"/>
            <p:cNvSpPr>
              <a:spLocks/>
            </p:cNvSpPr>
            <p:nvPr/>
          </p:nvSpPr>
          <p:spPr bwMode="auto">
            <a:xfrm>
              <a:off x="1454" y="3317"/>
              <a:ext cx="35" cy="34"/>
            </a:xfrm>
            <a:custGeom>
              <a:avLst/>
              <a:gdLst/>
              <a:ahLst/>
              <a:cxnLst>
                <a:cxn ang="0">
                  <a:pos x="141" y="115"/>
                </a:cxn>
                <a:cxn ang="0">
                  <a:pos x="137" y="122"/>
                </a:cxn>
                <a:cxn ang="0">
                  <a:pos x="133" y="130"/>
                </a:cxn>
                <a:cxn ang="0">
                  <a:pos x="127" y="136"/>
                </a:cxn>
                <a:cxn ang="0">
                  <a:pos x="120" y="140"/>
                </a:cxn>
                <a:cxn ang="0">
                  <a:pos x="112" y="145"/>
                </a:cxn>
                <a:cxn ang="0">
                  <a:pos x="105" y="148"/>
                </a:cxn>
                <a:cxn ang="0">
                  <a:pos x="95" y="149"/>
                </a:cxn>
                <a:cxn ang="0">
                  <a:pos x="86" y="150"/>
                </a:cxn>
                <a:cxn ang="0">
                  <a:pos x="73" y="149"/>
                </a:cxn>
                <a:cxn ang="0">
                  <a:pos x="60" y="146"/>
                </a:cxn>
                <a:cxn ang="0">
                  <a:pos x="50" y="141"/>
                </a:cxn>
                <a:cxn ang="0">
                  <a:pos x="42" y="135"/>
                </a:cxn>
                <a:cxn ang="0">
                  <a:pos x="34" y="126"/>
                </a:cxn>
                <a:cxn ang="0">
                  <a:pos x="29" y="116"/>
                </a:cxn>
                <a:cxn ang="0">
                  <a:pos x="25" y="104"/>
                </a:cxn>
                <a:cxn ang="0">
                  <a:pos x="22" y="90"/>
                </a:cxn>
                <a:cxn ang="0">
                  <a:pos x="171" y="85"/>
                </a:cxn>
                <a:cxn ang="0">
                  <a:pos x="169" y="67"/>
                </a:cxn>
                <a:cxn ang="0">
                  <a:pos x="165" y="50"/>
                </a:cxn>
                <a:cxn ang="0">
                  <a:pos x="157" y="36"/>
                </a:cxn>
                <a:cxn ang="0">
                  <a:pos x="147" y="24"/>
                </a:cxn>
                <a:cxn ang="0">
                  <a:pos x="135" y="13"/>
                </a:cxn>
                <a:cxn ang="0">
                  <a:pos x="120" y="7"/>
                </a:cxn>
                <a:cxn ang="0">
                  <a:pos x="104" y="1"/>
                </a:cxn>
                <a:cxn ang="0">
                  <a:pos x="86" y="0"/>
                </a:cxn>
                <a:cxn ang="0">
                  <a:pos x="67" y="1"/>
                </a:cxn>
                <a:cxn ang="0">
                  <a:pos x="50" y="7"/>
                </a:cxn>
                <a:cxn ang="0">
                  <a:pos x="36" y="14"/>
                </a:cxn>
                <a:cxn ang="0">
                  <a:pos x="24" y="24"/>
                </a:cxn>
                <a:cxn ang="0">
                  <a:pos x="14" y="37"/>
                </a:cxn>
                <a:cxn ang="0">
                  <a:pos x="6" y="51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1" y="104"/>
                </a:cxn>
                <a:cxn ang="0">
                  <a:pos x="6" y="120"/>
                </a:cxn>
                <a:cxn ang="0">
                  <a:pos x="14" y="135"/>
                </a:cxn>
                <a:cxn ang="0">
                  <a:pos x="24" y="148"/>
                </a:cxn>
                <a:cxn ang="0">
                  <a:pos x="36" y="157"/>
                </a:cxn>
                <a:cxn ang="0">
                  <a:pos x="50" y="165"/>
                </a:cxn>
                <a:cxn ang="0">
                  <a:pos x="67" y="169"/>
                </a:cxn>
                <a:cxn ang="0">
                  <a:pos x="86" y="171"/>
                </a:cxn>
                <a:cxn ang="0">
                  <a:pos x="100" y="170"/>
                </a:cxn>
                <a:cxn ang="0">
                  <a:pos x="114" y="167"/>
                </a:cxn>
                <a:cxn ang="0">
                  <a:pos x="126" y="163"/>
                </a:cxn>
                <a:cxn ang="0">
                  <a:pos x="138" y="156"/>
                </a:cxn>
                <a:cxn ang="0">
                  <a:pos x="147" y="148"/>
                </a:cxn>
                <a:cxn ang="0">
                  <a:pos x="155" y="138"/>
                </a:cxn>
                <a:cxn ang="0">
                  <a:pos x="160" y="126"/>
                </a:cxn>
                <a:cxn ang="0">
                  <a:pos x="165" y="115"/>
                </a:cxn>
              </a:cxnLst>
              <a:rect l="0" t="0" r="r" b="b"/>
              <a:pathLst>
                <a:path w="171" h="171">
                  <a:moveTo>
                    <a:pt x="165" y="115"/>
                  </a:moveTo>
                  <a:lnTo>
                    <a:pt x="141" y="115"/>
                  </a:lnTo>
                  <a:lnTo>
                    <a:pt x="139" y="119"/>
                  </a:lnTo>
                  <a:lnTo>
                    <a:pt x="137" y="122"/>
                  </a:lnTo>
                  <a:lnTo>
                    <a:pt x="135" y="126"/>
                  </a:lnTo>
                  <a:lnTo>
                    <a:pt x="133" y="130"/>
                  </a:lnTo>
                  <a:lnTo>
                    <a:pt x="129" y="133"/>
                  </a:lnTo>
                  <a:lnTo>
                    <a:pt x="127" y="136"/>
                  </a:lnTo>
                  <a:lnTo>
                    <a:pt x="124" y="138"/>
                  </a:lnTo>
                  <a:lnTo>
                    <a:pt x="120" y="140"/>
                  </a:lnTo>
                  <a:lnTo>
                    <a:pt x="116" y="142"/>
                  </a:lnTo>
                  <a:lnTo>
                    <a:pt x="112" y="145"/>
                  </a:lnTo>
                  <a:lnTo>
                    <a:pt x="109" y="147"/>
                  </a:lnTo>
                  <a:lnTo>
                    <a:pt x="105" y="148"/>
                  </a:lnTo>
                  <a:lnTo>
                    <a:pt x="99" y="149"/>
                  </a:lnTo>
                  <a:lnTo>
                    <a:pt x="95" y="149"/>
                  </a:lnTo>
                  <a:lnTo>
                    <a:pt x="91" y="150"/>
                  </a:lnTo>
                  <a:lnTo>
                    <a:pt x="86" y="150"/>
                  </a:lnTo>
                  <a:lnTo>
                    <a:pt x="79" y="150"/>
                  </a:lnTo>
                  <a:lnTo>
                    <a:pt x="73" y="149"/>
                  </a:lnTo>
                  <a:lnTo>
                    <a:pt x="66" y="148"/>
                  </a:lnTo>
                  <a:lnTo>
                    <a:pt x="60" y="146"/>
                  </a:lnTo>
                  <a:lnTo>
                    <a:pt x="55" y="144"/>
                  </a:lnTo>
                  <a:lnTo>
                    <a:pt x="50" y="141"/>
                  </a:lnTo>
                  <a:lnTo>
                    <a:pt x="45" y="138"/>
                  </a:lnTo>
                  <a:lnTo>
                    <a:pt x="42" y="135"/>
                  </a:lnTo>
                  <a:lnTo>
                    <a:pt x="37" y="131"/>
                  </a:lnTo>
                  <a:lnTo>
                    <a:pt x="34" y="126"/>
                  </a:lnTo>
                  <a:lnTo>
                    <a:pt x="31" y="121"/>
                  </a:lnTo>
                  <a:lnTo>
                    <a:pt x="29" y="116"/>
                  </a:lnTo>
                  <a:lnTo>
                    <a:pt x="27" y="110"/>
                  </a:lnTo>
                  <a:lnTo>
                    <a:pt x="25" y="104"/>
                  </a:lnTo>
                  <a:lnTo>
                    <a:pt x="24" y="98"/>
                  </a:lnTo>
                  <a:lnTo>
                    <a:pt x="22" y="90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5"/>
                  </a:lnTo>
                  <a:lnTo>
                    <a:pt x="169" y="67"/>
                  </a:lnTo>
                  <a:lnTo>
                    <a:pt x="168" y="58"/>
                  </a:lnTo>
                  <a:lnTo>
                    <a:pt x="165" y="50"/>
                  </a:lnTo>
                  <a:lnTo>
                    <a:pt x="161" y="42"/>
                  </a:lnTo>
                  <a:lnTo>
                    <a:pt x="157" y="36"/>
                  </a:lnTo>
                  <a:lnTo>
                    <a:pt x="153" y="29"/>
                  </a:lnTo>
                  <a:lnTo>
                    <a:pt x="147" y="24"/>
                  </a:lnTo>
                  <a:lnTo>
                    <a:pt x="141" y="19"/>
                  </a:lnTo>
                  <a:lnTo>
                    <a:pt x="135" y="13"/>
                  </a:lnTo>
                  <a:lnTo>
                    <a:pt x="127" y="10"/>
                  </a:lnTo>
                  <a:lnTo>
                    <a:pt x="120" y="7"/>
                  </a:lnTo>
                  <a:lnTo>
                    <a:pt x="112" y="4"/>
                  </a:lnTo>
                  <a:lnTo>
                    <a:pt x="104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76" y="0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10" y="43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6" y="120"/>
                  </a:lnTo>
                  <a:lnTo>
                    <a:pt x="10" y="127"/>
                  </a:lnTo>
                  <a:lnTo>
                    <a:pt x="14" y="135"/>
                  </a:lnTo>
                  <a:lnTo>
                    <a:pt x="18" y="141"/>
                  </a:lnTo>
                  <a:lnTo>
                    <a:pt x="24" y="148"/>
                  </a:lnTo>
                  <a:lnTo>
                    <a:pt x="30" y="153"/>
                  </a:lnTo>
                  <a:lnTo>
                    <a:pt x="36" y="157"/>
                  </a:lnTo>
                  <a:lnTo>
                    <a:pt x="43" y="162"/>
                  </a:lnTo>
                  <a:lnTo>
                    <a:pt x="50" y="165"/>
                  </a:lnTo>
                  <a:lnTo>
                    <a:pt x="59" y="168"/>
                  </a:lnTo>
                  <a:lnTo>
                    <a:pt x="67" y="169"/>
                  </a:lnTo>
                  <a:lnTo>
                    <a:pt x="76" y="171"/>
                  </a:lnTo>
                  <a:lnTo>
                    <a:pt x="86" y="171"/>
                  </a:lnTo>
                  <a:lnTo>
                    <a:pt x="93" y="171"/>
                  </a:lnTo>
                  <a:lnTo>
                    <a:pt x="100" y="170"/>
                  </a:lnTo>
                  <a:lnTo>
                    <a:pt x="107" y="169"/>
                  </a:lnTo>
                  <a:lnTo>
                    <a:pt x="114" y="167"/>
                  </a:lnTo>
                  <a:lnTo>
                    <a:pt x="121" y="165"/>
                  </a:lnTo>
                  <a:lnTo>
                    <a:pt x="126" y="163"/>
                  </a:lnTo>
                  <a:lnTo>
                    <a:pt x="133" y="160"/>
                  </a:lnTo>
                  <a:lnTo>
                    <a:pt x="138" y="156"/>
                  </a:lnTo>
                  <a:lnTo>
                    <a:pt x="142" y="152"/>
                  </a:lnTo>
                  <a:lnTo>
                    <a:pt x="147" y="148"/>
                  </a:lnTo>
                  <a:lnTo>
                    <a:pt x="151" y="142"/>
                  </a:lnTo>
                  <a:lnTo>
                    <a:pt x="155" y="138"/>
                  </a:lnTo>
                  <a:lnTo>
                    <a:pt x="158" y="133"/>
                  </a:lnTo>
                  <a:lnTo>
                    <a:pt x="160" y="126"/>
                  </a:lnTo>
                  <a:lnTo>
                    <a:pt x="162" y="121"/>
                  </a:lnTo>
                  <a:lnTo>
                    <a:pt x="165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19" name="Freeform 122"/>
            <p:cNvSpPr>
              <a:spLocks/>
            </p:cNvSpPr>
            <p:nvPr/>
          </p:nvSpPr>
          <p:spPr bwMode="auto">
            <a:xfrm>
              <a:off x="1459" y="3321"/>
              <a:ext cx="25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" y="47"/>
                </a:cxn>
                <a:cxn ang="0">
                  <a:pos x="2" y="41"/>
                </a:cxn>
                <a:cxn ang="0">
                  <a:pos x="3" y="36"/>
                </a:cxn>
                <a:cxn ang="0">
                  <a:pos x="5" y="32"/>
                </a:cxn>
                <a:cxn ang="0">
                  <a:pos x="8" y="26"/>
                </a:cxn>
                <a:cxn ang="0">
                  <a:pos x="11" y="22"/>
                </a:cxn>
                <a:cxn ang="0">
                  <a:pos x="14" y="18"/>
                </a:cxn>
                <a:cxn ang="0">
                  <a:pos x="18" y="15"/>
                </a:cxn>
                <a:cxn ang="0">
                  <a:pos x="22" y="11"/>
                </a:cxn>
                <a:cxn ang="0">
                  <a:pos x="27" y="8"/>
                </a:cxn>
                <a:cxn ang="0">
                  <a:pos x="32" y="6"/>
                </a:cxn>
                <a:cxn ang="0">
                  <a:pos x="37" y="4"/>
                </a:cxn>
                <a:cxn ang="0">
                  <a:pos x="43" y="2"/>
                </a:cxn>
                <a:cxn ang="0">
                  <a:pos x="49" y="1"/>
                </a:cxn>
                <a:cxn ang="0">
                  <a:pos x="55" y="0"/>
                </a:cxn>
                <a:cxn ang="0">
                  <a:pos x="62" y="0"/>
                </a:cxn>
                <a:cxn ang="0">
                  <a:pos x="68" y="0"/>
                </a:cxn>
                <a:cxn ang="0">
                  <a:pos x="74" y="1"/>
                </a:cxn>
                <a:cxn ang="0">
                  <a:pos x="80" y="2"/>
                </a:cxn>
                <a:cxn ang="0">
                  <a:pos x="85" y="4"/>
                </a:cxn>
                <a:cxn ang="0">
                  <a:pos x="90" y="6"/>
                </a:cxn>
                <a:cxn ang="0">
                  <a:pos x="96" y="8"/>
                </a:cxn>
                <a:cxn ang="0">
                  <a:pos x="100" y="11"/>
                </a:cxn>
                <a:cxn ang="0">
                  <a:pos x="104" y="15"/>
                </a:cxn>
                <a:cxn ang="0">
                  <a:pos x="107" y="18"/>
                </a:cxn>
                <a:cxn ang="0">
                  <a:pos x="112" y="22"/>
                </a:cxn>
                <a:cxn ang="0">
                  <a:pos x="114" y="26"/>
                </a:cxn>
                <a:cxn ang="0">
                  <a:pos x="117" y="32"/>
                </a:cxn>
                <a:cxn ang="0">
                  <a:pos x="119" y="36"/>
                </a:cxn>
                <a:cxn ang="0">
                  <a:pos x="120" y="41"/>
                </a:cxn>
                <a:cxn ang="0">
                  <a:pos x="121" y="47"/>
                </a:cxn>
                <a:cxn ang="0">
                  <a:pos x="122" y="53"/>
                </a:cxn>
                <a:cxn ang="0">
                  <a:pos x="0" y="53"/>
                </a:cxn>
              </a:cxnLst>
              <a:rect l="0" t="0" r="r" b="b"/>
              <a:pathLst>
                <a:path w="122" h="53">
                  <a:moveTo>
                    <a:pt x="0" y="53"/>
                  </a:moveTo>
                  <a:lnTo>
                    <a:pt x="1" y="47"/>
                  </a:lnTo>
                  <a:lnTo>
                    <a:pt x="2" y="41"/>
                  </a:lnTo>
                  <a:lnTo>
                    <a:pt x="3" y="36"/>
                  </a:lnTo>
                  <a:lnTo>
                    <a:pt x="5" y="32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4" y="18"/>
                  </a:lnTo>
                  <a:lnTo>
                    <a:pt x="18" y="15"/>
                  </a:lnTo>
                  <a:lnTo>
                    <a:pt x="22" y="11"/>
                  </a:lnTo>
                  <a:lnTo>
                    <a:pt x="27" y="8"/>
                  </a:lnTo>
                  <a:lnTo>
                    <a:pt x="32" y="6"/>
                  </a:lnTo>
                  <a:lnTo>
                    <a:pt x="37" y="4"/>
                  </a:lnTo>
                  <a:lnTo>
                    <a:pt x="43" y="2"/>
                  </a:lnTo>
                  <a:lnTo>
                    <a:pt x="49" y="1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1"/>
                  </a:lnTo>
                  <a:lnTo>
                    <a:pt x="80" y="2"/>
                  </a:lnTo>
                  <a:lnTo>
                    <a:pt x="85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100" y="11"/>
                  </a:lnTo>
                  <a:lnTo>
                    <a:pt x="104" y="15"/>
                  </a:lnTo>
                  <a:lnTo>
                    <a:pt x="107" y="18"/>
                  </a:lnTo>
                  <a:lnTo>
                    <a:pt x="112" y="22"/>
                  </a:lnTo>
                  <a:lnTo>
                    <a:pt x="114" y="26"/>
                  </a:lnTo>
                  <a:lnTo>
                    <a:pt x="117" y="32"/>
                  </a:lnTo>
                  <a:lnTo>
                    <a:pt x="119" y="36"/>
                  </a:lnTo>
                  <a:lnTo>
                    <a:pt x="120" y="41"/>
                  </a:lnTo>
                  <a:lnTo>
                    <a:pt x="121" y="47"/>
                  </a:lnTo>
                  <a:lnTo>
                    <a:pt x="122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0" name="Freeform 123"/>
            <p:cNvSpPr>
              <a:spLocks/>
            </p:cNvSpPr>
            <p:nvPr/>
          </p:nvSpPr>
          <p:spPr bwMode="auto">
            <a:xfrm>
              <a:off x="1513" y="3318"/>
              <a:ext cx="34" cy="44"/>
            </a:xfrm>
            <a:custGeom>
              <a:avLst/>
              <a:gdLst/>
              <a:ahLst/>
              <a:cxnLst>
                <a:cxn ang="0">
                  <a:pos x="22" y="220"/>
                </a:cxn>
                <a:cxn ang="0">
                  <a:pos x="25" y="141"/>
                </a:cxn>
                <a:cxn ang="0">
                  <a:pos x="31" y="147"/>
                </a:cxn>
                <a:cxn ang="0">
                  <a:pos x="38" y="153"/>
                </a:cxn>
                <a:cxn ang="0">
                  <a:pos x="45" y="158"/>
                </a:cxn>
                <a:cxn ang="0">
                  <a:pos x="53" y="162"/>
                </a:cxn>
                <a:cxn ang="0">
                  <a:pos x="61" y="164"/>
                </a:cxn>
                <a:cxn ang="0">
                  <a:pos x="71" y="166"/>
                </a:cxn>
                <a:cxn ang="0">
                  <a:pos x="85" y="167"/>
                </a:cxn>
                <a:cxn ang="0">
                  <a:pos x="103" y="166"/>
                </a:cxn>
                <a:cxn ang="0">
                  <a:pos x="120" y="161"/>
                </a:cxn>
                <a:cxn ang="0">
                  <a:pos x="134" y="153"/>
                </a:cxn>
                <a:cxn ang="0">
                  <a:pos x="147" y="144"/>
                </a:cxn>
                <a:cxn ang="0">
                  <a:pos x="156" y="132"/>
                </a:cxn>
                <a:cxn ang="0">
                  <a:pos x="164" y="118"/>
                </a:cxn>
                <a:cxn ang="0">
                  <a:pos x="169" y="102"/>
                </a:cxn>
                <a:cxn ang="0">
                  <a:pos x="170" y="84"/>
                </a:cxn>
                <a:cxn ang="0">
                  <a:pos x="169" y="66"/>
                </a:cxn>
                <a:cxn ang="0">
                  <a:pos x="164" y="49"/>
                </a:cxn>
                <a:cxn ang="0">
                  <a:pos x="156" y="35"/>
                </a:cxn>
                <a:cxn ang="0">
                  <a:pos x="147" y="23"/>
                </a:cxn>
                <a:cxn ang="0">
                  <a:pos x="134" y="12"/>
                </a:cxn>
                <a:cxn ang="0">
                  <a:pos x="120" y="6"/>
                </a:cxn>
                <a:cxn ang="0">
                  <a:pos x="103" y="1"/>
                </a:cxn>
                <a:cxn ang="0">
                  <a:pos x="85" y="0"/>
                </a:cxn>
                <a:cxn ang="0">
                  <a:pos x="70" y="1"/>
                </a:cxn>
                <a:cxn ang="0">
                  <a:pos x="61" y="3"/>
                </a:cxn>
                <a:cxn ang="0">
                  <a:pos x="53" y="5"/>
                </a:cxn>
                <a:cxn ang="0">
                  <a:pos x="45" y="9"/>
                </a:cxn>
                <a:cxn ang="0">
                  <a:pos x="38" y="13"/>
                </a:cxn>
                <a:cxn ang="0">
                  <a:pos x="31" y="20"/>
                </a:cxn>
                <a:cxn ang="0">
                  <a:pos x="22" y="31"/>
                </a:cxn>
                <a:cxn ang="0">
                  <a:pos x="0" y="3"/>
                </a:cxn>
              </a:cxnLst>
              <a:rect l="0" t="0" r="r" b="b"/>
              <a:pathLst>
                <a:path w="170" h="220">
                  <a:moveTo>
                    <a:pt x="0" y="220"/>
                  </a:moveTo>
                  <a:lnTo>
                    <a:pt x="22" y="220"/>
                  </a:lnTo>
                  <a:lnTo>
                    <a:pt x="22" y="136"/>
                  </a:lnTo>
                  <a:lnTo>
                    <a:pt x="25" y="141"/>
                  </a:lnTo>
                  <a:lnTo>
                    <a:pt x="28" y="144"/>
                  </a:lnTo>
                  <a:lnTo>
                    <a:pt x="31" y="147"/>
                  </a:lnTo>
                  <a:lnTo>
                    <a:pt x="35" y="150"/>
                  </a:lnTo>
                  <a:lnTo>
                    <a:pt x="38" y="153"/>
                  </a:lnTo>
                  <a:lnTo>
                    <a:pt x="42" y="155"/>
                  </a:lnTo>
                  <a:lnTo>
                    <a:pt x="45" y="158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7" y="163"/>
                  </a:lnTo>
                  <a:lnTo>
                    <a:pt x="61" y="164"/>
                  </a:lnTo>
                  <a:lnTo>
                    <a:pt x="65" y="165"/>
                  </a:lnTo>
                  <a:lnTo>
                    <a:pt x="71" y="166"/>
                  </a:lnTo>
                  <a:lnTo>
                    <a:pt x="75" y="167"/>
                  </a:lnTo>
                  <a:lnTo>
                    <a:pt x="85" y="167"/>
                  </a:lnTo>
                  <a:lnTo>
                    <a:pt x="94" y="167"/>
                  </a:lnTo>
                  <a:lnTo>
                    <a:pt x="103" y="166"/>
                  </a:lnTo>
                  <a:lnTo>
                    <a:pt x="111" y="164"/>
                  </a:lnTo>
                  <a:lnTo>
                    <a:pt x="120" y="161"/>
                  </a:lnTo>
                  <a:lnTo>
                    <a:pt x="127" y="158"/>
                  </a:lnTo>
                  <a:lnTo>
                    <a:pt x="134" y="153"/>
                  </a:lnTo>
                  <a:lnTo>
                    <a:pt x="140" y="149"/>
                  </a:lnTo>
                  <a:lnTo>
                    <a:pt x="147" y="144"/>
                  </a:lnTo>
                  <a:lnTo>
                    <a:pt x="152" y="138"/>
                  </a:lnTo>
                  <a:lnTo>
                    <a:pt x="156" y="132"/>
                  </a:lnTo>
                  <a:lnTo>
                    <a:pt x="161" y="124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2"/>
                  </a:lnTo>
                  <a:lnTo>
                    <a:pt x="170" y="92"/>
                  </a:lnTo>
                  <a:lnTo>
                    <a:pt x="170" y="84"/>
                  </a:lnTo>
                  <a:lnTo>
                    <a:pt x="170" y="74"/>
                  </a:lnTo>
                  <a:lnTo>
                    <a:pt x="169" y="66"/>
                  </a:lnTo>
                  <a:lnTo>
                    <a:pt x="167" y="57"/>
                  </a:lnTo>
                  <a:lnTo>
                    <a:pt x="164" y="49"/>
                  </a:lnTo>
                  <a:lnTo>
                    <a:pt x="161" y="41"/>
                  </a:lnTo>
                  <a:lnTo>
                    <a:pt x="156" y="35"/>
                  </a:lnTo>
                  <a:lnTo>
                    <a:pt x="152" y="28"/>
                  </a:lnTo>
                  <a:lnTo>
                    <a:pt x="147" y="23"/>
                  </a:lnTo>
                  <a:lnTo>
                    <a:pt x="140" y="18"/>
                  </a:lnTo>
                  <a:lnTo>
                    <a:pt x="134" y="12"/>
                  </a:lnTo>
                  <a:lnTo>
                    <a:pt x="127" y="9"/>
                  </a:lnTo>
                  <a:lnTo>
                    <a:pt x="120" y="6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2"/>
                  </a:lnTo>
                  <a:lnTo>
                    <a:pt x="61" y="3"/>
                  </a:lnTo>
                  <a:lnTo>
                    <a:pt x="57" y="4"/>
                  </a:lnTo>
                  <a:lnTo>
                    <a:pt x="53" y="5"/>
                  </a:lnTo>
                  <a:lnTo>
                    <a:pt x="48" y="7"/>
                  </a:lnTo>
                  <a:lnTo>
                    <a:pt x="45" y="9"/>
                  </a:lnTo>
                  <a:lnTo>
                    <a:pt x="41" y="11"/>
                  </a:lnTo>
                  <a:lnTo>
                    <a:pt x="38" y="13"/>
                  </a:lnTo>
                  <a:lnTo>
                    <a:pt x="35" y="17"/>
                  </a:lnTo>
                  <a:lnTo>
                    <a:pt x="31" y="20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22" y="3"/>
                  </a:lnTo>
                  <a:lnTo>
                    <a:pt x="0" y="3"/>
                  </a:lnTo>
                  <a:lnTo>
                    <a:pt x="0" y="22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1" name="Freeform 124"/>
            <p:cNvSpPr>
              <a:spLocks/>
            </p:cNvSpPr>
            <p:nvPr/>
          </p:nvSpPr>
          <p:spPr bwMode="auto">
            <a:xfrm>
              <a:off x="1517" y="3322"/>
              <a:ext cx="25" cy="2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" y="44"/>
                </a:cxn>
                <a:cxn ang="0">
                  <a:pos x="6" y="32"/>
                </a:cxn>
                <a:cxn ang="0">
                  <a:pos x="13" y="21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41" y="2"/>
                </a:cxn>
                <a:cxn ang="0">
                  <a:pos x="54" y="0"/>
                </a:cxn>
                <a:cxn ang="0">
                  <a:pos x="69" y="0"/>
                </a:cxn>
                <a:cxn ang="0">
                  <a:pos x="83" y="2"/>
                </a:cxn>
                <a:cxn ang="0">
                  <a:pos x="95" y="7"/>
                </a:cxn>
                <a:cxn ang="0">
                  <a:pos x="105" y="14"/>
                </a:cxn>
                <a:cxn ang="0">
                  <a:pos x="113" y="22"/>
                </a:cxn>
                <a:cxn ang="0">
                  <a:pos x="120" y="32"/>
                </a:cxn>
                <a:cxn ang="0">
                  <a:pos x="125" y="45"/>
                </a:cxn>
                <a:cxn ang="0">
                  <a:pos x="127" y="57"/>
                </a:cxn>
                <a:cxn ang="0">
                  <a:pos x="127" y="72"/>
                </a:cxn>
                <a:cxn ang="0">
                  <a:pos x="125" y="85"/>
                </a:cxn>
                <a:cxn ang="0">
                  <a:pos x="120" y="97"/>
                </a:cxn>
                <a:cxn ang="0">
                  <a:pos x="113" y="107"/>
                </a:cxn>
                <a:cxn ang="0">
                  <a:pos x="105" y="115"/>
                </a:cxn>
                <a:cxn ang="0">
                  <a:pos x="95" y="122"/>
                </a:cxn>
                <a:cxn ang="0">
                  <a:pos x="83" y="126"/>
                </a:cxn>
                <a:cxn ang="0">
                  <a:pos x="69" y="128"/>
                </a:cxn>
                <a:cxn ang="0">
                  <a:pos x="54" y="128"/>
                </a:cxn>
                <a:cxn ang="0">
                  <a:pos x="41" y="126"/>
                </a:cxn>
                <a:cxn ang="0">
                  <a:pos x="31" y="122"/>
                </a:cxn>
                <a:cxn ang="0">
                  <a:pos x="20" y="115"/>
                </a:cxn>
                <a:cxn ang="0">
                  <a:pos x="13" y="107"/>
                </a:cxn>
                <a:cxn ang="0">
                  <a:pos x="6" y="97"/>
                </a:cxn>
                <a:cxn ang="0">
                  <a:pos x="2" y="85"/>
                </a:cxn>
                <a:cxn ang="0">
                  <a:pos x="0" y="72"/>
                </a:cxn>
              </a:cxnLst>
              <a:rect l="0" t="0" r="r" b="b"/>
              <a:pathLst>
                <a:path w="127" h="128">
                  <a:moveTo>
                    <a:pt x="0" y="65"/>
                  </a:moveTo>
                  <a:lnTo>
                    <a:pt x="0" y="57"/>
                  </a:lnTo>
                  <a:lnTo>
                    <a:pt x="1" y="50"/>
                  </a:lnTo>
                  <a:lnTo>
                    <a:pt x="2" y="44"/>
                  </a:lnTo>
                  <a:lnTo>
                    <a:pt x="4" y="37"/>
                  </a:lnTo>
                  <a:lnTo>
                    <a:pt x="6" y="32"/>
                  </a:lnTo>
                  <a:lnTo>
                    <a:pt x="9" y="26"/>
                  </a:lnTo>
                  <a:lnTo>
                    <a:pt x="13" y="21"/>
                  </a:lnTo>
                  <a:lnTo>
                    <a:pt x="17" y="17"/>
                  </a:lnTo>
                  <a:lnTo>
                    <a:pt x="20" y="14"/>
                  </a:lnTo>
                  <a:lnTo>
                    <a:pt x="25" y="9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41" y="2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77" y="1"/>
                  </a:lnTo>
                  <a:lnTo>
                    <a:pt x="83" y="2"/>
                  </a:lnTo>
                  <a:lnTo>
                    <a:pt x="89" y="4"/>
                  </a:lnTo>
                  <a:lnTo>
                    <a:pt x="95" y="7"/>
                  </a:lnTo>
                  <a:lnTo>
                    <a:pt x="100" y="10"/>
                  </a:lnTo>
                  <a:lnTo>
                    <a:pt x="105" y="14"/>
                  </a:lnTo>
                  <a:lnTo>
                    <a:pt x="110" y="18"/>
                  </a:lnTo>
                  <a:lnTo>
                    <a:pt x="113" y="22"/>
                  </a:lnTo>
                  <a:lnTo>
                    <a:pt x="117" y="26"/>
                  </a:lnTo>
                  <a:lnTo>
                    <a:pt x="120" y="32"/>
                  </a:lnTo>
                  <a:lnTo>
                    <a:pt x="123" y="38"/>
                  </a:lnTo>
                  <a:lnTo>
                    <a:pt x="125" y="45"/>
                  </a:lnTo>
                  <a:lnTo>
                    <a:pt x="126" y="51"/>
                  </a:lnTo>
                  <a:lnTo>
                    <a:pt x="127" y="57"/>
                  </a:lnTo>
                  <a:lnTo>
                    <a:pt x="127" y="65"/>
                  </a:lnTo>
                  <a:lnTo>
                    <a:pt x="127" y="72"/>
                  </a:lnTo>
                  <a:lnTo>
                    <a:pt x="126" y="79"/>
                  </a:lnTo>
                  <a:lnTo>
                    <a:pt x="125" y="85"/>
                  </a:lnTo>
                  <a:lnTo>
                    <a:pt x="123" y="92"/>
                  </a:lnTo>
                  <a:lnTo>
                    <a:pt x="120" y="97"/>
                  </a:lnTo>
                  <a:lnTo>
                    <a:pt x="117" y="102"/>
                  </a:lnTo>
                  <a:lnTo>
                    <a:pt x="113" y="107"/>
                  </a:lnTo>
                  <a:lnTo>
                    <a:pt x="110" y="111"/>
                  </a:lnTo>
                  <a:lnTo>
                    <a:pt x="105" y="115"/>
                  </a:lnTo>
                  <a:lnTo>
                    <a:pt x="100" y="118"/>
                  </a:lnTo>
                  <a:lnTo>
                    <a:pt x="95" y="122"/>
                  </a:lnTo>
                  <a:lnTo>
                    <a:pt x="89" y="124"/>
                  </a:lnTo>
                  <a:lnTo>
                    <a:pt x="83" y="126"/>
                  </a:lnTo>
                  <a:lnTo>
                    <a:pt x="77" y="127"/>
                  </a:lnTo>
                  <a:lnTo>
                    <a:pt x="69" y="128"/>
                  </a:lnTo>
                  <a:lnTo>
                    <a:pt x="62" y="128"/>
                  </a:lnTo>
                  <a:lnTo>
                    <a:pt x="54" y="128"/>
                  </a:lnTo>
                  <a:lnTo>
                    <a:pt x="48" y="127"/>
                  </a:lnTo>
                  <a:lnTo>
                    <a:pt x="41" y="126"/>
                  </a:lnTo>
                  <a:lnTo>
                    <a:pt x="36" y="124"/>
                  </a:lnTo>
                  <a:lnTo>
                    <a:pt x="31" y="122"/>
                  </a:lnTo>
                  <a:lnTo>
                    <a:pt x="25" y="118"/>
                  </a:lnTo>
                  <a:lnTo>
                    <a:pt x="20" y="115"/>
                  </a:lnTo>
                  <a:lnTo>
                    <a:pt x="17" y="111"/>
                  </a:lnTo>
                  <a:lnTo>
                    <a:pt x="13" y="107"/>
                  </a:lnTo>
                  <a:lnTo>
                    <a:pt x="9" y="101"/>
                  </a:lnTo>
                  <a:lnTo>
                    <a:pt x="6" y="97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1" y="79"/>
                  </a:lnTo>
                  <a:lnTo>
                    <a:pt x="0" y="72"/>
                  </a:lnTo>
                  <a:lnTo>
                    <a:pt x="0" y="65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2" name="Freeform 125"/>
            <p:cNvSpPr>
              <a:spLocks/>
            </p:cNvSpPr>
            <p:nvPr/>
          </p:nvSpPr>
          <p:spPr bwMode="auto">
            <a:xfrm>
              <a:off x="1553" y="3317"/>
              <a:ext cx="18" cy="33"/>
            </a:xfrm>
            <a:custGeom>
              <a:avLst/>
              <a:gdLst/>
              <a:ahLst/>
              <a:cxnLst>
                <a:cxn ang="0">
                  <a:pos x="22" y="166"/>
                </a:cxn>
                <a:cxn ang="0">
                  <a:pos x="22" y="63"/>
                </a:cxn>
                <a:cxn ang="0">
                  <a:pos x="24" y="58"/>
                </a:cxn>
                <a:cxn ang="0">
                  <a:pos x="25" y="54"/>
                </a:cxn>
                <a:cxn ang="0">
                  <a:pos x="27" y="50"/>
                </a:cxn>
                <a:cxn ang="0">
                  <a:pos x="29" y="45"/>
                </a:cxn>
                <a:cxn ang="0">
                  <a:pos x="32" y="41"/>
                </a:cxn>
                <a:cxn ang="0">
                  <a:pos x="35" y="38"/>
                </a:cxn>
                <a:cxn ang="0">
                  <a:pos x="38" y="35"/>
                </a:cxn>
                <a:cxn ang="0">
                  <a:pos x="41" y="32"/>
                </a:cxn>
                <a:cxn ang="0">
                  <a:pos x="44" y="29"/>
                </a:cxn>
                <a:cxn ang="0">
                  <a:pos x="47" y="27"/>
                </a:cxn>
                <a:cxn ang="0">
                  <a:pos x="51" y="26"/>
                </a:cxn>
                <a:cxn ang="0">
                  <a:pos x="55" y="24"/>
                </a:cxn>
                <a:cxn ang="0">
                  <a:pos x="59" y="23"/>
                </a:cxn>
                <a:cxn ang="0">
                  <a:pos x="63" y="23"/>
                </a:cxn>
                <a:cxn ang="0">
                  <a:pos x="68" y="22"/>
                </a:cxn>
                <a:cxn ang="0">
                  <a:pos x="73" y="22"/>
                </a:cxn>
                <a:cxn ang="0">
                  <a:pos x="75" y="22"/>
                </a:cxn>
                <a:cxn ang="0">
                  <a:pos x="77" y="22"/>
                </a:cxn>
                <a:cxn ang="0">
                  <a:pos x="79" y="22"/>
                </a:cxn>
                <a:cxn ang="0">
                  <a:pos x="82" y="23"/>
                </a:cxn>
                <a:cxn ang="0">
                  <a:pos x="84" y="23"/>
                </a:cxn>
                <a:cxn ang="0">
                  <a:pos x="87" y="24"/>
                </a:cxn>
                <a:cxn ang="0">
                  <a:pos x="89" y="24"/>
                </a:cxn>
                <a:cxn ang="0">
                  <a:pos x="91" y="25"/>
                </a:cxn>
                <a:cxn ang="0">
                  <a:pos x="91" y="5"/>
                </a:cxn>
                <a:cxn ang="0">
                  <a:pos x="89" y="4"/>
                </a:cxn>
                <a:cxn ang="0">
                  <a:pos x="86" y="3"/>
                </a:cxn>
                <a:cxn ang="0">
                  <a:pos x="84" y="1"/>
                </a:cxn>
                <a:cxn ang="0">
                  <a:pos x="80" y="1"/>
                </a:cxn>
                <a:cxn ang="0">
                  <a:pos x="78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2" y="1"/>
                </a:cxn>
                <a:cxn ang="0">
                  <a:pos x="59" y="1"/>
                </a:cxn>
                <a:cxn ang="0">
                  <a:pos x="55" y="3"/>
                </a:cxn>
                <a:cxn ang="0">
                  <a:pos x="52" y="4"/>
                </a:cxn>
                <a:cxn ang="0">
                  <a:pos x="48" y="5"/>
                </a:cxn>
                <a:cxn ang="0">
                  <a:pos x="45" y="7"/>
                </a:cxn>
                <a:cxn ang="0">
                  <a:pos x="42" y="9"/>
                </a:cxn>
                <a:cxn ang="0">
                  <a:pos x="39" y="11"/>
                </a:cxn>
                <a:cxn ang="0">
                  <a:pos x="36" y="13"/>
                </a:cxn>
                <a:cxn ang="0">
                  <a:pos x="33" y="16"/>
                </a:cxn>
                <a:cxn ang="0">
                  <a:pos x="30" y="19"/>
                </a:cxn>
                <a:cxn ang="0">
                  <a:pos x="28" y="22"/>
                </a:cxn>
                <a:cxn ang="0">
                  <a:pos x="26" y="25"/>
                </a:cxn>
                <a:cxn ang="0">
                  <a:pos x="24" y="29"/>
                </a:cxn>
                <a:cxn ang="0">
                  <a:pos x="22" y="32"/>
                </a:cxn>
                <a:cxn ang="0">
                  <a:pos x="22" y="6"/>
                </a:cxn>
                <a:cxn ang="0">
                  <a:pos x="0" y="6"/>
                </a:cxn>
                <a:cxn ang="0">
                  <a:pos x="0" y="166"/>
                </a:cxn>
                <a:cxn ang="0">
                  <a:pos x="22" y="166"/>
                </a:cxn>
              </a:cxnLst>
              <a:rect l="0" t="0" r="r" b="b"/>
              <a:pathLst>
                <a:path w="91" h="166">
                  <a:moveTo>
                    <a:pt x="22" y="166"/>
                  </a:moveTo>
                  <a:lnTo>
                    <a:pt x="22" y="63"/>
                  </a:lnTo>
                  <a:lnTo>
                    <a:pt x="24" y="58"/>
                  </a:lnTo>
                  <a:lnTo>
                    <a:pt x="25" y="54"/>
                  </a:lnTo>
                  <a:lnTo>
                    <a:pt x="27" y="50"/>
                  </a:lnTo>
                  <a:lnTo>
                    <a:pt x="29" y="45"/>
                  </a:lnTo>
                  <a:lnTo>
                    <a:pt x="32" y="41"/>
                  </a:lnTo>
                  <a:lnTo>
                    <a:pt x="35" y="38"/>
                  </a:lnTo>
                  <a:lnTo>
                    <a:pt x="38" y="35"/>
                  </a:lnTo>
                  <a:lnTo>
                    <a:pt x="41" y="32"/>
                  </a:lnTo>
                  <a:lnTo>
                    <a:pt x="44" y="29"/>
                  </a:lnTo>
                  <a:lnTo>
                    <a:pt x="47" y="27"/>
                  </a:lnTo>
                  <a:lnTo>
                    <a:pt x="51" y="26"/>
                  </a:lnTo>
                  <a:lnTo>
                    <a:pt x="55" y="24"/>
                  </a:lnTo>
                  <a:lnTo>
                    <a:pt x="59" y="23"/>
                  </a:lnTo>
                  <a:lnTo>
                    <a:pt x="63" y="23"/>
                  </a:lnTo>
                  <a:lnTo>
                    <a:pt x="68" y="22"/>
                  </a:lnTo>
                  <a:lnTo>
                    <a:pt x="73" y="22"/>
                  </a:lnTo>
                  <a:lnTo>
                    <a:pt x="75" y="22"/>
                  </a:lnTo>
                  <a:lnTo>
                    <a:pt x="77" y="22"/>
                  </a:lnTo>
                  <a:lnTo>
                    <a:pt x="79" y="22"/>
                  </a:lnTo>
                  <a:lnTo>
                    <a:pt x="82" y="23"/>
                  </a:lnTo>
                  <a:lnTo>
                    <a:pt x="84" y="23"/>
                  </a:lnTo>
                  <a:lnTo>
                    <a:pt x="87" y="24"/>
                  </a:lnTo>
                  <a:lnTo>
                    <a:pt x="89" y="24"/>
                  </a:lnTo>
                  <a:lnTo>
                    <a:pt x="91" y="25"/>
                  </a:lnTo>
                  <a:lnTo>
                    <a:pt x="91" y="5"/>
                  </a:lnTo>
                  <a:lnTo>
                    <a:pt x="89" y="4"/>
                  </a:lnTo>
                  <a:lnTo>
                    <a:pt x="86" y="3"/>
                  </a:lnTo>
                  <a:lnTo>
                    <a:pt x="84" y="1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2" y="1"/>
                  </a:lnTo>
                  <a:lnTo>
                    <a:pt x="59" y="1"/>
                  </a:lnTo>
                  <a:lnTo>
                    <a:pt x="55" y="3"/>
                  </a:lnTo>
                  <a:lnTo>
                    <a:pt x="52" y="4"/>
                  </a:lnTo>
                  <a:lnTo>
                    <a:pt x="48" y="5"/>
                  </a:lnTo>
                  <a:lnTo>
                    <a:pt x="45" y="7"/>
                  </a:lnTo>
                  <a:lnTo>
                    <a:pt x="42" y="9"/>
                  </a:lnTo>
                  <a:lnTo>
                    <a:pt x="39" y="11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8" y="22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2" y="32"/>
                  </a:lnTo>
                  <a:lnTo>
                    <a:pt x="22" y="6"/>
                  </a:lnTo>
                  <a:lnTo>
                    <a:pt x="0" y="6"/>
                  </a:lnTo>
                  <a:lnTo>
                    <a:pt x="0" y="166"/>
                  </a:lnTo>
                  <a:lnTo>
                    <a:pt x="22" y="16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3" name="Freeform 126"/>
            <p:cNvSpPr>
              <a:spLocks/>
            </p:cNvSpPr>
            <p:nvPr/>
          </p:nvSpPr>
          <p:spPr bwMode="auto">
            <a:xfrm>
              <a:off x="1574" y="3317"/>
              <a:ext cx="34" cy="34"/>
            </a:xfrm>
            <a:custGeom>
              <a:avLst/>
              <a:gdLst/>
              <a:ahLst/>
              <a:cxnLst>
                <a:cxn ang="0">
                  <a:pos x="142" y="115"/>
                </a:cxn>
                <a:cxn ang="0">
                  <a:pos x="138" y="122"/>
                </a:cxn>
                <a:cxn ang="0">
                  <a:pos x="133" y="130"/>
                </a:cxn>
                <a:cxn ang="0">
                  <a:pos x="128" y="136"/>
                </a:cxn>
                <a:cxn ang="0">
                  <a:pos x="121" y="140"/>
                </a:cxn>
                <a:cxn ang="0">
                  <a:pos x="113" y="145"/>
                </a:cxn>
                <a:cxn ang="0">
                  <a:pos x="106" y="148"/>
                </a:cxn>
                <a:cxn ang="0">
                  <a:pos x="96" y="149"/>
                </a:cxn>
                <a:cxn ang="0">
                  <a:pos x="86" y="150"/>
                </a:cxn>
                <a:cxn ang="0">
                  <a:pos x="72" y="149"/>
                </a:cxn>
                <a:cxn ang="0">
                  <a:pos x="61" y="146"/>
                </a:cxn>
                <a:cxn ang="0">
                  <a:pos x="50" y="141"/>
                </a:cxn>
                <a:cxn ang="0">
                  <a:pos x="41" y="135"/>
                </a:cxn>
                <a:cxn ang="0">
                  <a:pos x="34" y="126"/>
                </a:cxn>
                <a:cxn ang="0">
                  <a:pos x="29" y="116"/>
                </a:cxn>
                <a:cxn ang="0">
                  <a:pos x="24" y="104"/>
                </a:cxn>
                <a:cxn ang="0">
                  <a:pos x="22" y="90"/>
                </a:cxn>
                <a:cxn ang="0">
                  <a:pos x="171" y="85"/>
                </a:cxn>
                <a:cxn ang="0">
                  <a:pos x="170" y="67"/>
                </a:cxn>
                <a:cxn ang="0">
                  <a:pos x="164" y="50"/>
                </a:cxn>
                <a:cxn ang="0">
                  <a:pos x="157" y="36"/>
                </a:cxn>
                <a:cxn ang="0">
                  <a:pos x="147" y="24"/>
                </a:cxn>
                <a:cxn ang="0">
                  <a:pos x="135" y="13"/>
                </a:cxn>
                <a:cxn ang="0">
                  <a:pos x="121" y="7"/>
                </a:cxn>
                <a:cxn ang="0">
                  <a:pos x="105" y="1"/>
                </a:cxn>
                <a:cxn ang="0">
                  <a:pos x="86" y="0"/>
                </a:cxn>
                <a:cxn ang="0">
                  <a:pos x="67" y="1"/>
                </a:cxn>
                <a:cxn ang="0">
                  <a:pos x="51" y="7"/>
                </a:cxn>
                <a:cxn ang="0">
                  <a:pos x="36" y="14"/>
                </a:cxn>
                <a:cxn ang="0">
                  <a:pos x="23" y="24"/>
                </a:cxn>
                <a:cxn ang="0">
                  <a:pos x="14" y="37"/>
                </a:cxn>
                <a:cxn ang="0">
                  <a:pos x="6" y="51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1" y="104"/>
                </a:cxn>
                <a:cxn ang="0">
                  <a:pos x="6" y="120"/>
                </a:cxn>
                <a:cxn ang="0">
                  <a:pos x="14" y="135"/>
                </a:cxn>
                <a:cxn ang="0">
                  <a:pos x="23" y="148"/>
                </a:cxn>
                <a:cxn ang="0">
                  <a:pos x="36" y="157"/>
                </a:cxn>
                <a:cxn ang="0">
                  <a:pos x="51" y="165"/>
                </a:cxn>
                <a:cxn ang="0">
                  <a:pos x="67" y="169"/>
                </a:cxn>
                <a:cxn ang="0">
                  <a:pos x="86" y="171"/>
                </a:cxn>
                <a:cxn ang="0">
                  <a:pos x="101" y="170"/>
                </a:cxn>
                <a:cxn ang="0">
                  <a:pos x="114" y="167"/>
                </a:cxn>
                <a:cxn ang="0">
                  <a:pos x="127" y="163"/>
                </a:cxn>
                <a:cxn ang="0">
                  <a:pos x="138" y="156"/>
                </a:cxn>
                <a:cxn ang="0">
                  <a:pos x="147" y="148"/>
                </a:cxn>
                <a:cxn ang="0">
                  <a:pos x="155" y="138"/>
                </a:cxn>
                <a:cxn ang="0">
                  <a:pos x="160" y="126"/>
                </a:cxn>
                <a:cxn ang="0">
                  <a:pos x="164" y="115"/>
                </a:cxn>
              </a:cxnLst>
              <a:rect l="0" t="0" r="r" b="b"/>
              <a:pathLst>
                <a:path w="171" h="171">
                  <a:moveTo>
                    <a:pt x="164" y="115"/>
                  </a:moveTo>
                  <a:lnTo>
                    <a:pt x="142" y="115"/>
                  </a:lnTo>
                  <a:lnTo>
                    <a:pt x="140" y="119"/>
                  </a:lnTo>
                  <a:lnTo>
                    <a:pt x="138" y="122"/>
                  </a:lnTo>
                  <a:lnTo>
                    <a:pt x="135" y="126"/>
                  </a:lnTo>
                  <a:lnTo>
                    <a:pt x="133" y="130"/>
                  </a:lnTo>
                  <a:lnTo>
                    <a:pt x="130" y="133"/>
                  </a:lnTo>
                  <a:lnTo>
                    <a:pt x="128" y="136"/>
                  </a:lnTo>
                  <a:lnTo>
                    <a:pt x="125" y="138"/>
                  </a:lnTo>
                  <a:lnTo>
                    <a:pt x="121" y="140"/>
                  </a:lnTo>
                  <a:lnTo>
                    <a:pt x="117" y="142"/>
                  </a:lnTo>
                  <a:lnTo>
                    <a:pt x="113" y="145"/>
                  </a:lnTo>
                  <a:lnTo>
                    <a:pt x="110" y="147"/>
                  </a:lnTo>
                  <a:lnTo>
                    <a:pt x="106" y="148"/>
                  </a:lnTo>
                  <a:lnTo>
                    <a:pt x="100" y="149"/>
                  </a:lnTo>
                  <a:lnTo>
                    <a:pt x="96" y="149"/>
                  </a:lnTo>
                  <a:lnTo>
                    <a:pt x="92" y="150"/>
                  </a:lnTo>
                  <a:lnTo>
                    <a:pt x="86" y="150"/>
                  </a:lnTo>
                  <a:lnTo>
                    <a:pt x="79" y="150"/>
                  </a:lnTo>
                  <a:lnTo>
                    <a:pt x="72" y="149"/>
                  </a:lnTo>
                  <a:lnTo>
                    <a:pt x="66" y="148"/>
                  </a:lnTo>
                  <a:lnTo>
                    <a:pt x="61" y="146"/>
                  </a:lnTo>
                  <a:lnTo>
                    <a:pt x="55" y="144"/>
                  </a:lnTo>
                  <a:lnTo>
                    <a:pt x="50" y="141"/>
                  </a:lnTo>
                  <a:lnTo>
                    <a:pt x="46" y="138"/>
                  </a:lnTo>
                  <a:lnTo>
                    <a:pt x="41" y="135"/>
                  </a:lnTo>
                  <a:lnTo>
                    <a:pt x="37" y="131"/>
                  </a:lnTo>
                  <a:lnTo>
                    <a:pt x="34" y="126"/>
                  </a:lnTo>
                  <a:lnTo>
                    <a:pt x="31" y="121"/>
                  </a:lnTo>
                  <a:lnTo>
                    <a:pt x="29" y="116"/>
                  </a:lnTo>
                  <a:lnTo>
                    <a:pt x="27" y="110"/>
                  </a:lnTo>
                  <a:lnTo>
                    <a:pt x="24" y="104"/>
                  </a:lnTo>
                  <a:lnTo>
                    <a:pt x="23" y="98"/>
                  </a:lnTo>
                  <a:lnTo>
                    <a:pt x="22" y="90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5"/>
                  </a:lnTo>
                  <a:lnTo>
                    <a:pt x="170" y="67"/>
                  </a:lnTo>
                  <a:lnTo>
                    <a:pt x="168" y="58"/>
                  </a:lnTo>
                  <a:lnTo>
                    <a:pt x="164" y="50"/>
                  </a:lnTo>
                  <a:lnTo>
                    <a:pt x="161" y="42"/>
                  </a:lnTo>
                  <a:lnTo>
                    <a:pt x="157" y="36"/>
                  </a:lnTo>
                  <a:lnTo>
                    <a:pt x="153" y="29"/>
                  </a:lnTo>
                  <a:lnTo>
                    <a:pt x="147" y="24"/>
                  </a:lnTo>
                  <a:lnTo>
                    <a:pt x="142" y="19"/>
                  </a:lnTo>
                  <a:lnTo>
                    <a:pt x="135" y="13"/>
                  </a:lnTo>
                  <a:lnTo>
                    <a:pt x="128" y="10"/>
                  </a:lnTo>
                  <a:lnTo>
                    <a:pt x="121" y="7"/>
                  </a:lnTo>
                  <a:lnTo>
                    <a:pt x="113" y="4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1" y="7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0" y="19"/>
                  </a:lnTo>
                  <a:lnTo>
                    <a:pt x="23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9" y="43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6" y="120"/>
                  </a:lnTo>
                  <a:lnTo>
                    <a:pt x="9" y="127"/>
                  </a:lnTo>
                  <a:lnTo>
                    <a:pt x="14" y="135"/>
                  </a:lnTo>
                  <a:lnTo>
                    <a:pt x="18" y="141"/>
                  </a:lnTo>
                  <a:lnTo>
                    <a:pt x="23" y="148"/>
                  </a:lnTo>
                  <a:lnTo>
                    <a:pt x="30" y="153"/>
                  </a:lnTo>
                  <a:lnTo>
                    <a:pt x="36" y="157"/>
                  </a:lnTo>
                  <a:lnTo>
                    <a:pt x="44" y="162"/>
                  </a:lnTo>
                  <a:lnTo>
                    <a:pt x="51" y="165"/>
                  </a:lnTo>
                  <a:lnTo>
                    <a:pt x="59" y="168"/>
                  </a:lnTo>
                  <a:lnTo>
                    <a:pt x="67" y="169"/>
                  </a:lnTo>
                  <a:lnTo>
                    <a:pt x="77" y="171"/>
                  </a:lnTo>
                  <a:lnTo>
                    <a:pt x="86" y="171"/>
                  </a:lnTo>
                  <a:lnTo>
                    <a:pt x="94" y="171"/>
                  </a:lnTo>
                  <a:lnTo>
                    <a:pt x="101" y="170"/>
                  </a:lnTo>
                  <a:lnTo>
                    <a:pt x="108" y="169"/>
                  </a:lnTo>
                  <a:lnTo>
                    <a:pt x="114" y="167"/>
                  </a:lnTo>
                  <a:lnTo>
                    <a:pt x="121" y="165"/>
                  </a:lnTo>
                  <a:lnTo>
                    <a:pt x="127" y="163"/>
                  </a:lnTo>
                  <a:lnTo>
                    <a:pt x="132" y="160"/>
                  </a:lnTo>
                  <a:lnTo>
                    <a:pt x="138" y="156"/>
                  </a:lnTo>
                  <a:lnTo>
                    <a:pt x="143" y="152"/>
                  </a:lnTo>
                  <a:lnTo>
                    <a:pt x="147" y="148"/>
                  </a:lnTo>
                  <a:lnTo>
                    <a:pt x="152" y="142"/>
                  </a:lnTo>
                  <a:lnTo>
                    <a:pt x="155" y="138"/>
                  </a:lnTo>
                  <a:lnTo>
                    <a:pt x="158" y="133"/>
                  </a:lnTo>
                  <a:lnTo>
                    <a:pt x="160" y="126"/>
                  </a:lnTo>
                  <a:lnTo>
                    <a:pt x="162" y="121"/>
                  </a:lnTo>
                  <a:lnTo>
                    <a:pt x="164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4" name="Freeform 127"/>
            <p:cNvSpPr>
              <a:spLocks/>
            </p:cNvSpPr>
            <p:nvPr/>
          </p:nvSpPr>
          <p:spPr bwMode="auto">
            <a:xfrm>
              <a:off x="1578" y="3321"/>
              <a:ext cx="25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" y="47"/>
                </a:cxn>
                <a:cxn ang="0">
                  <a:pos x="2" y="41"/>
                </a:cxn>
                <a:cxn ang="0">
                  <a:pos x="4" y="36"/>
                </a:cxn>
                <a:cxn ang="0">
                  <a:pos x="6" y="32"/>
                </a:cxn>
                <a:cxn ang="0">
                  <a:pos x="9" y="26"/>
                </a:cxn>
                <a:cxn ang="0">
                  <a:pos x="12" y="22"/>
                </a:cxn>
                <a:cxn ang="0">
                  <a:pos x="15" y="18"/>
                </a:cxn>
                <a:cxn ang="0">
                  <a:pos x="20" y="15"/>
                </a:cxn>
                <a:cxn ang="0">
                  <a:pos x="24" y="11"/>
                </a:cxn>
                <a:cxn ang="0">
                  <a:pos x="28" y="8"/>
                </a:cxn>
                <a:cxn ang="0">
                  <a:pos x="33" y="6"/>
                </a:cxn>
                <a:cxn ang="0">
                  <a:pos x="39" y="4"/>
                </a:cxn>
                <a:cxn ang="0">
                  <a:pos x="44" y="2"/>
                </a:cxn>
                <a:cxn ang="0">
                  <a:pos x="51" y="1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0"/>
                </a:cxn>
                <a:cxn ang="0">
                  <a:pos x="76" y="1"/>
                </a:cxn>
                <a:cxn ang="0">
                  <a:pos x="82" y="2"/>
                </a:cxn>
                <a:cxn ang="0">
                  <a:pos x="87" y="4"/>
                </a:cxn>
                <a:cxn ang="0">
                  <a:pos x="92" y="6"/>
                </a:cxn>
                <a:cxn ang="0">
                  <a:pos x="98" y="8"/>
                </a:cxn>
                <a:cxn ang="0">
                  <a:pos x="102" y="11"/>
                </a:cxn>
                <a:cxn ang="0">
                  <a:pos x="106" y="15"/>
                </a:cxn>
                <a:cxn ang="0">
                  <a:pos x="109" y="18"/>
                </a:cxn>
                <a:cxn ang="0">
                  <a:pos x="114" y="22"/>
                </a:cxn>
                <a:cxn ang="0">
                  <a:pos x="116" y="26"/>
                </a:cxn>
                <a:cxn ang="0">
                  <a:pos x="119" y="32"/>
                </a:cxn>
                <a:cxn ang="0">
                  <a:pos x="121" y="36"/>
                </a:cxn>
                <a:cxn ang="0">
                  <a:pos x="122" y="41"/>
                </a:cxn>
                <a:cxn ang="0">
                  <a:pos x="123" y="47"/>
                </a:cxn>
                <a:cxn ang="0">
                  <a:pos x="124" y="53"/>
                </a:cxn>
                <a:cxn ang="0">
                  <a:pos x="0" y="53"/>
                </a:cxn>
              </a:cxnLst>
              <a:rect l="0" t="0" r="r" b="b"/>
              <a:pathLst>
                <a:path w="124" h="53">
                  <a:moveTo>
                    <a:pt x="0" y="53"/>
                  </a:moveTo>
                  <a:lnTo>
                    <a:pt x="1" y="47"/>
                  </a:lnTo>
                  <a:lnTo>
                    <a:pt x="2" y="41"/>
                  </a:lnTo>
                  <a:lnTo>
                    <a:pt x="4" y="36"/>
                  </a:lnTo>
                  <a:lnTo>
                    <a:pt x="6" y="32"/>
                  </a:lnTo>
                  <a:lnTo>
                    <a:pt x="9" y="26"/>
                  </a:lnTo>
                  <a:lnTo>
                    <a:pt x="12" y="22"/>
                  </a:lnTo>
                  <a:lnTo>
                    <a:pt x="15" y="18"/>
                  </a:lnTo>
                  <a:lnTo>
                    <a:pt x="20" y="15"/>
                  </a:lnTo>
                  <a:lnTo>
                    <a:pt x="24" y="11"/>
                  </a:lnTo>
                  <a:lnTo>
                    <a:pt x="28" y="8"/>
                  </a:lnTo>
                  <a:lnTo>
                    <a:pt x="33" y="6"/>
                  </a:lnTo>
                  <a:lnTo>
                    <a:pt x="39" y="4"/>
                  </a:lnTo>
                  <a:lnTo>
                    <a:pt x="44" y="2"/>
                  </a:lnTo>
                  <a:lnTo>
                    <a:pt x="51" y="1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0"/>
                  </a:lnTo>
                  <a:lnTo>
                    <a:pt x="76" y="1"/>
                  </a:lnTo>
                  <a:lnTo>
                    <a:pt x="82" y="2"/>
                  </a:lnTo>
                  <a:lnTo>
                    <a:pt x="87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2" y="11"/>
                  </a:lnTo>
                  <a:lnTo>
                    <a:pt x="106" y="15"/>
                  </a:lnTo>
                  <a:lnTo>
                    <a:pt x="109" y="18"/>
                  </a:lnTo>
                  <a:lnTo>
                    <a:pt x="114" y="22"/>
                  </a:lnTo>
                  <a:lnTo>
                    <a:pt x="116" y="26"/>
                  </a:lnTo>
                  <a:lnTo>
                    <a:pt x="119" y="32"/>
                  </a:lnTo>
                  <a:lnTo>
                    <a:pt x="121" y="36"/>
                  </a:lnTo>
                  <a:lnTo>
                    <a:pt x="122" y="41"/>
                  </a:lnTo>
                  <a:lnTo>
                    <a:pt x="123" y="47"/>
                  </a:lnTo>
                  <a:lnTo>
                    <a:pt x="124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5" name="Freeform 128"/>
            <p:cNvSpPr>
              <a:spLocks/>
            </p:cNvSpPr>
            <p:nvPr/>
          </p:nvSpPr>
          <p:spPr bwMode="auto">
            <a:xfrm>
              <a:off x="1612" y="3317"/>
              <a:ext cx="30" cy="34"/>
            </a:xfrm>
            <a:custGeom>
              <a:avLst/>
              <a:gdLst/>
              <a:ahLst/>
              <a:cxnLst>
                <a:cxn ang="0">
                  <a:pos x="2" y="127"/>
                </a:cxn>
                <a:cxn ang="0">
                  <a:pos x="9" y="144"/>
                </a:cxn>
                <a:cxn ang="0">
                  <a:pos x="21" y="156"/>
                </a:cxn>
                <a:cxn ang="0">
                  <a:pos x="37" y="165"/>
                </a:cxn>
                <a:cxn ang="0">
                  <a:pos x="59" y="170"/>
                </a:cxn>
                <a:cxn ang="0">
                  <a:pos x="84" y="171"/>
                </a:cxn>
                <a:cxn ang="0">
                  <a:pos x="109" y="168"/>
                </a:cxn>
                <a:cxn ang="0">
                  <a:pos x="128" y="161"/>
                </a:cxn>
                <a:cxn ang="0">
                  <a:pos x="143" y="150"/>
                </a:cxn>
                <a:cxn ang="0">
                  <a:pos x="151" y="136"/>
                </a:cxn>
                <a:cxn ang="0">
                  <a:pos x="154" y="119"/>
                </a:cxn>
                <a:cxn ang="0">
                  <a:pos x="152" y="106"/>
                </a:cxn>
                <a:cxn ang="0">
                  <a:pos x="147" y="95"/>
                </a:cxn>
                <a:cxn ang="0">
                  <a:pos x="139" y="88"/>
                </a:cxn>
                <a:cxn ang="0">
                  <a:pos x="126" y="82"/>
                </a:cxn>
                <a:cxn ang="0">
                  <a:pos x="105" y="76"/>
                </a:cxn>
                <a:cxn ang="0">
                  <a:pos x="47" y="67"/>
                </a:cxn>
                <a:cxn ang="0">
                  <a:pos x="37" y="63"/>
                </a:cxn>
                <a:cxn ang="0">
                  <a:pos x="31" y="59"/>
                </a:cxn>
                <a:cxn ang="0">
                  <a:pos x="27" y="53"/>
                </a:cxn>
                <a:cxn ang="0">
                  <a:pos x="26" y="45"/>
                </a:cxn>
                <a:cxn ang="0">
                  <a:pos x="28" y="38"/>
                </a:cxn>
                <a:cxn ang="0">
                  <a:pos x="32" y="30"/>
                </a:cxn>
                <a:cxn ang="0">
                  <a:pos x="41" y="25"/>
                </a:cxn>
                <a:cxn ang="0">
                  <a:pos x="52" y="22"/>
                </a:cxn>
                <a:cxn ang="0">
                  <a:pos x="73" y="20"/>
                </a:cxn>
                <a:cxn ang="0">
                  <a:pos x="95" y="22"/>
                </a:cxn>
                <a:cxn ang="0">
                  <a:pos x="108" y="26"/>
                </a:cxn>
                <a:cxn ang="0">
                  <a:pos x="118" y="32"/>
                </a:cxn>
                <a:cxn ang="0">
                  <a:pos x="124" y="41"/>
                </a:cxn>
                <a:cxn ang="0">
                  <a:pos x="127" y="52"/>
                </a:cxn>
                <a:cxn ang="0">
                  <a:pos x="146" y="41"/>
                </a:cxn>
                <a:cxn ang="0">
                  <a:pos x="140" y="26"/>
                </a:cxn>
                <a:cxn ang="0">
                  <a:pos x="129" y="14"/>
                </a:cxn>
                <a:cxn ang="0">
                  <a:pos x="113" y="6"/>
                </a:cxn>
                <a:cxn ang="0">
                  <a:pos x="92" y="1"/>
                </a:cxn>
                <a:cxn ang="0">
                  <a:pos x="67" y="0"/>
                </a:cxn>
                <a:cxn ang="0">
                  <a:pos x="45" y="4"/>
                </a:cxn>
                <a:cxn ang="0">
                  <a:pos x="28" y="10"/>
                </a:cxn>
                <a:cxn ang="0">
                  <a:pos x="15" y="21"/>
                </a:cxn>
                <a:cxn ang="0">
                  <a:pos x="6" y="32"/>
                </a:cxn>
                <a:cxn ang="0">
                  <a:pos x="4" y="47"/>
                </a:cxn>
                <a:cxn ang="0">
                  <a:pos x="6" y="60"/>
                </a:cxn>
                <a:cxn ang="0">
                  <a:pos x="11" y="71"/>
                </a:cxn>
                <a:cxn ang="0">
                  <a:pos x="20" y="79"/>
                </a:cxn>
                <a:cxn ang="0">
                  <a:pos x="33" y="85"/>
                </a:cxn>
                <a:cxn ang="0">
                  <a:pos x="56" y="90"/>
                </a:cxn>
                <a:cxn ang="0">
                  <a:pos x="115" y="101"/>
                </a:cxn>
                <a:cxn ang="0">
                  <a:pos x="123" y="104"/>
                </a:cxn>
                <a:cxn ang="0">
                  <a:pos x="128" y="108"/>
                </a:cxn>
                <a:cxn ang="0">
                  <a:pos x="131" y="114"/>
                </a:cxn>
                <a:cxn ang="0">
                  <a:pos x="132" y="121"/>
                </a:cxn>
                <a:cxn ang="0">
                  <a:pos x="130" y="131"/>
                </a:cxn>
                <a:cxn ang="0">
                  <a:pos x="125" y="139"/>
                </a:cxn>
                <a:cxn ang="0">
                  <a:pos x="115" y="145"/>
                </a:cxn>
                <a:cxn ang="0">
                  <a:pos x="101" y="149"/>
                </a:cxn>
                <a:cxn ang="0">
                  <a:pos x="77" y="151"/>
                </a:cxn>
                <a:cxn ang="0">
                  <a:pos x="59" y="150"/>
                </a:cxn>
                <a:cxn ang="0">
                  <a:pos x="45" y="146"/>
                </a:cxn>
                <a:cxn ang="0">
                  <a:pos x="34" y="139"/>
                </a:cxn>
                <a:cxn ang="0">
                  <a:pos x="26" y="131"/>
                </a:cxn>
                <a:cxn ang="0">
                  <a:pos x="22" y="119"/>
                </a:cxn>
              </a:cxnLst>
              <a:rect l="0" t="0" r="r" b="b"/>
              <a:pathLst>
                <a:path w="154" h="171">
                  <a:moveTo>
                    <a:pt x="0" y="115"/>
                  </a:moveTo>
                  <a:lnTo>
                    <a:pt x="1" y="121"/>
                  </a:lnTo>
                  <a:lnTo>
                    <a:pt x="2" y="127"/>
                  </a:lnTo>
                  <a:lnTo>
                    <a:pt x="4" y="133"/>
                  </a:lnTo>
                  <a:lnTo>
                    <a:pt x="6" y="138"/>
                  </a:lnTo>
                  <a:lnTo>
                    <a:pt x="9" y="144"/>
                  </a:lnTo>
                  <a:lnTo>
                    <a:pt x="13" y="148"/>
                  </a:lnTo>
                  <a:lnTo>
                    <a:pt x="16" y="152"/>
                  </a:lnTo>
                  <a:lnTo>
                    <a:pt x="21" y="156"/>
                  </a:lnTo>
                  <a:lnTo>
                    <a:pt x="26" y="160"/>
                  </a:lnTo>
                  <a:lnTo>
                    <a:pt x="31" y="163"/>
                  </a:lnTo>
                  <a:lnTo>
                    <a:pt x="37" y="165"/>
                  </a:lnTo>
                  <a:lnTo>
                    <a:pt x="44" y="167"/>
                  </a:lnTo>
                  <a:lnTo>
                    <a:pt x="51" y="169"/>
                  </a:lnTo>
                  <a:lnTo>
                    <a:pt x="59" y="170"/>
                  </a:lnTo>
                  <a:lnTo>
                    <a:pt x="66" y="171"/>
                  </a:lnTo>
                  <a:lnTo>
                    <a:pt x="75" y="171"/>
                  </a:lnTo>
                  <a:lnTo>
                    <a:pt x="84" y="171"/>
                  </a:lnTo>
                  <a:lnTo>
                    <a:pt x="93" y="170"/>
                  </a:lnTo>
                  <a:lnTo>
                    <a:pt x="101" y="169"/>
                  </a:lnTo>
                  <a:lnTo>
                    <a:pt x="109" y="168"/>
                  </a:lnTo>
                  <a:lnTo>
                    <a:pt x="116" y="166"/>
                  </a:lnTo>
                  <a:lnTo>
                    <a:pt x="123" y="164"/>
                  </a:lnTo>
                  <a:lnTo>
                    <a:pt x="128" y="161"/>
                  </a:lnTo>
                  <a:lnTo>
                    <a:pt x="134" y="157"/>
                  </a:lnTo>
                  <a:lnTo>
                    <a:pt x="139" y="154"/>
                  </a:lnTo>
                  <a:lnTo>
                    <a:pt x="143" y="150"/>
                  </a:lnTo>
                  <a:lnTo>
                    <a:pt x="146" y="146"/>
                  </a:lnTo>
                  <a:lnTo>
                    <a:pt x="148" y="141"/>
                  </a:lnTo>
                  <a:lnTo>
                    <a:pt x="151" y="136"/>
                  </a:lnTo>
                  <a:lnTo>
                    <a:pt x="153" y="131"/>
                  </a:lnTo>
                  <a:lnTo>
                    <a:pt x="154" y="125"/>
                  </a:lnTo>
                  <a:lnTo>
                    <a:pt x="154" y="119"/>
                  </a:lnTo>
                  <a:lnTo>
                    <a:pt x="154" y="115"/>
                  </a:lnTo>
                  <a:lnTo>
                    <a:pt x="153" y="110"/>
                  </a:lnTo>
                  <a:lnTo>
                    <a:pt x="152" y="106"/>
                  </a:lnTo>
                  <a:lnTo>
                    <a:pt x="151" y="102"/>
                  </a:lnTo>
                  <a:lnTo>
                    <a:pt x="150" y="99"/>
                  </a:lnTo>
                  <a:lnTo>
                    <a:pt x="147" y="95"/>
                  </a:lnTo>
                  <a:lnTo>
                    <a:pt x="144" y="92"/>
                  </a:lnTo>
                  <a:lnTo>
                    <a:pt x="142" y="90"/>
                  </a:lnTo>
                  <a:lnTo>
                    <a:pt x="139" y="88"/>
                  </a:lnTo>
                  <a:lnTo>
                    <a:pt x="135" y="86"/>
                  </a:lnTo>
                  <a:lnTo>
                    <a:pt x="130" y="84"/>
                  </a:lnTo>
                  <a:lnTo>
                    <a:pt x="126" y="82"/>
                  </a:lnTo>
                  <a:lnTo>
                    <a:pt x="122" y="79"/>
                  </a:lnTo>
                  <a:lnTo>
                    <a:pt x="116" y="78"/>
                  </a:lnTo>
                  <a:lnTo>
                    <a:pt x="105" y="76"/>
                  </a:lnTo>
                  <a:lnTo>
                    <a:pt x="64" y="70"/>
                  </a:lnTo>
                  <a:lnTo>
                    <a:pt x="56" y="69"/>
                  </a:lnTo>
                  <a:lnTo>
                    <a:pt x="47" y="67"/>
                  </a:lnTo>
                  <a:lnTo>
                    <a:pt x="44" y="66"/>
                  </a:lnTo>
                  <a:lnTo>
                    <a:pt x="41" y="64"/>
                  </a:lnTo>
                  <a:lnTo>
                    <a:pt x="37" y="63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1" y="59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3"/>
                  </a:lnTo>
                  <a:lnTo>
                    <a:pt x="27" y="51"/>
                  </a:lnTo>
                  <a:lnTo>
                    <a:pt x="26" y="48"/>
                  </a:lnTo>
                  <a:lnTo>
                    <a:pt x="26" y="45"/>
                  </a:lnTo>
                  <a:lnTo>
                    <a:pt x="26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5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5" y="28"/>
                  </a:lnTo>
                  <a:lnTo>
                    <a:pt x="37" y="27"/>
                  </a:lnTo>
                  <a:lnTo>
                    <a:pt x="41" y="25"/>
                  </a:lnTo>
                  <a:lnTo>
                    <a:pt x="44" y="24"/>
                  </a:lnTo>
                  <a:lnTo>
                    <a:pt x="48" y="23"/>
                  </a:lnTo>
                  <a:lnTo>
                    <a:pt x="52" y="22"/>
                  </a:lnTo>
                  <a:lnTo>
                    <a:pt x="57" y="21"/>
                  </a:lnTo>
                  <a:lnTo>
                    <a:pt x="62" y="20"/>
                  </a:lnTo>
                  <a:lnTo>
                    <a:pt x="73" y="20"/>
                  </a:lnTo>
                  <a:lnTo>
                    <a:pt x="84" y="20"/>
                  </a:lnTo>
                  <a:lnTo>
                    <a:pt x="90" y="21"/>
                  </a:lnTo>
                  <a:lnTo>
                    <a:pt x="95" y="22"/>
                  </a:lnTo>
                  <a:lnTo>
                    <a:pt x="99" y="23"/>
                  </a:lnTo>
                  <a:lnTo>
                    <a:pt x="104" y="24"/>
                  </a:lnTo>
                  <a:lnTo>
                    <a:pt x="108" y="26"/>
                  </a:lnTo>
                  <a:lnTo>
                    <a:pt x="111" y="28"/>
                  </a:lnTo>
                  <a:lnTo>
                    <a:pt x="114" y="29"/>
                  </a:lnTo>
                  <a:lnTo>
                    <a:pt x="118" y="32"/>
                  </a:lnTo>
                  <a:lnTo>
                    <a:pt x="120" y="35"/>
                  </a:lnTo>
                  <a:lnTo>
                    <a:pt x="122" y="38"/>
                  </a:lnTo>
                  <a:lnTo>
                    <a:pt x="124" y="41"/>
                  </a:lnTo>
                  <a:lnTo>
                    <a:pt x="125" y="44"/>
                  </a:lnTo>
                  <a:lnTo>
                    <a:pt x="126" y="47"/>
                  </a:lnTo>
                  <a:lnTo>
                    <a:pt x="127" y="52"/>
                  </a:lnTo>
                  <a:lnTo>
                    <a:pt x="147" y="52"/>
                  </a:lnTo>
                  <a:lnTo>
                    <a:pt x="147" y="46"/>
                  </a:lnTo>
                  <a:lnTo>
                    <a:pt x="146" y="41"/>
                  </a:lnTo>
                  <a:lnTo>
                    <a:pt x="145" y="36"/>
                  </a:lnTo>
                  <a:lnTo>
                    <a:pt x="143" y="30"/>
                  </a:lnTo>
                  <a:lnTo>
                    <a:pt x="140" y="26"/>
                  </a:lnTo>
                  <a:lnTo>
                    <a:pt x="137" y="22"/>
                  </a:lnTo>
                  <a:lnTo>
                    <a:pt x="134" y="18"/>
                  </a:lnTo>
                  <a:lnTo>
                    <a:pt x="129" y="14"/>
                  </a:lnTo>
                  <a:lnTo>
                    <a:pt x="124" y="11"/>
                  </a:lnTo>
                  <a:lnTo>
                    <a:pt x="119" y="9"/>
                  </a:lnTo>
                  <a:lnTo>
                    <a:pt x="113" y="6"/>
                  </a:lnTo>
                  <a:lnTo>
                    <a:pt x="107" y="4"/>
                  </a:lnTo>
                  <a:lnTo>
                    <a:pt x="99" y="3"/>
                  </a:lnTo>
                  <a:lnTo>
                    <a:pt x="92" y="1"/>
                  </a:lnTo>
                  <a:lnTo>
                    <a:pt x="84" y="0"/>
                  </a:lnTo>
                  <a:lnTo>
                    <a:pt x="76" y="0"/>
                  </a:ln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4"/>
                  </a:lnTo>
                  <a:lnTo>
                    <a:pt x="38" y="6"/>
                  </a:lnTo>
                  <a:lnTo>
                    <a:pt x="33" y="8"/>
                  </a:lnTo>
                  <a:lnTo>
                    <a:pt x="28" y="10"/>
                  </a:lnTo>
                  <a:lnTo>
                    <a:pt x="22" y="13"/>
                  </a:lnTo>
                  <a:lnTo>
                    <a:pt x="18" y="16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9" y="28"/>
                  </a:lnTo>
                  <a:lnTo>
                    <a:pt x="6" y="32"/>
                  </a:lnTo>
                  <a:lnTo>
                    <a:pt x="5" y="38"/>
                  </a:lnTo>
                  <a:lnTo>
                    <a:pt x="4" y="42"/>
                  </a:lnTo>
                  <a:lnTo>
                    <a:pt x="4" y="47"/>
                  </a:lnTo>
                  <a:lnTo>
                    <a:pt x="4" y="52"/>
                  </a:lnTo>
                  <a:lnTo>
                    <a:pt x="5" y="56"/>
                  </a:lnTo>
                  <a:lnTo>
                    <a:pt x="6" y="60"/>
                  </a:lnTo>
                  <a:lnTo>
                    <a:pt x="7" y="64"/>
                  </a:lnTo>
                  <a:lnTo>
                    <a:pt x="9" y="68"/>
                  </a:lnTo>
                  <a:lnTo>
                    <a:pt x="11" y="71"/>
                  </a:lnTo>
                  <a:lnTo>
                    <a:pt x="14" y="74"/>
                  </a:lnTo>
                  <a:lnTo>
                    <a:pt x="17" y="77"/>
                  </a:lnTo>
                  <a:lnTo>
                    <a:pt x="20" y="79"/>
                  </a:lnTo>
                  <a:lnTo>
                    <a:pt x="23" y="82"/>
                  </a:lnTo>
                  <a:lnTo>
                    <a:pt x="28" y="84"/>
                  </a:lnTo>
                  <a:lnTo>
                    <a:pt x="33" y="85"/>
                  </a:lnTo>
                  <a:lnTo>
                    <a:pt x="37" y="87"/>
                  </a:lnTo>
                  <a:lnTo>
                    <a:pt x="43" y="88"/>
                  </a:lnTo>
                  <a:lnTo>
                    <a:pt x="56" y="90"/>
                  </a:lnTo>
                  <a:lnTo>
                    <a:pt x="103" y="98"/>
                  </a:lnTo>
                  <a:lnTo>
                    <a:pt x="110" y="99"/>
                  </a:lnTo>
                  <a:lnTo>
                    <a:pt x="115" y="101"/>
                  </a:lnTo>
                  <a:lnTo>
                    <a:pt x="119" y="102"/>
                  </a:lnTo>
                  <a:lnTo>
                    <a:pt x="121" y="103"/>
                  </a:lnTo>
                  <a:lnTo>
                    <a:pt x="123" y="104"/>
                  </a:lnTo>
                  <a:lnTo>
                    <a:pt x="125" y="105"/>
                  </a:lnTo>
                  <a:lnTo>
                    <a:pt x="127" y="107"/>
                  </a:lnTo>
                  <a:lnTo>
                    <a:pt x="128" y="108"/>
                  </a:lnTo>
                  <a:lnTo>
                    <a:pt x="129" y="110"/>
                  </a:lnTo>
                  <a:lnTo>
                    <a:pt x="130" y="113"/>
                  </a:lnTo>
                  <a:lnTo>
                    <a:pt x="131" y="114"/>
                  </a:lnTo>
                  <a:lnTo>
                    <a:pt x="132" y="116"/>
                  </a:lnTo>
                  <a:lnTo>
                    <a:pt x="132" y="119"/>
                  </a:lnTo>
                  <a:lnTo>
                    <a:pt x="132" y="121"/>
                  </a:lnTo>
                  <a:lnTo>
                    <a:pt x="132" y="124"/>
                  </a:lnTo>
                  <a:lnTo>
                    <a:pt x="131" y="127"/>
                  </a:lnTo>
                  <a:lnTo>
                    <a:pt x="130" y="131"/>
                  </a:lnTo>
                  <a:lnTo>
                    <a:pt x="129" y="134"/>
                  </a:lnTo>
                  <a:lnTo>
                    <a:pt x="127" y="136"/>
                  </a:lnTo>
                  <a:lnTo>
                    <a:pt x="125" y="139"/>
                  </a:lnTo>
                  <a:lnTo>
                    <a:pt x="122" y="141"/>
                  </a:lnTo>
                  <a:lnTo>
                    <a:pt x="119" y="144"/>
                  </a:lnTo>
                  <a:lnTo>
                    <a:pt x="115" y="145"/>
                  </a:lnTo>
                  <a:lnTo>
                    <a:pt x="111" y="147"/>
                  </a:lnTo>
                  <a:lnTo>
                    <a:pt x="107" y="148"/>
                  </a:lnTo>
                  <a:lnTo>
                    <a:pt x="101" y="149"/>
                  </a:lnTo>
                  <a:lnTo>
                    <a:pt x="96" y="150"/>
                  </a:lnTo>
                  <a:lnTo>
                    <a:pt x="90" y="151"/>
                  </a:lnTo>
                  <a:lnTo>
                    <a:pt x="77" y="151"/>
                  </a:lnTo>
                  <a:lnTo>
                    <a:pt x="70" y="151"/>
                  </a:lnTo>
                  <a:lnTo>
                    <a:pt x="65" y="150"/>
                  </a:lnTo>
                  <a:lnTo>
                    <a:pt x="59" y="150"/>
                  </a:lnTo>
                  <a:lnTo>
                    <a:pt x="54" y="149"/>
                  </a:lnTo>
                  <a:lnTo>
                    <a:pt x="49" y="148"/>
                  </a:lnTo>
                  <a:lnTo>
                    <a:pt x="45" y="146"/>
                  </a:lnTo>
                  <a:lnTo>
                    <a:pt x="41" y="144"/>
                  </a:lnTo>
                  <a:lnTo>
                    <a:pt x="37" y="141"/>
                  </a:lnTo>
                  <a:lnTo>
                    <a:pt x="34" y="139"/>
                  </a:lnTo>
                  <a:lnTo>
                    <a:pt x="31" y="136"/>
                  </a:lnTo>
                  <a:lnTo>
                    <a:pt x="29" y="134"/>
                  </a:lnTo>
                  <a:lnTo>
                    <a:pt x="26" y="131"/>
                  </a:lnTo>
                  <a:lnTo>
                    <a:pt x="25" y="126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21" y="115"/>
                  </a:lnTo>
                  <a:lnTo>
                    <a:pt x="0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6" name="Freeform 129"/>
            <p:cNvSpPr>
              <a:spLocks/>
            </p:cNvSpPr>
            <p:nvPr/>
          </p:nvSpPr>
          <p:spPr bwMode="auto">
            <a:xfrm>
              <a:off x="1646" y="3317"/>
              <a:ext cx="35" cy="34"/>
            </a:xfrm>
            <a:custGeom>
              <a:avLst/>
              <a:gdLst/>
              <a:ahLst/>
              <a:cxnLst>
                <a:cxn ang="0">
                  <a:pos x="141" y="115"/>
                </a:cxn>
                <a:cxn ang="0">
                  <a:pos x="138" y="122"/>
                </a:cxn>
                <a:cxn ang="0">
                  <a:pos x="134" y="130"/>
                </a:cxn>
                <a:cxn ang="0">
                  <a:pos x="127" y="136"/>
                </a:cxn>
                <a:cxn ang="0">
                  <a:pos x="121" y="140"/>
                </a:cxn>
                <a:cxn ang="0">
                  <a:pos x="113" y="145"/>
                </a:cxn>
                <a:cxn ang="0">
                  <a:pos x="105" y="148"/>
                </a:cxn>
                <a:cxn ang="0">
                  <a:pos x="95" y="149"/>
                </a:cxn>
                <a:cxn ang="0">
                  <a:pos x="86" y="150"/>
                </a:cxn>
                <a:cxn ang="0">
                  <a:pos x="73" y="149"/>
                </a:cxn>
                <a:cxn ang="0">
                  <a:pos x="60" y="146"/>
                </a:cxn>
                <a:cxn ang="0">
                  <a:pos x="50" y="141"/>
                </a:cxn>
                <a:cxn ang="0">
                  <a:pos x="42" y="135"/>
                </a:cxn>
                <a:cxn ang="0">
                  <a:pos x="34" y="126"/>
                </a:cxn>
                <a:cxn ang="0">
                  <a:pos x="29" y="116"/>
                </a:cxn>
                <a:cxn ang="0">
                  <a:pos x="26" y="104"/>
                </a:cxn>
                <a:cxn ang="0">
                  <a:pos x="24" y="90"/>
                </a:cxn>
                <a:cxn ang="0">
                  <a:pos x="171" y="85"/>
                </a:cxn>
                <a:cxn ang="0">
                  <a:pos x="170" y="67"/>
                </a:cxn>
                <a:cxn ang="0">
                  <a:pos x="165" y="50"/>
                </a:cxn>
                <a:cxn ang="0">
                  <a:pos x="157" y="36"/>
                </a:cxn>
                <a:cxn ang="0">
                  <a:pos x="148" y="24"/>
                </a:cxn>
                <a:cxn ang="0">
                  <a:pos x="135" y="13"/>
                </a:cxn>
                <a:cxn ang="0">
                  <a:pos x="121" y="7"/>
                </a:cxn>
                <a:cxn ang="0">
                  <a:pos x="104" y="1"/>
                </a:cxn>
                <a:cxn ang="0">
                  <a:pos x="86" y="0"/>
                </a:cxn>
                <a:cxn ang="0">
                  <a:pos x="67" y="1"/>
                </a:cxn>
                <a:cxn ang="0">
                  <a:pos x="51" y="7"/>
                </a:cxn>
                <a:cxn ang="0">
                  <a:pos x="36" y="14"/>
                </a:cxn>
                <a:cxn ang="0">
                  <a:pos x="24" y="24"/>
                </a:cxn>
                <a:cxn ang="0">
                  <a:pos x="14" y="37"/>
                </a:cxn>
                <a:cxn ang="0">
                  <a:pos x="7" y="51"/>
                </a:cxn>
                <a:cxn ang="0">
                  <a:pos x="2" y="68"/>
                </a:cxn>
                <a:cxn ang="0">
                  <a:pos x="0" y="86"/>
                </a:cxn>
                <a:cxn ang="0">
                  <a:pos x="1" y="104"/>
                </a:cxn>
                <a:cxn ang="0">
                  <a:pos x="7" y="120"/>
                </a:cxn>
                <a:cxn ang="0">
                  <a:pos x="14" y="135"/>
                </a:cxn>
                <a:cxn ang="0">
                  <a:pos x="24" y="148"/>
                </a:cxn>
                <a:cxn ang="0">
                  <a:pos x="36" y="157"/>
                </a:cxn>
                <a:cxn ang="0">
                  <a:pos x="50" y="165"/>
                </a:cxn>
                <a:cxn ang="0">
                  <a:pos x="67" y="169"/>
                </a:cxn>
                <a:cxn ang="0">
                  <a:pos x="86" y="171"/>
                </a:cxn>
                <a:cxn ang="0">
                  <a:pos x="101" y="170"/>
                </a:cxn>
                <a:cxn ang="0">
                  <a:pos x="113" y="167"/>
                </a:cxn>
                <a:cxn ang="0">
                  <a:pos x="126" y="163"/>
                </a:cxn>
                <a:cxn ang="0">
                  <a:pos x="137" y="156"/>
                </a:cxn>
                <a:cxn ang="0">
                  <a:pos x="147" y="148"/>
                </a:cxn>
                <a:cxn ang="0">
                  <a:pos x="154" y="138"/>
                </a:cxn>
                <a:cxn ang="0">
                  <a:pos x="160" y="126"/>
                </a:cxn>
                <a:cxn ang="0">
                  <a:pos x="165" y="115"/>
                </a:cxn>
              </a:cxnLst>
              <a:rect l="0" t="0" r="r" b="b"/>
              <a:pathLst>
                <a:path w="171" h="171">
                  <a:moveTo>
                    <a:pt x="165" y="115"/>
                  </a:moveTo>
                  <a:lnTo>
                    <a:pt x="141" y="115"/>
                  </a:lnTo>
                  <a:lnTo>
                    <a:pt x="140" y="119"/>
                  </a:lnTo>
                  <a:lnTo>
                    <a:pt x="138" y="122"/>
                  </a:lnTo>
                  <a:lnTo>
                    <a:pt x="136" y="126"/>
                  </a:lnTo>
                  <a:lnTo>
                    <a:pt x="134" y="130"/>
                  </a:lnTo>
                  <a:lnTo>
                    <a:pt x="130" y="133"/>
                  </a:lnTo>
                  <a:lnTo>
                    <a:pt x="127" y="136"/>
                  </a:lnTo>
                  <a:lnTo>
                    <a:pt x="124" y="138"/>
                  </a:lnTo>
                  <a:lnTo>
                    <a:pt x="121" y="140"/>
                  </a:lnTo>
                  <a:lnTo>
                    <a:pt x="118" y="142"/>
                  </a:lnTo>
                  <a:lnTo>
                    <a:pt x="113" y="145"/>
                  </a:lnTo>
                  <a:lnTo>
                    <a:pt x="109" y="147"/>
                  </a:lnTo>
                  <a:lnTo>
                    <a:pt x="105" y="148"/>
                  </a:lnTo>
                  <a:lnTo>
                    <a:pt x="101" y="149"/>
                  </a:lnTo>
                  <a:lnTo>
                    <a:pt x="95" y="149"/>
                  </a:lnTo>
                  <a:lnTo>
                    <a:pt x="91" y="150"/>
                  </a:lnTo>
                  <a:lnTo>
                    <a:pt x="86" y="150"/>
                  </a:lnTo>
                  <a:lnTo>
                    <a:pt x="79" y="150"/>
                  </a:lnTo>
                  <a:lnTo>
                    <a:pt x="73" y="149"/>
                  </a:lnTo>
                  <a:lnTo>
                    <a:pt x="66" y="148"/>
                  </a:lnTo>
                  <a:lnTo>
                    <a:pt x="60" y="146"/>
                  </a:lnTo>
                  <a:lnTo>
                    <a:pt x="55" y="144"/>
                  </a:lnTo>
                  <a:lnTo>
                    <a:pt x="50" y="141"/>
                  </a:lnTo>
                  <a:lnTo>
                    <a:pt x="46" y="138"/>
                  </a:lnTo>
                  <a:lnTo>
                    <a:pt x="42" y="135"/>
                  </a:lnTo>
                  <a:lnTo>
                    <a:pt x="38" y="131"/>
                  </a:lnTo>
                  <a:lnTo>
                    <a:pt x="34" y="126"/>
                  </a:lnTo>
                  <a:lnTo>
                    <a:pt x="31" y="121"/>
                  </a:lnTo>
                  <a:lnTo>
                    <a:pt x="29" y="116"/>
                  </a:lnTo>
                  <a:lnTo>
                    <a:pt x="27" y="110"/>
                  </a:lnTo>
                  <a:lnTo>
                    <a:pt x="26" y="104"/>
                  </a:lnTo>
                  <a:lnTo>
                    <a:pt x="25" y="98"/>
                  </a:lnTo>
                  <a:lnTo>
                    <a:pt x="24" y="90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5"/>
                  </a:lnTo>
                  <a:lnTo>
                    <a:pt x="170" y="67"/>
                  </a:lnTo>
                  <a:lnTo>
                    <a:pt x="168" y="58"/>
                  </a:lnTo>
                  <a:lnTo>
                    <a:pt x="165" y="50"/>
                  </a:lnTo>
                  <a:lnTo>
                    <a:pt x="161" y="42"/>
                  </a:lnTo>
                  <a:lnTo>
                    <a:pt x="157" y="36"/>
                  </a:lnTo>
                  <a:lnTo>
                    <a:pt x="153" y="29"/>
                  </a:lnTo>
                  <a:lnTo>
                    <a:pt x="148" y="24"/>
                  </a:lnTo>
                  <a:lnTo>
                    <a:pt x="141" y="19"/>
                  </a:lnTo>
                  <a:lnTo>
                    <a:pt x="135" y="13"/>
                  </a:lnTo>
                  <a:lnTo>
                    <a:pt x="128" y="10"/>
                  </a:lnTo>
                  <a:lnTo>
                    <a:pt x="121" y="7"/>
                  </a:lnTo>
                  <a:lnTo>
                    <a:pt x="112" y="4"/>
                  </a:lnTo>
                  <a:lnTo>
                    <a:pt x="104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76" y="0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1" y="7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10" y="43"/>
                  </a:lnTo>
                  <a:lnTo>
                    <a:pt x="7" y="51"/>
                  </a:lnTo>
                  <a:lnTo>
                    <a:pt x="3" y="59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4"/>
                  </a:lnTo>
                  <a:lnTo>
                    <a:pt x="3" y="113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4" y="135"/>
                  </a:lnTo>
                  <a:lnTo>
                    <a:pt x="18" y="141"/>
                  </a:lnTo>
                  <a:lnTo>
                    <a:pt x="24" y="148"/>
                  </a:lnTo>
                  <a:lnTo>
                    <a:pt x="30" y="153"/>
                  </a:lnTo>
                  <a:lnTo>
                    <a:pt x="36" y="157"/>
                  </a:lnTo>
                  <a:lnTo>
                    <a:pt x="43" y="162"/>
                  </a:lnTo>
                  <a:lnTo>
                    <a:pt x="50" y="165"/>
                  </a:lnTo>
                  <a:lnTo>
                    <a:pt x="59" y="168"/>
                  </a:lnTo>
                  <a:lnTo>
                    <a:pt x="67" y="169"/>
                  </a:lnTo>
                  <a:lnTo>
                    <a:pt x="76" y="171"/>
                  </a:lnTo>
                  <a:lnTo>
                    <a:pt x="86" y="171"/>
                  </a:lnTo>
                  <a:lnTo>
                    <a:pt x="93" y="171"/>
                  </a:lnTo>
                  <a:lnTo>
                    <a:pt x="101" y="170"/>
                  </a:lnTo>
                  <a:lnTo>
                    <a:pt x="107" y="169"/>
                  </a:lnTo>
                  <a:lnTo>
                    <a:pt x="113" y="167"/>
                  </a:lnTo>
                  <a:lnTo>
                    <a:pt x="120" y="165"/>
                  </a:lnTo>
                  <a:lnTo>
                    <a:pt x="126" y="163"/>
                  </a:lnTo>
                  <a:lnTo>
                    <a:pt x="132" y="160"/>
                  </a:lnTo>
                  <a:lnTo>
                    <a:pt x="137" y="156"/>
                  </a:lnTo>
                  <a:lnTo>
                    <a:pt x="142" y="152"/>
                  </a:lnTo>
                  <a:lnTo>
                    <a:pt x="147" y="148"/>
                  </a:lnTo>
                  <a:lnTo>
                    <a:pt x="151" y="142"/>
                  </a:lnTo>
                  <a:lnTo>
                    <a:pt x="154" y="138"/>
                  </a:lnTo>
                  <a:lnTo>
                    <a:pt x="157" y="133"/>
                  </a:lnTo>
                  <a:lnTo>
                    <a:pt x="160" y="126"/>
                  </a:lnTo>
                  <a:lnTo>
                    <a:pt x="163" y="121"/>
                  </a:lnTo>
                  <a:lnTo>
                    <a:pt x="165" y="11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7" name="Freeform 130"/>
            <p:cNvSpPr>
              <a:spLocks/>
            </p:cNvSpPr>
            <p:nvPr/>
          </p:nvSpPr>
          <p:spPr bwMode="auto">
            <a:xfrm>
              <a:off x="1651" y="3321"/>
              <a:ext cx="25" cy="1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" y="47"/>
                </a:cxn>
                <a:cxn ang="0">
                  <a:pos x="2" y="41"/>
                </a:cxn>
                <a:cxn ang="0">
                  <a:pos x="4" y="36"/>
                </a:cxn>
                <a:cxn ang="0">
                  <a:pos x="6" y="32"/>
                </a:cxn>
                <a:cxn ang="0">
                  <a:pos x="8" y="26"/>
                </a:cxn>
                <a:cxn ang="0">
                  <a:pos x="11" y="22"/>
                </a:cxn>
                <a:cxn ang="0">
                  <a:pos x="16" y="18"/>
                </a:cxn>
                <a:cxn ang="0">
                  <a:pos x="19" y="15"/>
                </a:cxn>
                <a:cxn ang="0">
                  <a:pos x="23" y="11"/>
                </a:cxn>
                <a:cxn ang="0">
                  <a:pos x="27" y="8"/>
                </a:cxn>
                <a:cxn ang="0">
                  <a:pos x="33" y="6"/>
                </a:cxn>
                <a:cxn ang="0">
                  <a:pos x="38" y="4"/>
                </a:cxn>
                <a:cxn ang="0">
                  <a:pos x="43" y="2"/>
                </a:cxn>
                <a:cxn ang="0">
                  <a:pos x="49" y="1"/>
                </a:cxn>
                <a:cxn ang="0">
                  <a:pos x="55" y="0"/>
                </a:cxn>
                <a:cxn ang="0">
                  <a:pos x="62" y="0"/>
                </a:cxn>
                <a:cxn ang="0">
                  <a:pos x="68" y="0"/>
                </a:cxn>
                <a:cxn ang="0">
                  <a:pos x="74" y="1"/>
                </a:cxn>
                <a:cxn ang="0">
                  <a:pos x="80" y="2"/>
                </a:cxn>
                <a:cxn ang="0">
                  <a:pos x="86" y="4"/>
                </a:cxn>
                <a:cxn ang="0">
                  <a:pos x="90" y="6"/>
                </a:cxn>
                <a:cxn ang="0">
                  <a:pos x="96" y="8"/>
                </a:cxn>
                <a:cxn ang="0">
                  <a:pos x="100" y="11"/>
                </a:cxn>
                <a:cxn ang="0">
                  <a:pos x="104" y="15"/>
                </a:cxn>
                <a:cxn ang="0">
                  <a:pos x="109" y="18"/>
                </a:cxn>
                <a:cxn ang="0">
                  <a:pos x="112" y="22"/>
                </a:cxn>
                <a:cxn ang="0">
                  <a:pos x="115" y="26"/>
                </a:cxn>
                <a:cxn ang="0">
                  <a:pos x="117" y="32"/>
                </a:cxn>
                <a:cxn ang="0">
                  <a:pos x="119" y="36"/>
                </a:cxn>
                <a:cxn ang="0">
                  <a:pos x="120" y="41"/>
                </a:cxn>
                <a:cxn ang="0">
                  <a:pos x="121" y="47"/>
                </a:cxn>
                <a:cxn ang="0">
                  <a:pos x="123" y="53"/>
                </a:cxn>
                <a:cxn ang="0">
                  <a:pos x="0" y="53"/>
                </a:cxn>
              </a:cxnLst>
              <a:rect l="0" t="0" r="r" b="b"/>
              <a:pathLst>
                <a:path w="123" h="53">
                  <a:moveTo>
                    <a:pt x="0" y="53"/>
                  </a:moveTo>
                  <a:lnTo>
                    <a:pt x="1" y="47"/>
                  </a:lnTo>
                  <a:lnTo>
                    <a:pt x="2" y="41"/>
                  </a:lnTo>
                  <a:lnTo>
                    <a:pt x="4" y="36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6" y="18"/>
                  </a:lnTo>
                  <a:lnTo>
                    <a:pt x="19" y="15"/>
                  </a:lnTo>
                  <a:lnTo>
                    <a:pt x="23" y="11"/>
                  </a:lnTo>
                  <a:lnTo>
                    <a:pt x="27" y="8"/>
                  </a:lnTo>
                  <a:lnTo>
                    <a:pt x="33" y="6"/>
                  </a:lnTo>
                  <a:lnTo>
                    <a:pt x="38" y="4"/>
                  </a:lnTo>
                  <a:lnTo>
                    <a:pt x="43" y="2"/>
                  </a:lnTo>
                  <a:lnTo>
                    <a:pt x="49" y="1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1"/>
                  </a:lnTo>
                  <a:lnTo>
                    <a:pt x="80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100" y="11"/>
                  </a:lnTo>
                  <a:lnTo>
                    <a:pt x="104" y="15"/>
                  </a:lnTo>
                  <a:lnTo>
                    <a:pt x="109" y="18"/>
                  </a:lnTo>
                  <a:lnTo>
                    <a:pt x="112" y="22"/>
                  </a:lnTo>
                  <a:lnTo>
                    <a:pt x="115" y="26"/>
                  </a:lnTo>
                  <a:lnTo>
                    <a:pt x="117" y="32"/>
                  </a:lnTo>
                  <a:lnTo>
                    <a:pt x="119" y="36"/>
                  </a:lnTo>
                  <a:lnTo>
                    <a:pt x="120" y="41"/>
                  </a:lnTo>
                  <a:lnTo>
                    <a:pt x="121" y="47"/>
                  </a:lnTo>
                  <a:lnTo>
                    <a:pt x="123" y="53"/>
                  </a:lnTo>
                  <a:lnTo>
                    <a:pt x="0" y="53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8" name="Freeform 131"/>
            <p:cNvSpPr>
              <a:spLocks/>
            </p:cNvSpPr>
            <p:nvPr/>
          </p:nvSpPr>
          <p:spPr bwMode="auto">
            <a:xfrm>
              <a:off x="1687" y="3318"/>
              <a:ext cx="30" cy="32"/>
            </a:xfrm>
            <a:custGeom>
              <a:avLst/>
              <a:gdLst/>
              <a:ahLst/>
              <a:cxnLst>
                <a:cxn ang="0">
                  <a:pos x="20" y="163"/>
                </a:cxn>
                <a:cxn ang="0">
                  <a:pos x="20" y="67"/>
                </a:cxn>
                <a:cxn ang="0">
                  <a:pos x="24" y="56"/>
                </a:cxn>
                <a:cxn ang="0">
                  <a:pos x="28" y="47"/>
                </a:cxn>
                <a:cxn ang="0">
                  <a:pos x="34" y="38"/>
                </a:cxn>
                <a:cxn ang="0">
                  <a:pos x="43" y="32"/>
                </a:cxn>
                <a:cxn ang="0">
                  <a:pos x="54" y="26"/>
                </a:cxn>
                <a:cxn ang="0">
                  <a:pos x="64" y="22"/>
                </a:cxn>
                <a:cxn ang="0">
                  <a:pos x="78" y="20"/>
                </a:cxn>
                <a:cxn ang="0">
                  <a:pos x="91" y="20"/>
                </a:cxn>
                <a:cxn ang="0">
                  <a:pos x="102" y="22"/>
                </a:cxn>
                <a:cxn ang="0">
                  <a:pos x="110" y="25"/>
                </a:cxn>
                <a:cxn ang="0">
                  <a:pos x="117" y="29"/>
                </a:cxn>
                <a:cxn ang="0">
                  <a:pos x="122" y="36"/>
                </a:cxn>
                <a:cxn ang="0">
                  <a:pos x="125" y="44"/>
                </a:cxn>
                <a:cxn ang="0">
                  <a:pos x="127" y="54"/>
                </a:cxn>
                <a:cxn ang="0">
                  <a:pos x="128" y="73"/>
                </a:cxn>
                <a:cxn ang="0">
                  <a:pos x="150" y="163"/>
                </a:cxn>
                <a:cxn ang="0">
                  <a:pos x="150" y="53"/>
                </a:cxn>
                <a:cxn ang="0">
                  <a:pos x="148" y="40"/>
                </a:cxn>
                <a:cxn ang="0">
                  <a:pos x="144" y="28"/>
                </a:cxn>
                <a:cxn ang="0">
                  <a:pos x="138" y="19"/>
                </a:cxn>
                <a:cxn ang="0">
                  <a:pos x="130" y="11"/>
                </a:cxn>
                <a:cxn ang="0">
                  <a:pos x="121" y="6"/>
                </a:cxn>
                <a:cxn ang="0">
                  <a:pos x="109" y="2"/>
                </a:cxn>
                <a:cxn ang="0">
                  <a:pos x="95" y="0"/>
                </a:cxn>
                <a:cxn ang="0">
                  <a:pos x="77" y="0"/>
                </a:cxn>
                <a:cxn ang="0">
                  <a:pos x="67" y="2"/>
                </a:cxn>
                <a:cxn ang="0">
                  <a:pos x="58" y="4"/>
                </a:cxn>
                <a:cxn ang="0">
                  <a:pos x="49" y="8"/>
                </a:cxn>
                <a:cxn ang="0">
                  <a:pos x="41" y="12"/>
                </a:cxn>
                <a:cxn ang="0">
                  <a:pos x="33" y="19"/>
                </a:cxn>
                <a:cxn ang="0">
                  <a:pos x="27" y="25"/>
                </a:cxn>
                <a:cxn ang="0">
                  <a:pos x="20" y="34"/>
                </a:cxn>
                <a:cxn ang="0">
                  <a:pos x="0" y="3"/>
                </a:cxn>
              </a:cxnLst>
              <a:rect l="0" t="0" r="r" b="b"/>
              <a:pathLst>
                <a:path w="150" h="163">
                  <a:moveTo>
                    <a:pt x="0" y="163"/>
                  </a:moveTo>
                  <a:lnTo>
                    <a:pt x="20" y="163"/>
                  </a:lnTo>
                  <a:lnTo>
                    <a:pt x="20" y="72"/>
                  </a:lnTo>
                  <a:lnTo>
                    <a:pt x="20" y="67"/>
                  </a:lnTo>
                  <a:lnTo>
                    <a:pt x="21" y="61"/>
                  </a:lnTo>
                  <a:lnTo>
                    <a:pt x="24" y="56"/>
                  </a:lnTo>
                  <a:lnTo>
                    <a:pt x="25" y="51"/>
                  </a:lnTo>
                  <a:lnTo>
                    <a:pt x="28" y="47"/>
                  </a:lnTo>
                  <a:lnTo>
                    <a:pt x="31" y="42"/>
                  </a:lnTo>
                  <a:lnTo>
                    <a:pt x="34" y="38"/>
                  </a:lnTo>
                  <a:lnTo>
                    <a:pt x="39" y="35"/>
                  </a:lnTo>
                  <a:lnTo>
                    <a:pt x="43" y="32"/>
                  </a:lnTo>
                  <a:lnTo>
                    <a:pt x="48" y="28"/>
                  </a:lnTo>
                  <a:lnTo>
                    <a:pt x="54" y="26"/>
                  </a:lnTo>
                  <a:lnTo>
                    <a:pt x="59" y="24"/>
                  </a:lnTo>
                  <a:lnTo>
                    <a:pt x="64" y="22"/>
                  </a:lnTo>
                  <a:lnTo>
                    <a:pt x="71" y="21"/>
                  </a:lnTo>
                  <a:lnTo>
                    <a:pt x="78" y="20"/>
                  </a:lnTo>
                  <a:lnTo>
                    <a:pt x="85" y="20"/>
                  </a:lnTo>
                  <a:lnTo>
                    <a:pt x="91" y="20"/>
                  </a:lnTo>
                  <a:lnTo>
                    <a:pt x="96" y="21"/>
                  </a:lnTo>
                  <a:lnTo>
                    <a:pt x="102" y="22"/>
                  </a:lnTo>
                  <a:lnTo>
                    <a:pt x="106" y="23"/>
                  </a:lnTo>
                  <a:lnTo>
                    <a:pt x="110" y="25"/>
                  </a:lnTo>
                  <a:lnTo>
                    <a:pt x="113" y="27"/>
                  </a:lnTo>
                  <a:lnTo>
                    <a:pt x="117" y="29"/>
                  </a:lnTo>
                  <a:lnTo>
                    <a:pt x="120" y="33"/>
                  </a:lnTo>
                  <a:lnTo>
                    <a:pt x="122" y="36"/>
                  </a:lnTo>
                  <a:lnTo>
                    <a:pt x="123" y="40"/>
                  </a:lnTo>
                  <a:lnTo>
                    <a:pt x="125" y="44"/>
                  </a:lnTo>
                  <a:lnTo>
                    <a:pt x="126" y="49"/>
                  </a:lnTo>
                  <a:lnTo>
                    <a:pt x="127" y="54"/>
                  </a:lnTo>
                  <a:lnTo>
                    <a:pt x="128" y="60"/>
                  </a:lnTo>
                  <a:lnTo>
                    <a:pt x="128" y="73"/>
                  </a:lnTo>
                  <a:lnTo>
                    <a:pt x="128" y="163"/>
                  </a:lnTo>
                  <a:lnTo>
                    <a:pt x="150" y="163"/>
                  </a:lnTo>
                  <a:lnTo>
                    <a:pt x="150" y="60"/>
                  </a:lnTo>
                  <a:lnTo>
                    <a:pt x="150" y="53"/>
                  </a:lnTo>
                  <a:lnTo>
                    <a:pt x="149" y="47"/>
                  </a:lnTo>
                  <a:lnTo>
                    <a:pt x="148" y="40"/>
                  </a:lnTo>
                  <a:lnTo>
                    <a:pt x="146" y="34"/>
                  </a:lnTo>
                  <a:lnTo>
                    <a:pt x="144" y="28"/>
                  </a:lnTo>
                  <a:lnTo>
                    <a:pt x="141" y="23"/>
                  </a:lnTo>
                  <a:lnTo>
                    <a:pt x="138" y="19"/>
                  </a:lnTo>
                  <a:lnTo>
                    <a:pt x="135" y="15"/>
                  </a:lnTo>
                  <a:lnTo>
                    <a:pt x="130" y="11"/>
                  </a:lnTo>
                  <a:lnTo>
                    <a:pt x="126" y="8"/>
                  </a:lnTo>
                  <a:lnTo>
                    <a:pt x="121" y="6"/>
                  </a:lnTo>
                  <a:lnTo>
                    <a:pt x="116" y="4"/>
                  </a:lnTo>
                  <a:lnTo>
                    <a:pt x="109" y="2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77" y="0"/>
                  </a:lnTo>
                  <a:lnTo>
                    <a:pt x="72" y="1"/>
                  </a:lnTo>
                  <a:lnTo>
                    <a:pt x="67" y="2"/>
                  </a:lnTo>
                  <a:lnTo>
                    <a:pt x="62" y="3"/>
                  </a:lnTo>
                  <a:lnTo>
                    <a:pt x="58" y="4"/>
                  </a:lnTo>
                  <a:lnTo>
                    <a:pt x="54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6" y="16"/>
                  </a:lnTo>
                  <a:lnTo>
                    <a:pt x="33" y="19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4" y="29"/>
                  </a:lnTo>
                  <a:lnTo>
                    <a:pt x="20" y="34"/>
                  </a:lnTo>
                  <a:lnTo>
                    <a:pt x="20" y="3"/>
                  </a:lnTo>
                  <a:lnTo>
                    <a:pt x="0" y="3"/>
                  </a:lnTo>
                  <a:lnTo>
                    <a:pt x="0" y="16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29" name="Freeform 132"/>
            <p:cNvSpPr>
              <a:spLocks/>
            </p:cNvSpPr>
            <p:nvPr/>
          </p:nvSpPr>
          <p:spPr bwMode="auto">
            <a:xfrm>
              <a:off x="1722" y="3309"/>
              <a:ext cx="17" cy="42"/>
            </a:xfrm>
            <a:custGeom>
              <a:avLst/>
              <a:gdLst/>
              <a:ahLst/>
              <a:cxnLst>
                <a:cxn ang="0">
                  <a:pos x="49" y="163"/>
                </a:cxn>
                <a:cxn ang="0">
                  <a:pos x="49" y="64"/>
                </a:cxn>
                <a:cxn ang="0">
                  <a:pos x="86" y="64"/>
                </a:cxn>
                <a:cxn ang="0">
                  <a:pos x="86" y="46"/>
                </a:cxn>
                <a:cxn ang="0">
                  <a:pos x="49" y="46"/>
                </a:cxn>
                <a:cxn ang="0">
                  <a:pos x="49" y="0"/>
                </a:cxn>
                <a:cxn ang="0">
                  <a:pos x="27" y="0"/>
                </a:cxn>
                <a:cxn ang="0">
                  <a:pos x="27" y="46"/>
                </a:cxn>
                <a:cxn ang="0">
                  <a:pos x="0" y="46"/>
                </a:cxn>
                <a:cxn ang="0">
                  <a:pos x="0" y="64"/>
                </a:cxn>
                <a:cxn ang="0">
                  <a:pos x="27" y="64"/>
                </a:cxn>
                <a:cxn ang="0">
                  <a:pos x="27" y="166"/>
                </a:cxn>
                <a:cxn ang="0">
                  <a:pos x="27" y="176"/>
                </a:cxn>
                <a:cxn ang="0">
                  <a:pos x="28" y="181"/>
                </a:cxn>
                <a:cxn ang="0">
                  <a:pos x="28" y="186"/>
                </a:cxn>
                <a:cxn ang="0">
                  <a:pos x="29" y="189"/>
                </a:cxn>
                <a:cxn ang="0">
                  <a:pos x="30" y="193"/>
                </a:cxn>
                <a:cxn ang="0">
                  <a:pos x="32" y="195"/>
                </a:cxn>
                <a:cxn ang="0">
                  <a:pos x="33" y="198"/>
                </a:cxn>
                <a:cxn ang="0">
                  <a:pos x="36" y="201"/>
                </a:cxn>
                <a:cxn ang="0">
                  <a:pos x="38" y="203"/>
                </a:cxn>
                <a:cxn ang="0">
                  <a:pos x="41" y="205"/>
                </a:cxn>
                <a:cxn ang="0">
                  <a:pos x="44" y="207"/>
                </a:cxn>
                <a:cxn ang="0">
                  <a:pos x="47" y="208"/>
                </a:cxn>
                <a:cxn ang="0">
                  <a:pos x="50" y="208"/>
                </a:cxn>
                <a:cxn ang="0">
                  <a:pos x="55" y="209"/>
                </a:cxn>
                <a:cxn ang="0">
                  <a:pos x="59" y="209"/>
                </a:cxn>
                <a:cxn ang="0">
                  <a:pos x="62" y="209"/>
                </a:cxn>
                <a:cxn ang="0">
                  <a:pos x="64" y="209"/>
                </a:cxn>
                <a:cxn ang="0">
                  <a:pos x="68" y="209"/>
                </a:cxn>
                <a:cxn ang="0">
                  <a:pos x="71" y="208"/>
                </a:cxn>
                <a:cxn ang="0">
                  <a:pos x="74" y="208"/>
                </a:cxn>
                <a:cxn ang="0">
                  <a:pos x="77" y="207"/>
                </a:cxn>
                <a:cxn ang="0">
                  <a:pos x="81" y="206"/>
                </a:cxn>
                <a:cxn ang="0">
                  <a:pos x="85" y="205"/>
                </a:cxn>
                <a:cxn ang="0">
                  <a:pos x="85" y="187"/>
                </a:cxn>
                <a:cxn ang="0">
                  <a:pos x="83" y="188"/>
                </a:cxn>
                <a:cxn ang="0">
                  <a:pos x="80" y="188"/>
                </a:cxn>
                <a:cxn ang="0">
                  <a:pos x="78" y="189"/>
                </a:cxn>
                <a:cxn ang="0">
                  <a:pos x="76" y="189"/>
                </a:cxn>
                <a:cxn ang="0">
                  <a:pos x="74" y="189"/>
                </a:cxn>
                <a:cxn ang="0">
                  <a:pos x="72" y="189"/>
                </a:cxn>
                <a:cxn ang="0">
                  <a:pos x="68" y="189"/>
                </a:cxn>
                <a:cxn ang="0">
                  <a:pos x="64" y="189"/>
                </a:cxn>
                <a:cxn ang="0">
                  <a:pos x="61" y="189"/>
                </a:cxn>
                <a:cxn ang="0">
                  <a:pos x="59" y="188"/>
                </a:cxn>
                <a:cxn ang="0">
                  <a:pos x="57" y="188"/>
                </a:cxn>
                <a:cxn ang="0">
                  <a:pos x="56" y="187"/>
                </a:cxn>
                <a:cxn ang="0">
                  <a:pos x="55" y="186"/>
                </a:cxn>
                <a:cxn ang="0">
                  <a:pos x="54" y="186"/>
                </a:cxn>
                <a:cxn ang="0">
                  <a:pos x="54" y="185"/>
                </a:cxn>
                <a:cxn ang="0">
                  <a:pos x="53" y="185"/>
                </a:cxn>
                <a:cxn ang="0">
                  <a:pos x="53" y="184"/>
                </a:cxn>
                <a:cxn ang="0">
                  <a:pos x="52" y="182"/>
                </a:cxn>
                <a:cxn ang="0">
                  <a:pos x="50" y="181"/>
                </a:cxn>
                <a:cxn ang="0">
                  <a:pos x="50" y="179"/>
                </a:cxn>
                <a:cxn ang="0">
                  <a:pos x="50" y="177"/>
                </a:cxn>
                <a:cxn ang="0">
                  <a:pos x="49" y="175"/>
                </a:cxn>
                <a:cxn ang="0">
                  <a:pos x="49" y="170"/>
                </a:cxn>
                <a:cxn ang="0">
                  <a:pos x="49" y="163"/>
                </a:cxn>
              </a:cxnLst>
              <a:rect l="0" t="0" r="r" b="b"/>
              <a:pathLst>
                <a:path w="86" h="209">
                  <a:moveTo>
                    <a:pt x="49" y="163"/>
                  </a:moveTo>
                  <a:lnTo>
                    <a:pt x="49" y="64"/>
                  </a:lnTo>
                  <a:lnTo>
                    <a:pt x="86" y="64"/>
                  </a:lnTo>
                  <a:lnTo>
                    <a:pt x="86" y="46"/>
                  </a:lnTo>
                  <a:lnTo>
                    <a:pt x="49" y="46"/>
                  </a:lnTo>
                  <a:lnTo>
                    <a:pt x="49" y="0"/>
                  </a:lnTo>
                  <a:lnTo>
                    <a:pt x="27" y="0"/>
                  </a:lnTo>
                  <a:lnTo>
                    <a:pt x="27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7" y="64"/>
                  </a:lnTo>
                  <a:lnTo>
                    <a:pt x="27" y="166"/>
                  </a:lnTo>
                  <a:lnTo>
                    <a:pt x="27" y="176"/>
                  </a:lnTo>
                  <a:lnTo>
                    <a:pt x="28" y="181"/>
                  </a:lnTo>
                  <a:lnTo>
                    <a:pt x="28" y="186"/>
                  </a:lnTo>
                  <a:lnTo>
                    <a:pt x="29" y="189"/>
                  </a:lnTo>
                  <a:lnTo>
                    <a:pt x="30" y="193"/>
                  </a:lnTo>
                  <a:lnTo>
                    <a:pt x="32" y="195"/>
                  </a:lnTo>
                  <a:lnTo>
                    <a:pt x="33" y="198"/>
                  </a:lnTo>
                  <a:lnTo>
                    <a:pt x="36" y="201"/>
                  </a:lnTo>
                  <a:lnTo>
                    <a:pt x="38" y="203"/>
                  </a:lnTo>
                  <a:lnTo>
                    <a:pt x="41" y="205"/>
                  </a:lnTo>
                  <a:lnTo>
                    <a:pt x="44" y="207"/>
                  </a:lnTo>
                  <a:lnTo>
                    <a:pt x="47" y="208"/>
                  </a:lnTo>
                  <a:lnTo>
                    <a:pt x="50" y="208"/>
                  </a:lnTo>
                  <a:lnTo>
                    <a:pt x="55" y="209"/>
                  </a:lnTo>
                  <a:lnTo>
                    <a:pt x="59" y="209"/>
                  </a:lnTo>
                  <a:lnTo>
                    <a:pt x="62" y="209"/>
                  </a:lnTo>
                  <a:lnTo>
                    <a:pt x="64" y="209"/>
                  </a:lnTo>
                  <a:lnTo>
                    <a:pt x="68" y="209"/>
                  </a:lnTo>
                  <a:lnTo>
                    <a:pt x="71" y="208"/>
                  </a:lnTo>
                  <a:lnTo>
                    <a:pt x="74" y="208"/>
                  </a:lnTo>
                  <a:lnTo>
                    <a:pt x="77" y="207"/>
                  </a:lnTo>
                  <a:lnTo>
                    <a:pt x="81" y="206"/>
                  </a:lnTo>
                  <a:lnTo>
                    <a:pt x="85" y="205"/>
                  </a:lnTo>
                  <a:lnTo>
                    <a:pt x="85" y="187"/>
                  </a:lnTo>
                  <a:lnTo>
                    <a:pt x="83" y="188"/>
                  </a:lnTo>
                  <a:lnTo>
                    <a:pt x="80" y="188"/>
                  </a:lnTo>
                  <a:lnTo>
                    <a:pt x="78" y="189"/>
                  </a:lnTo>
                  <a:lnTo>
                    <a:pt x="76" y="189"/>
                  </a:lnTo>
                  <a:lnTo>
                    <a:pt x="74" y="189"/>
                  </a:lnTo>
                  <a:lnTo>
                    <a:pt x="72" y="189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6" y="187"/>
                  </a:lnTo>
                  <a:lnTo>
                    <a:pt x="55" y="186"/>
                  </a:lnTo>
                  <a:lnTo>
                    <a:pt x="54" y="186"/>
                  </a:lnTo>
                  <a:lnTo>
                    <a:pt x="54" y="185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52" y="182"/>
                  </a:lnTo>
                  <a:lnTo>
                    <a:pt x="50" y="181"/>
                  </a:lnTo>
                  <a:lnTo>
                    <a:pt x="50" y="179"/>
                  </a:lnTo>
                  <a:lnTo>
                    <a:pt x="50" y="177"/>
                  </a:lnTo>
                  <a:lnTo>
                    <a:pt x="49" y="175"/>
                  </a:lnTo>
                  <a:lnTo>
                    <a:pt x="49" y="170"/>
                  </a:lnTo>
                  <a:lnTo>
                    <a:pt x="49" y="16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0" name="Freeform 133"/>
            <p:cNvSpPr>
              <a:spLocks/>
            </p:cNvSpPr>
            <p:nvPr/>
          </p:nvSpPr>
          <p:spPr bwMode="auto">
            <a:xfrm>
              <a:off x="1057" y="3311"/>
              <a:ext cx="40" cy="41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4" y="70"/>
                </a:cxn>
                <a:cxn ang="0">
                  <a:pos x="12" y="52"/>
                </a:cxn>
                <a:cxn ang="0">
                  <a:pos x="23" y="36"/>
                </a:cxn>
                <a:cxn ang="0">
                  <a:pos x="36" y="22"/>
                </a:cxn>
                <a:cxn ang="0">
                  <a:pos x="52" y="11"/>
                </a:cxn>
                <a:cxn ang="0">
                  <a:pos x="71" y="4"/>
                </a:cxn>
                <a:cxn ang="0">
                  <a:pos x="90" y="0"/>
                </a:cxn>
                <a:cxn ang="0">
                  <a:pos x="111" y="0"/>
                </a:cxn>
                <a:cxn ang="0">
                  <a:pos x="130" y="4"/>
                </a:cxn>
                <a:cxn ang="0">
                  <a:pos x="149" y="11"/>
                </a:cxn>
                <a:cxn ang="0">
                  <a:pos x="165" y="22"/>
                </a:cxn>
                <a:cxn ang="0">
                  <a:pos x="179" y="36"/>
                </a:cxn>
                <a:cxn ang="0">
                  <a:pos x="189" y="52"/>
                </a:cxn>
                <a:cxn ang="0">
                  <a:pos x="198" y="70"/>
                </a:cxn>
                <a:cxn ang="0">
                  <a:pos x="202" y="89"/>
                </a:cxn>
                <a:cxn ang="0">
                  <a:pos x="202" y="111"/>
                </a:cxn>
                <a:cxn ang="0">
                  <a:pos x="198" y="130"/>
                </a:cxn>
                <a:cxn ang="0">
                  <a:pos x="189" y="148"/>
                </a:cxn>
                <a:cxn ang="0">
                  <a:pos x="179" y="165"/>
                </a:cxn>
                <a:cxn ang="0">
                  <a:pos x="165" y="179"/>
                </a:cxn>
                <a:cxn ang="0">
                  <a:pos x="149" y="190"/>
                </a:cxn>
                <a:cxn ang="0">
                  <a:pos x="130" y="198"/>
                </a:cxn>
                <a:cxn ang="0">
                  <a:pos x="111" y="202"/>
                </a:cxn>
                <a:cxn ang="0">
                  <a:pos x="90" y="202"/>
                </a:cxn>
                <a:cxn ang="0">
                  <a:pos x="71" y="198"/>
                </a:cxn>
                <a:cxn ang="0">
                  <a:pos x="52" y="190"/>
                </a:cxn>
                <a:cxn ang="0">
                  <a:pos x="36" y="179"/>
                </a:cxn>
                <a:cxn ang="0">
                  <a:pos x="23" y="165"/>
                </a:cxn>
                <a:cxn ang="0">
                  <a:pos x="12" y="148"/>
                </a:cxn>
                <a:cxn ang="0">
                  <a:pos x="4" y="130"/>
                </a:cxn>
                <a:cxn ang="0">
                  <a:pos x="0" y="111"/>
                </a:cxn>
              </a:cxnLst>
              <a:rect l="0" t="0" r="r" b="b"/>
              <a:pathLst>
                <a:path w="202" h="203">
                  <a:moveTo>
                    <a:pt x="0" y="100"/>
                  </a:moveTo>
                  <a:lnTo>
                    <a:pt x="0" y="89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8" y="61"/>
                  </a:lnTo>
                  <a:lnTo>
                    <a:pt x="12" y="52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30" y="30"/>
                  </a:lnTo>
                  <a:lnTo>
                    <a:pt x="36" y="22"/>
                  </a:lnTo>
                  <a:lnTo>
                    <a:pt x="44" y="17"/>
                  </a:lnTo>
                  <a:lnTo>
                    <a:pt x="52" y="11"/>
                  </a:lnTo>
                  <a:lnTo>
                    <a:pt x="61" y="7"/>
                  </a:lnTo>
                  <a:lnTo>
                    <a:pt x="71" y="4"/>
                  </a:lnTo>
                  <a:lnTo>
                    <a:pt x="80" y="2"/>
                  </a:lnTo>
                  <a:lnTo>
                    <a:pt x="90" y="0"/>
                  </a:lnTo>
                  <a:lnTo>
                    <a:pt x="101" y="0"/>
                  </a:lnTo>
                  <a:lnTo>
                    <a:pt x="111" y="0"/>
                  </a:lnTo>
                  <a:lnTo>
                    <a:pt x="121" y="2"/>
                  </a:lnTo>
                  <a:lnTo>
                    <a:pt x="130" y="4"/>
                  </a:lnTo>
                  <a:lnTo>
                    <a:pt x="140" y="7"/>
                  </a:lnTo>
                  <a:lnTo>
                    <a:pt x="149" y="11"/>
                  </a:lnTo>
                  <a:lnTo>
                    <a:pt x="157" y="17"/>
                  </a:lnTo>
                  <a:lnTo>
                    <a:pt x="165" y="22"/>
                  </a:lnTo>
                  <a:lnTo>
                    <a:pt x="172" y="30"/>
                  </a:lnTo>
                  <a:lnTo>
                    <a:pt x="179" y="36"/>
                  </a:lnTo>
                  <a:lnTo>
                    <a:pt x="185" y="44"/>
                  </a:lnTo>
                  <a:lnTo>
                    <a:pt x="189" y="52"/>
                  </a:lnTo>
                  <a:lnTo>
                    <a:pt x="193" y="61"/>
                  </a:lnTo>
                  <a:lnTo>
                    <a:pt x="198" y="70"/>
                  </a:lnTo>
                  <a:lnTo>
                    <a:pt x="200" y="80"/>
                  </a:lnTo>
                  <a:lnTo>
                    <a:pt x="202" y="89"/>
                  </a:lnTo>
                  <a:lnTo>
                    <a:pt x="202" y="100"/>
                  </a:lnTo>
                  <a:lnTo>
                    <a:pt x="202" y="111"/>
                  </a:lnTo>
                  <a:lnTo>
                    <a:pt x="200" y="120"/>
                  </a:lnTo>
                  <a:lnTo>
                    <a:pt x="198" y="130"/>
                  </a:lnTo>
                  <a:lnTo>
                    <a:pt x="193" y="140"/>
                  </a:lnTo>
                  <a:lnTo>
                    <a:pt x="189" y="148"/>
                  </a:lnTo>
                  <a:lnTo>
                    <a:pt x="185" y="157"/>
                  </a:lnTo>
                  <a:lnTo>
                    <a:pt x="179" y="165"/>
                  </a:lnTo>
                  <a:lnTo>
                    <a:pt x="172" y="173"/>
                  </a:lnTo>
                  <a:lnTo>
                    <a:pt x="165" y="179"/>
                  </a:lnTo>
                  <a:lnTo>
                    <a:pt x="157" y="184"/>
                  </a:lnTo>
                  <a:lnTo>
                    <a:pt x="149" y="190"/>
                  </a:lnTo>
                  <a:lnTo>
                    <a:pt x="140" y="194"/>
                  </a:lnTo>
                  <a:lnTo>
                    <a:pt x="130" y="198"/>
                  </a:lnTo>
                  <a:lnTo>
                    <a:pt x="121" y="200"/>
                  </a:lnTo>
                  <a:lnTo>
                    <a:pt x="111" y="202"/>
                  </a:lnTo>
                  <a:lnTo>
                    <a:pt x="101" y="203"/>
                  </a:lnTo>
                  <a:lnTo>
                    <a:pt x="90" y="202"/>
                  </a:lnTo>
                  <a:lnTo>
                    <a:pt x="80" y="200"/>
                  </a:lnTo>
                  <a:lnTo>
                    <a:pt x="71" y="198"/>
                  </a:lnTo>
                  <a:lnTo>
                    <a:pt x="61" y="194"/>
                  </a:lnTo>
                  <a:lnTo>
                    <a:pt x="52" y="190"/>
                  </a:lnTo>
                  <a:lnTo>
                    <a:pt x="44" y="184"/>
                  </a:lnTo>
                  <a:lnTo>
                    <a:pt x="36" y="179"/>
                  </a:lnTo>
                  <a:lnTo>
                    <a:pt x="30" y="173"/>
                  </a:lnTo>
                  <a:lnTo>
                    <a:pt x="23" y="165"/>
                  </a:lnTo>
                  <a:lnTo>
                    <a:pt x="17" y="157"/>
                  </a:lnTo>
                  <a:lnTo>
                    <a:pt x="12" y="148"/>
                  </a:lnTo>
                  <a:lnTo>
                    <a:pt x="8" y="140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0" y="111"/>
                  </a:lnTo>
                  <a:lnTo>
                    <a:pt x="0" y="100"/>
                  </a:lnTo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1" name="Freeform 134"/>
            <p:cNvSpPr>
              <a:spLocks/>
            </p:cNvSpPr>
            <p:nvPr/>
          </p:nvSpPr>
          <p:spPr bwMode="auto">
            <a:xfrm>
              <a:off x="345" y="3560"/>
              <a:ext cx="24" cy="27"/>
            </a:xfrm>
            <a:custGeom>
              <a:avLst/>
              <a:gdLst/>
              <a:ahLst/>
              <a:cxnLst>
                <a:cxn ang="0">
                  <a:pos x="120" y="64"/>
                </a:cxn>
                <a:cxn ang="0">
                  <a:pos x="118" y="48"/>
                </a:cxn>
                <a:cxn ang="0">
                  <a:pos x="114" y="36"/>
                </a:cxn>
                <a:cxn ang="0">
                  <a:pos x="109" y="24"/>
                </a:cxn>
                <a:cxn ang="0">
                  <a:pos x="100" y="14"/>
                </a:cxn>
                <a:cxn ang="0">
                  <a:pos x="92" y="8"/>
                </a:cxn>
                <a:cxn ang="0">
                  <a:pos x="81" y="4"/>
                </a:cxn>
                <a:cxn ang="0">
                  <a:pos x="68" y="0"/>
                </a:cxn>
                <a:cxn ang="0">
                  <a:pos x="55" y="0"/>
                </a:cxn>
                <a:cxn ang="0">
                  <a:pos x="42" y="4"/>
                </a:cxn>
                <a:cxn ang="0">
                  <a:pos x="31" y="9"/>
                </a:cxn>
                <a:cxn ang="0">
                  <a:pos x="21" y="16"/>
                </a:cxn>
                <a:cxn ang="0">
                  <a:pos x="12" y="26"/>
                </a:cxn>
                <a:cxn ang="0">
                  <a:pos x="6" y="37"/>
                </a:cxn>
                <a:cxn ang="0">
                  <a:pos x="2" y="50"/>
                </a:cxn>
                <a:cxn ang="0">
                  <a:pos x="0" y="62"/>
                </a:cxn>
                <a:cxn ang="0">
                  <a:pos x="0" y="77"/>
                </a:cxn>
                <a:cxn ang="0">
                  <a:pos x="2" y="90"/>
                </a:cxn>
                <a:cxn ang="0">
                  <a:pos x="5" y="103"/>
                </a:cxn>
                <a:cxn ang="0">
                  <a:pos x="11" y="114"/>
                </a:cxn>
                <a:cxn ang="0">
                  <a:pos x="19" y="122"/>
                </a:cxn>
                <a:cxn ang="0">
                  <a:pos x="28" y="130"/>
                </a:cxn>
                <a:cxn ang="0">
                  <a:pos x="40" y="134"/>
                </a:cxn>
                <a:cxn ang="0">
                  <a:pos x="54" y="137"/>
                </a:cxn>
                <a:cxn ang="0">
                  <a:pos x="68" y="137"/>
                </a:cxn>
                <a:cxn ang="0">
                  <a:pos x="79" y="135"/>
                </a:cxn>
                <a:cxn ang="0">
                  <a:pos x="88" y="132"/>
                </a:cxn>
                <a:cxn ang="0">
                  <a:pos x="97" y="127"/>
                </a:cxn>
                <a:cxn ang="0">
                  <a:pos x="103" y="121"/>
                </a:cxn>
                <a:cxn ang="0">
                  <a:pos x="110" y="115"/>
                </a:cxn>
                <a:cxn ang="0">
                  <a:pos x="114" y="107"/>
                </a:cxn>
                <a:cxn ang="0">
                  <a:pos x="118" y="99"/>
                </a:cxn>
                <a:cxn ang="0">
                  <a:pos x="102" y="94"/>
                </a:cxn>
                <a:cxn ang="0">
                  <a:pos x="100" y="101"/>
                </a:cxn>
                <a:cxn ang="0">
                  <a:pos x="97" y="106"/>
                </a:cxn>
                <a:cxn ang="0">
                  <a:pos x="93" y="111"/>
                </a:cxn>
                <a:cxn ang="0">
                  <a:pos x="87" y="116"/>
                </a:cxn>
                <a:cxn ang="0">
                  <a:pos x="82" y="119"/>
                </a:cxn>
                <a:cxn ang="0">
                  <a:pos x="75" y="121"/>
                </a:cxn>
                <a:cxn ang="0">
                  <a:pos x="69" y="123"/>
                </a:cxn>
                <a:cxn ang="0">
                  <a:pos x="62" y="123"/>
                </a:cxn>
                <a:cxn ang="0">
                  <a:pos x="51" y="122"/>
                </a:cxn>
                <a:cxn ang="0">
                  <a:pos x="42" y="119"/>
                </a:cxn>
                <a:cxn ang="0">
                  <a:pos x="34" y="115"/>
                </a:cxn>
                <a:cxn ang="0">
                  <a:pos x="28" y="108"/>
                </a:cxn>
                <a:cxn ang="0">
                  <a:pos x="23" y="101"/>
                </a:cxn>
                <a:cxn ang="0">
                  <a:pos x="20" y="92"/>
                </a:cxn>
                <a:cxn ang="0">
                  <a:pos x="18" y="83"/>
                </a:cxn>
                <a:cxn ang="0">
                  <a:pos x="17" y="73"/>
                </a:cxn>
              </a:cxnLst>
              <a:rect l="0" t="0" r="r" b="b"/>
              <a:pathLst>
                <a:path w="120" h="137">
                  <a:moveTo>
                    <a:pt x="120" y="73"/>
                  </a:moveTo>
                  <a:lnTo>
                    <a:pt x="120" y="64"/>
                  </a:lnTo>
                  <a:lnTo>
                    <a:pt x="119" y="56"/>
                  </a:lnTo>
                  <a:lnTo>
                    <a:pt x="118" y="48"/>
                  </a:lnTo>
                  <a:lnTo>
                    <a:pt x="116" y="42"/>
                  </a:lnTo>
                  <a:lnTo>
                    <a:pt x="114" y="36"/>
                  </a:lnTo>
                  <a:lnTo>
                    <a:pt x="112" y="29"/>
                  </a:lnTo>
                  <a:lnTo>
                    <a:pt x="109" y="24"/>
                  </a:lnTo>
                  <a:lnTo>
                    <a:pt x="104" y="20"/>
                  </a:lnTo>
                  <a:lnTo>
                    <a:pt x="100" y="14"/>
                  </a:lnTo>
                  <a:lnTo>
                    <a:pt x="96" y="11"/>
                  </a:lnTo>
                  <a:lnTo>
                    <a:pt x="92" y="8"/>
                  </a:lnTo>
                  <a:lnTo>
                    <a:pt x="86" y="5"/>
                  </a:lnTo>
                  <a:lnTo>
                    <a:pt x="81" y="4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4"/>
                  </a:lnTo>
                  <a:lnTo>
                    <a:pt x="36" y="6"/>
                  </a:lnTo>
                  <a:lnTo>
                    <a:pt x="31" y="9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17" y="21"/>
                  </a:lnTo>
                  <a:lnTo>
                    <a:pt x="12" y="26"/>
                  </a:lnTo>
                  <a:lnTo>
                    <a:pt x="9" y="31"/>
                  </a:lnTo>
                  <a:lnTo>
                    <a:pt x="6" y="37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0" y="77"/>
                  </a:lnTo>
                  <a:lnTo>
                    <a:pt x="1" y="84"/>
                  </a:lnTo>
                  <a:lnTo>
                    <a:pt x="2" y="90"/>
                  </a:lnTo>
                  <a:lnTo>
                    <a:pt x="3" y="96"/>
                  </a:lnTo>
                  <a:lnTo>
                    <a:pt x="5" y="103"/>
                  </a:lnTo>
                  <a:lnTo>
                    <a:pt x="8" y="108"/>
                  </a:lnTo>
                  <a:lnTo>
                    <a:pt x="11" y="114"/>
                  </a:lnTo>
                  <a:lnTo>
                    <a:pt x="15" y="118"/>
                  </a:lnTo>
                  <a:lnTo>
                    <a:pt x="19" y="122"/>
                  </a:lnTo>
                  <a:lnTo>
                    <a:pt x="23" y="126"/>
                  </a:lnTo>
                  <a:lnTo>
                    <a:pt x="28" y="130"/>
                  </a:lnTo>
                  <a:lnTo>
                    <a:pt x="34" y="132"/>
                  </a:lnTo>
                  <a:lnTo>
                    <a:pt x="40" y="134"/>
                  </a:lnTo>
                  <a:lnTo>
                    <a:pt x="47" y="136"/>
                  </a:lnTo>
                  <a:lnTo>
                    <a:pt x="54" y="137"/>
                  </a:lnTo>
                  <a:lnTo>
                    <a:pt x="62" y="137"/>
                  </a:lnTo>
                  <a:lnTo>
                    <a:pt x="68" y="137"/>
                  </a:lnTo>
                  <a:lnTo>
                    <a:pt x="73" y="136"/>
                  </a:lnTo>
                  <a:lnTo>
                    <a:pt x="79" y="135"/>
                  </a:lnTo>
                  <a:lnTo>
                    <a:pt x="84" y="134"/>
                  </a:lnTo>
                  <a:lnTo>
                    <a:pt x="88" y="132"/>
                  </a:lnTo>
                  <a:lnTo>
                    <a:pt x="93" y="130"/>
                  </a:lnTo>
                  <a:lnTo>
                    <a:pt x="97" y="127"/>
                  </a:lnTo>
                  <a:lnTo>
                    <a:pt x="100" y="124"/>
                  </a:lnTo>
                  <a:lnTo>
                    <a:pt x="103" y="121"/>
                  </a:lnTo>
                  <a:lnTo>
                    <a:pt x="106" y="118"/>
                  </a:lnTo>
                  <a:lnTo>
                    <a:pt x="110" y="115"/>
                  </a:lnTo>
                  <a:lnTo>
                    <a:pt x="112" y="111"/>
                  </a:lnTo>
                  <a:lnTo>
                    <a:pt x="114" y="107"/>
                  </a:lnTo>
                  <a:lnTo>
                    <a:pt x="116" y="103"/>
                  </a:lnTo>
                  <a:lnTo>
                    <a:pt x="118" y="99"/>
                  </a:lnTo>
                  <a:lnTo>
                    <a:pt x="119" y="94"/>
                  </a:lnTo>
                  <a:lnTo>
                    <a:pt x="102" y="94"/>
                  </a:lnTo>
                  <a:lnTo>
                    <a:pt x="101" y="98"/>
                  </a:lnTo>
                  <a:lnTo>
                    <a:pt x="100" y="101"/>
                  </a:lnTo>
                  <a:lnTo>
                    <a:pt x="98" y="104"/>
                  </a:lnTo>
                  <a:lnTo>
                    <a:pt x="97" y="106"/>
                  </a:lnTo>
                  <a:lnTo>
                    <a:pt x="95" y="109"/>
                  </a:lnTo>
                  <a:lnTo>
                    <a:pt x="93" y="111"/>
                  </a:lnTo>
                  <a:lnTo>
                    <a:pt x="90" y="114"/>
                  </a:lnTo>
                  <a:lnTo>
                    <a:pt x="87" y="116"/>
                  </a:lnTo>
                  <a:lnTo>
                    <a:pt x="85" y="118"/>
                  </a:lnTo>
                  <a:lnTo>
                    <a:pt x="82" y="119"/>
                  </a:lnTo>
                  <a:lnTo>
                    <a:pt x="79" y="120"/>
                  </a:lnTo>
                  <a:lnTo>
                    <a:pt x="75" y="121"/>
                  </a:lnTo>
                  <a:lnTo>
                    <a:pt x="72" y="122"/>
                  </a:lnTo>
                  <a:lnTo>
                    <a:pt x="69" y="123"/>
                  </a:lnTo>
                  <a:lnTo>
                    <a:pt x="66" y="123"/>
                  </a:lnTo>
                  <a:lnTo>
                    <a:pt x="62" y="123"/>
                  </a:lnTo>
                  <a:lnTo>
                    <a:pt x="56" y="123"/>
                  </a:lnTo>
                  <a:lnTo>
                    <a:pt x="51" y="122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8" y="117"/>
                  </a:lnTo>
                  <a:lnTo>
                    <a:pt x="34" y="115"/>
                  </a:lnTo>
                  <a:lnTo>
                    <a:pt x="31" y="111"/>
                  </a:lnTo>
                  <a:lnTo>
                    <a:pt x="28" y="108"/>
                  </a:lnTo>
                  <a:lnTo>
                    <a:pt x="25" y="104"/>
                  </a:lnTo>
                  <a:lnTo>
                    <a:pt x="23" y="101"/>
                  </a:lnTo>
                  <a:lnTo>
                    <a:pt x="21" y="96"/>
                  </a:lnTo>
                  <a:lnTo>
                    <a:pt x="20" y="92"/>
                  </a:lnTo>
                  <a:lnTo>
                    <a:pt x="18" y="88"/>
                  </a:lnTo>
                  <a:lnTo>
                    <a:pt x="18" y="83"/>
                  </a:lnTo>
                  <a:lnTo>
                    <a:pt x="17" y="78"/>
                  </a:lnTo>
                  <a:lnTo>
                    <a:pt x="17" y="73"/>
                  </a:lnTo>
                  <a:lnTo>
                    <a:pt x="120" y="7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2" name="Freeform 135"/>
            <p:cNvSpPr>
              <a:spLocks/>
            </p:cNvSpPr>
            <p:nvPr/>
          </p:nvSpPr>
          <p:spPr bwMode="auto">
            <a:xfrm>
              <a:off x="349" y="3562"/>
              <a:ext cx="17" cy="10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" y="42"/>
                </a:cxn>
                <a:cxn ang="0">
                  <a:pos x="2" y="38"/>
                </a:cxn>
                <a:cxn ang="0">
                  <a:pos x="3" y="32"/>
                </a:cxn>
                <a:cxn ang="0">
                  <a:pos x="4" y="29"/>
                </a:cxn>
                <a:cxn ang="0">
                  <a:pos x="6" y="25"/>
                </a:cxn>
                <a:cxn ang="0">
                  <a:pos x="8" y="21"/>
                </a:cxn>
                <a:cxn ang="0">
                  <a:pos x="10" y="17"/>
                </a:cxn>
                <a:cxn ang="0">
                  <a:pos x="14" y="14"/>
                </a:cxn>
                <a:cxn ang="0">
                  <a:pos x="17" y="11"/>
                </a:cxn>
                <a:cxn ang="0">
                  <a:pos x="20" y="9"/>
                </a:cxn>
                <a:cxn ang="0">
                  <a:pos x="23" y="6"/>
                </a:cxn>
                <a:cxn ang="0">
                  <a:pos x="26" y="3"/>
                </a:cxn>
                <a:cxn ang="0">
                  <a:pos x="31" y="2"/>
                </a:cxn>
                <a:cxn ang="0">
                  <a:pos x="35" y="1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50" y="0"/>
                </a:cxn>
                <a:cxn ang="0">
                  <a:pos x="54" y="1"/>
                </a:cxn>
                <a:cxn ang="0">
                  <a:pos x="58" y="2"/>
                </a:cxn>
                <a:cxn ang="0">
                  <a:pos x="63" y="3"/>
                </a:cxn>
                <a:cxn ang="0">
                  <a:pos x="67" y="6"/>
                </a:cxn>
                <a:cxn ang="0">
                  <a:pos x="70" y="8"/>
                </a:cxn>
                <a:cxn ang="0">
                  <a:pos x="73" y="11"/>
                </a:cxn>
                <a:cxn ang="0">
                  <a:pos x="76" y="14"/>
                </a:cxn>
                <a:cxn ang="0">
                  <a:pos x="79" y="17"/>
                </a:cxn>
                <a:cxn ang="0">
                  <a:pos x="81" y="21"/>
                </a:cxn>
                <a:cxn ang="0">
                  <a:pos x="82" y="24"/>
                </a:cxn>
                <a:cxn ang="0">
                  <a:pos x="84" y="28"/>
                </a:cxn>
                <a:cxn ang="0">
                  <a:pos x="85" y="32"/>
                </a:cxn>
                <a:cxn ang="0">
                  <a:pos x="85" y="37"/>
                </a:cxn>
                <a:cxn ang="0">
                  <a:pos x="86" y="42"/>
                </a:cxn>
                <a:cxn ang="0">
                  <a:pos x="86" y="46"/>
                </a:cxn>
                <a:cxn ang="0">
                  <a:pos x="0" y="46"/>
                </a:cxn>
              </a:cxnLst>
              <a:rect l="0" t="0" r="r" b="b"/>
              <a:pathLst>
                <a:path w="86" h="46">
                  <a:moveTo>
                    <a:pt x="0" y="46"/>
                  </a:moveTo>
                  <a:lnTo>
                    <a:pt x="1" y="42"/>
                  </a:lnTo>
                  <a:lnTo>
                    <a:pt x="2" y="38"/>
                  </a:lnTo>
                  <a:lnTo>
                    <a:pt x="3" y="32"/>
                  </a:lnTo>
                  <a:lnTo>
                    <a:pt x="4" y="29"/>
                  </a:lnTo>
                  <a:lnTo>
                    <a:pt x="6" y="25"/>
                  </a:lnTo>
                  <a:lnTo>
                    <a:pt x="8" y="21"/>
                  </a:lnTo>
                  <a:lnTo>
                    <a:pt x="10" y="17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20" y="9"/>
                  </a:lnTo>
                  <a:lnTo>
                    <a:pt x="23" y="6"/>
                  </a:lnTo>
                  <a:lnTo>
                    <a:pt x="26" y="3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4" y="1"/>
                  </a:lnTo>
                  <a:lnTo>
                    <a:pt x="58" y="2"/>
                  </a:lnTo>
                  <a:lnTo>
                    <a:pt x="63" y="3"/>
                  </a:lnTo>
                  <a:lnTo>
                    <a:pt x="67" y="6"/>
                  </a:lnTo>
                  <a:lnTo>
                    <a:pt x="70" y="8"/>
                  </a:lnTo>
                  <a:lnTo>
                    <a:pt x="73" y="11"/>
                  </a:lnTo>
                  <a:lnTo>
                    <a:pt x="76" y="14"/>
                  </a:lnTo>
                  <a:lnTo>
                    <a:pt x="79" y="17"/>
                  </a:lnTo>
                  <a:lnTo>
                    <a:pt x="81" y="21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5" y="32"/>
                  </a:lnTo>
                  <a:lnTo>
                    <a:pt x="85" y="37"/>
                  </a:lnTo>
                  <a:lnTo>
                    <a:pt x="86" y="42"/>
                  </a:lnTo>
                  <a:lnTo>
                    <a:pt x="86" y="46"/>
                  </a:lnTo>
                  <a:lnTo>
                    <a:pt x="0" y="46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3" name="Rectangle 136"/>
            <p:cNvSpPr>
              <a:spLocks noChangeArrowheads="1"/>
            </p:cNvSpPr>
            <p:nvPr/>
          </p:nvSpPr>
          <p:spPr bwMode="auto">
            <a:xfrm>
              <a:off x="381" y="357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4" name="Rectangle 137"/>
            <p:cNvSpPr>
              <a:spLocks noChangeArrowheads="1"/>
            </p:cNvSpPr>
            <p:nvPr/>
          </p:nvSpPr>
          <p:spPr bwMode="auto">
            <a:xfrm>
              <a:off x="381" y="357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5" name="Freeform 138"/>
            <p:cNvSpPr>
              <a:spLocks/>
            </p:cNvSpPr>
            <p:nvPr/>
          </p:nvSpPr>
          <p:spPr bwMode="auto">
            <a:xfrm>
              <a:off x="406" y="3560"/>
              <a:ext cx="37" cy="2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6" y="59"/>
                </a:cxn>
                <a:cxn ang="0">
                  <a:pos x="18" y="45"/>
                </a:cxn>
                <a:cxn ang="0">
                  <a:pos x="23" y="32"/>
                </a:cxn>
                <a:cxn ang="0">
                  <a:pos x="30" y="23"/>
                </a:cxn>
                <a:cxn ang="0">
                  <a:pos x="41" y="16"/>
                </a:cxn>
                <a:cxn ang="0">
                  <a:pos x="55" y="14"/>
                </a:cxn>
                <a:cxn ang="0">
                  <a:pos x="65" y="15"/>
                </a:cxn>
                <a:cxn ang="0">
                  <a:pos x="73" y="19"/>
                </a:cxn>
                <a:cxn ang="0">
                  <a:pos x="78" y="25"/>
                </a:cxn>
                <a:cxn ang="0">
                  <a:pos x="81" y="31"/>
                </a:cxn>
                <a:cxn ang="0">
                  <a:pos x="83" y="41"/>
                </a:cxn>
                <a:cxn ang="0">
                  <a:pos x="99" y="133"/>
                </a:cxn>
                <a:cxn ang="0">
                  <a:pos x="100" y="53"/>
                </a:cxn>
                <a:cxn ang="0">
                  <a:pos x="103" y="39"/>
                </a:cxn>
                <a:cxn ang="0">
                  <a:pos x="109" y="28"/>
                </a:cxn>
                <a:cxn ang="0">
                  <a:pos x="118" y="20"/>
                </a:cxn>
                <a:cxn ang="0">
                  <a:pos x="130" y="15"/>
                </a:cxn>
                <a:cxn ang="0">
                  <a:pos x="142" y="14"/>
                </a:cxn>
                <a:cxn ang="0">
                  <a:pos x="152" y="16"/>
                </a:cxn>
                <a:cxn ang="0">
                  <a:pos x="158" y="21"/>
                </a:cxn>
                <a:cxn ang="0">
                  <a:pos x="164" y="27"/>
                </a:cxn>
                <a:cxn ang="0">
                  <a:pos x="166" y="35"/>
                </a:cxn>
                <a:cxn ang="0">
                  <a:pos x="167" y="44"/>
                </a:cxn>
                <a:cxn ang="0">
                  <a:pos x="182" y="52"/>
                </a:cxn>
                <a:cxn ang="0">
                  <a:pos x="181" y="32"/>
                </a:cxn>
                <a:cxn ang="0">
                  <a:pos x="177" y="21"/>
                </a:cxn>
                <a:cxn ang="0">
                  <a:pos x="170" y="10"/>
                </a:cxn>
                <a:cxn ang="0">
                  <a:pos x="158" y="3"/>
                </a:cxn>
                <a:cxn ang="0">
                  <a:pos x="141" y="0"/>
                </a:cxn>
                <a:cxn ang="0">
                  <a:pos x="131" y="1"/>
                </a:cxn>
                <a:cxn ang="0">
                  <a:pos x="120" y="4"/>
                </a:cxn>
                <a:cxn ang="0">
                  <a:pos x="111" y="9"/>
                </a:cxn>
                <a:cxn ang="0">
                  <a:pos x="104" y="15"/>
                </a:cxn>
                <a:cxn ang="0">
                  <a:pos x="99" y="23"/>
                </a:cxn>
                <a:cxn ang="0">
                  <a:pos x="93" y="19"/>
                </a:cxn>
                <a:cxn ang="0">
                  <a:pos x="88" y="12"/>
                </a:cxn>
                <a:cxn ang="0">
                  <a:pos x="83" y="7"/>
                </a:cxn>
                <a:cxn ang="0">
                  <a:pos x="74" y="3"/>
                </a:cxn>
                <a:cxn ang="0">
                  <a:pos x="62" y="0"/>
                </a:cxn>
                <a:cxn ang="0">
                  <a:pos x="52" y="0"/>
                </a:cxn>
                <a:cxn ang="0">
                  <a:pos x="42" y="3"/>
                </a:cxn>
                <a:cxn ang="0">
                  <a:pos x="33" y="7"/>
                </a:cxn>
                <a:cxn ang="0">
                  <a:pos x="26" y="12"/>
                </a:cxn>
                <a:cxn ang="0">
                  <a:pos x="20" y="19"/>
                </a:cxn>
                <a:cxn ang="0">
                  <a:pos x="16" y="5"/>
                </a:cxn>
              </a:cxnLst>
              <a:rect l="0" t="0" r="r" b="b"/>
              <a:pathLst>
                <a:path w="182" h="133">
                  <a:moveTo>
                    <a:pt x="16" y="5"/>
                  </a:moveTo>
                  <a:lnTo>
                    <a:pt x="0" y="5"/>
                  </a:lnTo>
                  <a:lnTo>
                    <a:pt x="0" y="133"/>
                  </a:lnTo>
                  <a:lnTo>
                    <a:pt x="16" y="133"/>
                  </a:lnTo>
                  <a:lnTo>
                    <a:pt x="16" y="63"/>
                  </a:lnTo>
                  <a:lnTo>
                    <a:pt x="16" y="59"/>
                  </a:lnTo>
                  <a:lnTo>
                    <a:pt x="16" y="54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20" y="41"/>
                  </a:lnTo>
                  <a:lnTo>
                    <a:pt x="22" y="37"/>
                  </a:lnTo>
                  <a:lnTo>
                    <a:pt x="23" y="32"/>
                  </a:lnTo>
                  <a:lnTo>
                    <a:pt x="25" y="29"/>
                  </a:lnTo>
                  <a:lnTo>
                    <a:pt x="28" y="26"/>
                  </a:lnTo>
                  <a:lnTo>
                    <a:pt x="30" y="23"/>
                  </a:lnTo>
                  <a:lnTo>
                    <a:pt x="33" y="21"/>
                  </a:lnTo>
                  <a:lnTo>
                    <a:pt x="37" y="19"/>
                  </a:lnTo>
                  <a:lnTo>
                    <a:pt x="41" y="16"/>
                  </a:lnTo>
                  <a:lnTo>
                    <a:pt x="45" y="15"/>
                  </a:lnTo>
                  <a:lnTo>
                    <a:pt x="49" y="14"/>
                  </a:lnTo>
                  <a:lnTo>
                    <a:pt x="55" y="14"/>
                  </a:lnTo>
                  <a:lnTo>
                    <a:pt x="59" y="14"/>
                  </a:lnTo>
                  <a:lnTo>
                    <a:pt x="62" y="15"/>
                  </a:lnTo>
                  <a:lnTo>
                    <a:pt x="65" y="15"/>
                  </a:lnTo>
                  <a:lnTo>
                    <a:pt x="69" y="16"/>
                  </a:lnTo>
                  <a:lnTo>
                    <a:pt x="71" y="17"/>
                  </a:lnTo>
                  <a:lnTo>
                    <a:pt x="73" y="19"/>
                  </a:lnTo>
                  <a:lnTo>
                    <a:pt x="75" y="21"/>
                  </a:lnTo>
                  <a:lnTo>
                    <a:pt x="77" y="23"/>
                  </a:lnTo>
                  <a:lnTo>
                    <a:pt x="78" y="25"/>
                  </a:lnTo>
                  <a:lnTo>
                    <a:pt x="79" y="27"/>
                  </a:lnTo>
                  <a:lnTo>
                    <a:pt x="80" y="29"/>
                  </a:lnTo>
                  <a:lnTo>
                    <a:pt x="81" y="31"/>
                  </a:lnTo>
                  <a:lnTo>
                    <a:pt x="81" y="35"/>
                  </a:lnTo>
                  <a:lnTo>
                    <a:pt x="83" y="38"/>
                  </a:lnTo>
                  <a:lnTo>
                    <a:pt x="83" y="41"/>
                  </a:lnTo>
                  <a:lnTo>
                    <a:pt x="83" y="44"/>
                  </a:lnTo>
                  <a:lnTo>
                    <a:pt x="83" y="133"/>
                  </a:lnTo>
                  <a:lnTo>
                    <a:pt x="99" y="133"/>
                  </a:lnTo>
                  <a:lnTo>
                    <a:pt x="99" y="63"/>
                  </a:lnTo>
                  <a:lnTo>
                    <a:pt x="99" y="58"/>
                  </a:lnTo>
                  <a:lnTo>
                    <a:pt x="100" y="53"/>
                  </a:lnTo>
                  <a:lnTo>
                    <a:pt x="100" y="47"/>
                  </a:lnTo>
                  <a:lnTo>
                    <a:pt x="101" y="43"/>
                  </a:lnTo>
                  <a:lnTo>
                    <a:pt x="103" y="39"/>
                  </a:lnTo>
                  <a:lnTo>
                    <a:pt x="104" y="35"/>
                  </a:lnTo>
                  <a:lnTo>
                    <a:pt x="106" y="31"/>
                  </a:lnTo>
                  <a:lnTo>
                    <a:pt x="109" y="28"/>
                  </a:lnTo>
                  <a:lnTo>
                    <a:pt x="111" y="25"/>
                  </a:lnTo>
                  <a:lnTo>
                    <a:pt x="115" y="22"/>
                  </a:lnTo>
                  <a:lnTo>
                    <a:pt x="118" y="20"/>
                  </a:lnTo>
                  <a:lnTo>
                    <a:pt x="121" y="17"/>
                  </a:lnTo>
                  <a:lnTo>
                    <a:pt x="125" y="16"/>
                  </a:lnTo>
                  <a:lnTo>
                    <a:pt x="130" y="15"/>
                  </a:lnTo>
                  <a:lnTo>
                    <a:pt x="134" y="14"/>
                  </a:lnTo>
                  <a:lnTo>
                    <a:pt x="138" y="14"/>
                  </a:lnTo>
                  <a:lnTo>
                    <a:pt x="142" y="14"/>
                  </a:lnTo>
                  <a:lnTo>
                    <a:pt x="146" y="15"/>
                  </a:lnTo>
                  <a:lnTo>
                    <a:pt x="149" y="15"/>
                  </a:lnTo>
                  <a:lnTo>
                    <a:pt x="152" y="16"/>
                  </a:lnTo>
                  <a:lnTo>
                    <a:pt x="154" y="17"/>
                  </a:lnTo>
                  <a:lnTo>
                    <a:pt x="156" y="19"/>
                  </a:lnTo>
                  <a:lnTo>
                    <a:pt x="158" y="21"/>
                  </a:lnTo>
                  <a:lnTo>
                    <a:pt x="161" y="23"/>
                  </a:lnTo>
                  <a:lnTo>
                    <a:pt x="162" y="25"/>
                  </a:lnTo>
                  <a:lnTo>
                    <a:pt x="164" y="27"/>
                  </a:lnTo>
                  <a:lnTo>
                    <a:pt x="165" y="29"/>
                  </a:lnTo>
                  <a:lnTo>
                    <a:pt x="166" y="31"/>
                  </a:lnTo>
                  <a:lnTo>
                    <a:pt x="166" y="35"/>
                  </a:lnTo>
                  <a:lnTo>
                    <a:pt x="167" y="38"/>
                  </a:lnTo>
                  <a:lnTo>
                    <a:pt x="167" y="41"/>
                  </a:lnTo>
                  <a:lnTo>
                    <a:pt x="167" y="44"/>
                  </a:lnTo>
                  <a:lnTo>
                    <a:pt x="167" y="133"/>
                  </a:lnTo>
                  <a:lnTo>
                    <a:pt x="182" y="133"/>
                  </a:lnTo>
                  <a:lnTo>
                    <a:pt x="182" y="52"/>
                  </a:lnTo>
                  <a:lnTo>
                    <a:pt x="182" y="42"/>
                  </a:lnTo>
                  <a:lnTo>
                    <a:pt x="181" y="38"/>
                  </a:lnTo>
                  <a:lnTo>
                    <a:pt x="181" y="32"/>
                  </a:lnTo>
                  <a:lnTo>
                    <a:pt x="180" y="28"/>
                  </a:lnTo>
                  <a:lnTo>
                    <a:pt x="179" y="24"/>
                  </a:lnTo>
                  <a:lnTo>
                    <a:pt x="177" y="21"/>
                  </a:lnTo>
                  <a:lnTo>
                    <a:pt x="174" y="16"/>
                  </a:lnTo>
                  <a:lnTo>
                    <a:pt x="172" y="13"/>
                  </a:lnTo>
                  <a:lnTo>
                    <a:pt x="170" y="10"/>
                  </a:lnTo>
                  <a:lnTo>
                    <a:pt x="166" y="7"/>
                  </a:lnTo>
                  <a:lnTo>
                    <a:pt x="163" y="5"/>
                  </a:lnTo>
                  <a:lnTo>
                    <a:pt x="158" y="3"/>
                  </a:lnTo>
                  <a:lnTo>
                    <a:pt x="153" y="1"/>
                  </a:lnTo>
                  <a:lnTo>
                    <a:pt x="148" y="0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131" y="1"/>
                  </a:lnTo>
                  <a:lnTo>
                    <a:pt x="127" y="3"/>
                  </a:lnTo>
                  <a:lnTo>
                    <a:pt x="123" y="3"/>
                  </a:lnTo>
                  <a:lnTo>
                    <a:pt x="120" y="4"/>
                  </a:lnTo>
                  <a:lnTo>
                    <a:pt x="118" y="6"/>
                  </a:lnTo>
                  <a:lnTo>
                    <a:pt x="115" y="7"/>
                  </a:lnTo>
                  <a:lnTo>
                    <a:pt x="111" y="9"/>
                  </a:lnTo>
                  <a:lnTo>
                    <a:pt x="109" y="10"/>
                  </a:lnTo>
                  <a:lnTo>
                    <a:pt x="106" y="12"/>
                  </a:lnTo>
                  <a:lnTo>
                    <a:pt x="104" y="15"/>
                  </a:lnTo>
                  <a:lnTo>
                    <a:pt x="102" y="17"/>
                  </a:lnTo>
                  <a:lnTo>
                    <a:pt x="100" y="20"/>
                  </a:lnTo>
                  <a:lnTo>
                    <a:pt x="99" y="23"/>
                  </a:lnTo>
                  <a:lnTo>
                    <a:pt x="96" y="26"/>
                  </a:lnTo>
                  <a:lnTo>
                    <a:pt x="94" y="21"/>
                  </a:lnTo>
                  <a:lnTo>
                    <a:pt x="93" y="19"/>
                  </a:lnTo>
                  <a:lnTo>
                    <a:pt x="92" y="16"/>
                  </a:lnTo>
                  <a:lnTo>
                    <a:pt x="90" y="14"/>
                  </a:lnTo>
                  <a:lnTo>
                    <a:pt x="88" y="12"/>
                  </a:lnTo>
                  <a:lnTo>
                    <a:pt x="87" y="10"/>
                  </a:lnTo>
                  <a:lnTo>
                    <a:pt x="85" y="8"/>
                  </a:lnTo>
                  <a:lnTo>
                    <a:pt x="83" y="7"/>
                  </a:lnTo>
                  <a:lnTo>
                    <a:pt x="79" y="5"/>
                  </a:lnTo>
                  <a:lnTo>
                    <a:pt x="77" y="4"/>
                  </a:lnTo>
                  <a:lnTo>
                    <a:pt x="74" y="3"/>
                  </a:lnTo>
                  <a:lnTo>
                    <a:pt x="70" y="1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8" y="1"/>
                  </a:lnTo>
                  <a:lnTo>
                    <a:pt x="45" y="1"/>
                  </a:lnTo>
                  <a:lnTo>
                    <a:pt x="42" y="3"/>
                  </a:lnTo>
                  <a:lnTo>
                    <a:pt x="39" y="4"/>
                  </a:lnTo>
                  <a:lnTo>
                    <a:pt x="37" y="5"/>
                  </a:lnTo>
                  <a:lnTo>
                    <a:pt x="33" y="7"/>
                  </a:lnTo>
                  <a:lnTo>
                    <a:pt x="31" y="8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6" y="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6" name="Freeform 139"/>
            <p:cNvSpPr>
              <a:spLocks/>
            </p:cNvSpPr>
            <p:nvPr/>
          </p:nvSpPr>
          <p:spPr bwMode="auto">
            <a:xfrm>
              <a:off x="456" y="3560"/>
              <a:ext cx="25" cy="27"/>
            </a:xfrm>
            <a:custGeom>
              <a:avLst/>
              <a:gdLst/>
              <a:ahLst/>
              <a:cxnLst>
                <a:cxn ang="0">
                  <a:pos x="25" y="36"/>
                </a:cxn>
                <a:cxn ang="0">
                  <a:pos x="29" y="27"/>
                </a:cxn>
                <a:cxn ang="0">
                  <a:pos x="35" y="21"/>
                </a:cxn>
                <a:cxn ang="0">
                  <a:pos x="44" y="16"/>
                </a:cxn>
                <a:cxn ang="0">
                  <a:pos x="55" y="14"/>
                </a:cxn>
                <a:cxn ang="0">
                  <a:pos x="71" y="14"/>
                </a:cxn>
                <a:cxn ang="0">
                  <a:pos x="80" y="17"/>
                </a:cxn>
                <a:cxn ang="0">
                  <a:pos x="88" y="22"/>
                </a:cxn>
                <a:cxn ang="0">
                  <a:pos x="92" y="27"/>
                </a:cxn>
                <a:cxn ang="0">
                  <a:pos x="95" y="35"/>
                </a:cxn>
                <a:cxn ang="0">
                  <a:pos x="95" y="42"/>
                </a:cxn>
                <a:cxn ang="0">
                  <a:pos x="94" y="47"/>
                </a:cxn>
                <a:cxn ang="0">
                  <a:pos x="92" y="52"/>
                </a:cxn>
                <a:cxn ang="0">
                  <a:pos x="89" y="55"/>
                </a:cxn>
                <a:cxn ang="0">
                  <a:pos x="83" y="57"/>
                </a:cxn>
                <a:cxn ang="0">
                  <a:pos x="48" y="61"/>
                </a:cxn>
                <a:cxn ang="0">
                  <a:pos x="28" y="67"/>
                </a:cxn>
                <a:cxn ang="0">
                  <a:pos x="16" y="72"/>
                </a:cxn>
                <a:cxn ang="0">
                  <a:pos x="8" y="79"/>
                </a:cxn>
                <a:cxn ang="0">
                  <a:pos x="2" y="89"/>
                </a:cxn>
                <a:cxn ang="0">
                  <a:pos x="0" y="100"/>
                </a:cxn>
                <a:cxn ang="0">
                  <a:pos x="2" y="113"/>
                </a:cxn>
                <a:cxn ang="0">
                  <a:pos x="9" y="122"/>
                </a:cxn>
                <a:cxn ang="0">
                  <a:pos x="17" y="130"/>
                </a:cxn>
                <a:cxn ang="0">
                  <a:pos x="29" y="135"/>
                </a:cxn>
                <a:cxn ang="0">
                  <a:pos x="42" y="137"/>
                </a:cxn>
                <a:cxn ang="0">
                  <a:pos x="53" y="137"/>
                </a:cxn>
                <a:cxn ang="0">
                  <a:pos x="63" y="135"/>
                </a:cxn>
                <a:cxn ang="0">
                  <a:pos x="73" y="132"/>
                </a:cxn>
                <a:cxn ang="0">
                  <a:pos x="84" y="124"/>
                </a:cxn>
                <a:cxn ang="0">
                  <a:pos x="95" y="116"/>
                </a:cxn>
                <a:cxn ang="0">
                  <a:pos x="97" y="125"/>
                </a:cxn>
                <a:cxn ang="0">
                  <a:pos x="99" y="131"/>
                </a:cxn>
                <a:cxn ang="0">
                  <a:pos x="103" y="133"/>
                </a:cxn>
                <a:cxn ang="0">
                  <a:pos x="108" y="135"/>
                </a:cxn>
                <a:cxn ang="0">
                  <a:pos x="115" y="135"/>
                </a:cxn>
                <a:cxn ang="0">
                  <a:pos x="121" y="134"/>
                </a:cxn>
                <a:cxn ang="0">
                  <a:pos x="126" y="133"/>
                </a:cxn>
                <a:cxn ang="0">
                  <a:pos x="122" y="122"/>
                </a:cxn>
                <a:cxn ang="0">
                  <a:pos x="119" y="123"/>
                </a:cxn>
                <a:cxn ang="0">
                  <a:pos x="117" y="123"/>
                </a:cxn>
                <a:cxn ang="0">
                  <a:pos x="114" y="122"/>
                </a:cxn>
                <a:cxn ang="0">
                  <a:pos x="112" y="121"/>
                </a:cxn>
                <a:cxn ang="0">
                  <a:pos x="111" y="119"/>
                </a:cxn>
                <a:cxn ang="0">
                  <a:pos x="110" y="116"/>
                </a:cxn>
                <a:cxn ang="0">
                  <a:pos x="110" y="41"/>
                </a:cxn>
                <a:cxn ang="0">
                  <a:pos x="108" y="26"/>
                </a:cxn>
                <a:cxn ang="0">
                  <a:pos x="102" y="15"/>
                </a:cxn>
                <a:cxn ang="0">
                  <a:pos x="93" y="7"/>
                </a:cxn>
                <a:cxn ang="0">
                  <a:pos x="81" y="3"/>
                </a:cxn>
                <a:cxn ang="0">
                  <a:pos x="67" y="0"/>
                </a:cxn>
                <a:cxn ang="0">
                  <a:pos x="51" y="1"/>
                </a:cxn>
                <a:cxn ang="0">
                  <a:pos x="37" y="5"/>
                </a:cxn>
                <a:cxn ang="0">
                  <a:pos x="25" y="11"/>
                </a:cxn>
                <a:cxn ang="0">
                  <a:pos x="15" y="21"/>
                </a:cxn>
                <a:cxn ang="0">
                  <a:pos x="10" y="33"/>
                </a:cxn>
                <a:cxn ang="0">
                  <a:pos x="24" y="44"/>
                </a:cxn>
              </a:cxnLst>
              <a:rect l="0" t="0" r="r" b="b"/>
              <a:pathLst>
                <a:path w="126" h="137">
                  <a:moveTo>
                    <a:pt x="24" y="44"/>
                  </a:moveTo>
                  <a:lnTo>
                    <a:pt x="25" y="40"/>
                  </a:lnTo>
                  <a:lnTo>
                    <a:pt x="25" y="36"/>
                  </a:lnTo>
                  <a:lnTo>
                    <a:pt x="26" y="32"/>
                  </a:lnTo>
                  <a:lnTo>
                    <a:pt x="28" y="29"/>
                  </a:lnTo>
                  <a:lnTo>
                    <a:pt x="29" y="27"/>
                  </a:lnTo>
                  <a:lnTo>
                    <a:pt x="31" y="24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9" y="19"/>
                  </a:lnTo>
                  <a:lnTo>
                    <a:pt x="41" y="17"/>
                  </a:lnTo>
                  <a:lnTo>
                    <a:pt x="44" y="16"/>
                  </a:lnTo>
                  <a:lnTo>
                    <a:pt x="47" y="15"/>
                  </a:lnTo>
                  <a:lnTo>
                    <a:pt x="50" y="15"/>
                  </a:lnTo>
                  <a:lnTo>
                    <a:pt x="55" y="14"/>
                  </a:lnTo>
                  <a:lnTo>
                    <a:pt x="62" y="14"/>
                  </a:lnTo>
                  <a:lnTo>
                    <a:pt x="66" y="14"/>
                  </a:lnTo>
                  <a:lnTo>
                    <a:pt x="71" y="14"/>
                  </a:lnTo>
                  <a:lnTo>
                    <a:pt x="74" y="15"/>
                  </a:lnTo>
                  <a:lnTo>
                    <a:pt x="77" y="16"/>
                  </a:lnTo>
                  <a:lnTo>
                    <a:pt x="80" y="17"/>
                  </a:lnTo>
                  <a:lnTo>
                    <a:pt x="82" y="19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9" y="23"/>
                  </a:lnTo>
                  <a:lnTo>
                    <a:pt x="91" y="25"/>
                  </a:lnTo>
                  <a:lnTo>
                    <a:pt x="92" y="27"/>
                  </a:lnTo>
                  <a:lnTo>
                    <a:pt x="93" y="29"/>
                  </a:lnTo>
                  <a:lnTo>
                    <a:pt x="94" y="32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5" y="40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4" y="47"/>
                  </a:lnTo>
                  <a:lnTo>
                    <a:pt x="94" y="50"/>
                  </a:lnTo>
                  <a:lnTo>
                    <a:pt x="93" y="51"/>
                  </a:lnTo>
                  <a:lnTo>
                    <a:pt x="92" y="52"/>
                  </a:lnTo>
                  <a:lnTo>
                    <a:pt x="91" y="53"/>
                  </a:lnTo>
                  <a:lnTo>
                    <a:pt x="90" y="54"/>
                  </a:lnTo>
                  <a:lnTo>
                    <a:pt x="89" y="55"/>
                  </a:lnTo>
                  <a:lnTo>
                    <a:pt x="88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1" y="57"/>
                  </a:lnTo>
                  <a:lnTo>
                    <a:pt x="77" y="58"/>
                  </a:lnTo>
                  <a:lnTo>
                    <a:pt x="48" y="61"/>
                  </a:lnTo>
                  <a:lnTo>
                    <a:pt x="37" y="63"/>
                  </a:lnTo>
                  <a:lnTo>
                    <a:pt x="32" y="64"/>
                  </a:lnTo>
                  <a:lnTo>
                    <a:pt x="28" y="67"/>
                  </a:lnTo>
                  <a:lnTo>
                    <a:pt x="24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3" y="74"/>
                  </a:lnTo>
                  <a:lnTo>
                    <a:pt x="10" y="76"/>
                  </a:lnTo>
                  <a:lnTo>
                    <a:pt x="8" y="79"/>
                  </a:lnTo>
                  <a:lnTo>
                    <a:pt x="5" y="83"/>
                  </a:lnTo>
                  <a:lnTo>
                    <a:pt x="3" y="86"/>
                  </a:lnTo>
                  <a:lnTo>
                    <a:pt x="2" y="89"/>
                  </a:lnTo>
                  <a:lnTo>
                    <a:pt x="1" y="92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1" y="108"/>
                  </a:lnTo>
                  <a:lnTo>
                    <a:pt x="2" y="113"/>
                  </a:lnTo>
                  <a:lnTo>
                    <a:pt x="4" y="116"/>
                  </a:lnTo>
                  <a:lnTo>
                    <a:pt x="6" y="119"/>
                  </a:lnTo>
                  <a:lnTo>
                    <a:pt x="9" y="122"/>
                  </a:lnTo>
                  <a:lnTo>
                    <a:pt x="11" y="125"/>
                  </a:lnTo>
                  <a:lnTo>
                    <a:pt x="14" y="127"/>
                  </a:lnTo>
                  <a:lnTo>
                    <a:pt x="17" y="130"/>
                  </a:lnTo>
                  <a:lnTo>
                    <a:pt x="21" y="132"/>
                  </a:lnTo>
                  <a:lnTo>
                    <a:pt x="25" y="134"/>
                  </a:lnTo>
                  <a:lnTo>
                    <a:pt x="29" y="135"/>
                  </a:lnTo>
                  <a:lnTo>
                    <a:pt x="33" y="136"/>
                  </a:lnTo>
                  <a:lnTo>
                    <a:pt x="37" y="136"/>
                  </a:lnTo>
                  <a:lnTo>
                    <a:pt x="42" y="137"/>
                  </a:lnTo>
                  <a:lnTo>
                    <a:pt x="46" y="137"/>
                  </a:lnTo>
                  <a:lnTo>
                    <a:pt x="49" y="137"/>
                  </a:lnTo>
                  <a:lnTo>
                    <a:pt x="53" y="137"/>
                  </a:lnTo>
                  <a:lnTo>
                    <a:pt x="57" y="136"/>
                  </a:lnTo>
                  <a:lnTo>
                    <a:pt x="60" y="136"/>
                  </a:lnTo>
                  <a:lnTo>
                    <a:pt x="63" y="135"/>
                  </a:lnTo>
                  <a:lnTo>
                    <a:pt x="66" y="134"/>
                  </a:lnTo>
                  <a:lnTo>
                    <a:pt x="70" y="133"/>
                  </a:lnTo>
                  <a:lnTo>
                    <a:pt x="73" y="132"/>
                  </a:lnTo>
                  <a:lnTo>
                    <a:pt x="76" y="130"/>
                  </a:lnTo>
                  <a:lnTo>
                    <a:pt x="79" y="129"/>
                  </a:lnTo>
                  <a:lnTo>
                    <a:pt x="84" y="124"/>
                  </a:lnTo>
                  <a:lnTo>
                    <a:pt x="90" y="120"/>
                  </a:lnTo>
                  <a:lnTo>
                    <a:pt x="94" y="116"/>
                  </a:lnTo>
                  <a:lnTo>
                    <a:pt x="95" y="116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27"/>
                  </a:lnTo>
                  <a:lnTo>
                    <a:pt x="98" y="129"/>
                  </a:lnTo>
                  <a:lnTo>
                    <a:pt x="99" y="131"/>
                  </a:lnTo>
                  <a:lnTo>
                    <a:pt x="100" y="132"/>
                  </a:lnTo>
                  <a:lnTo>
                    <a:pt x="102" y="133"/>
                  </a:lnTo>
                  <a:lnTo>
                    <a:pt x="103" y="133"/>
                  </a:lnTo>
                  <a:lnTo>
                    <a:pt x="105" y="134"/>
                  </a:lnTo>
                  <a:lnTo>
                    <a:pt x="106" y="134"/>
                  </a:lnTo>
                  <a:lnTo>
                    <a:pt x="108" y="135"/>
                  </a:lnTo>
                  <a:lnTo>
                    <a:pt x="110" y="135"/>
                  </a:lnTo>
                  <a:lnTo>
                    <a:pt x="114" y="135"/>
                  </a:lnTo>
                  <a:lnTo>
                    <a:pt x="115" y="135"/>
                  </a:lnTo>
                  <a:lnTo>
                    <a:pt x="118" y="135"/>
                  </a:lnTo>
                  <a:lnTo>
                    <a:pt x="119" y="135"/>
                  </a:lnTo>
                  <a:lnTo>
                    <a:pt x="121" y="134"/>
                  </a:lnTo>
                  <a:lnTo>
                    <a:pt x="123" y="134"/>
                  </a:lnTo>
                  <a:lnTo>
                    <a:pt x="125" y="133"/>
                  </a:lnTo>
                  <a:lnTo>
                    <a:pt x="126" y="133"/>
                  </a:lnTo>
                  <a:lnTo>
                    <a:pt x="126" y="121"/>
                  </a:lnTo>
                  <a:lnTo>
                    <a:pt x="124" y="122"/>
                  </a:lnTo>
                  <a:lnTo>
                    <a:pt x="122" y="122"/>
                  </a:lnTo>
                  <a:lnTo>
                    <a:pt x="121" y="123"/>
                  </a:lnTo>
                  <a:lnTo>
                    <a:pt x="120" y="123"/>
                  </a:lnTo>
                  <a:lnTo>
                    <a:pt x="119" y="123"/>
                  </a:lnTo>
                  <a:lnTo>
                    <a:pt x="118" y="123"/>
                  </a:lnTo>
                  <a:lnTo>
                    <a:pt x="118" y="123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4" y="123"/>
                  </a:lnTo>
                  <a:lnTo>
                    <a:pt x="114" y="122"/>
                  </a:lnTo>
                  <a:lnTo>
                    <a:pt x="113" y="122"/>
                  </a:lnTo>
                  <a:lnTo>
                    <a:pt x="113" y="121"/>
                  </a:lnTo>
                  <a:lnTo>
                    <a:pt x="112" y="121"/>
                  </a:lnTo>
                  <a:lnTo>
                    <a:pt x="112" y="120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11" y="118"/>
                  </a:lnTo>
                  <a:lnTo>
                    <a:pt x="110" y="117"/>
                  </a:lnTo>
                  <a:lnTo>
                    <a:pt x="110" y="116"/>
                  </a:lnTo>
                  <a:lnTo>
                    <a:pt x="110" y="114"/>
                  </a:lnTo>
                  <a:lnTo>
                    <a:pt x="110" y="111"/>
                  </a:lnTo>
                  <a:lnTo>
                    <a:pt x="110" y="41"/>
                  </a:lnTo>
                  <a:lnTo>
                    <a:pt x="110" y="36"/>
                  </a:lnTo>
                  <a:lnTo>
                    <a:pt x="109" y="30"/>
                  </a:lnTo>
                  <a:lnTo>
                    <a:pt x="108" y="26"/>
                  </a:lnTo>
                  <a:lnTo>
                    <a:pt x="106" y="22"/>
                  </a:lnTo>
                  <a:lnTo>
                    <a:pt x="105" y="19"/>
                  </a:lnTo>
                  <a:lnTo>
                    <a:pt x="102" y="15"/>
                  </a:lnTo>
                  <a:lnTo>
                    <a:pt x="99" y="12"/>
                  </a:lnTo>
                  <a:lnTo>
                    <a:pt x="96" y="10"/>
                  </a:lnTo>
                  <a:lnTo>
                    <a:pt x="93" y="7"/>
                  </a:lnTo>
                  <a:lnTo>
                    <a:pt x="89" y="6"/>
                  </a:lnTo>
                  <a:lnTo>
                    <a:pt x="86" y="4"/>
                  </a:lnTo>
                  <a:lnTo>
                    <a:pt x="81" y="3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3" y="6"/>
                  </a:lnTo>
                  <a:lnTo>
                    <a:pt x="29" y="8"/>
                  </a:lnTo>
                  <a:lnTo>
                    <a:pt x="25" y="11"/>
                  </a:lnTo>
                  <a:lnTo>
                    <a:pt x="21" y="13"/>
                  </a:lnTo>
                  <a:lnTo>
                    <a:pt x="18" y="16"/>
                  </a:lnTo>
                  <a:lnTo>
                    <a:pt x="15" y="21"/>
                  </a:lnTo>
                  <a:lnTo>
                    <a:pt x="13" y="24"/>
                  </a:lnTo>
                  <a:lnTo>
                    <a:pt x="11" y="28"/>
                  </a:lnTo>
                  <a:lnTo>
                    <a:pt x="10" y="33"/>
                  </a:lnTo>
                  <a:lnTo>
                    <a:pt x="9" y="39"/>
                  </a:lnTo>
                  <a:lnTo>
                    <a:pt x="8" y="44"/>
                  </a:lnTo>
                  <a:lnTo>
                    <a:pt x="24" y="44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7" name="Freeform 140"/>
            <p:cNvSpPr>
              <a:spLocks/>
            </p:cNvSpPr>
            <p:nvPr/>
          </p:nvSpPr>
          <p:spPr bwMode="auto">
            <a:xfrm>
              <a:off x="459" y="3573"/>
              <a:ext cx="16" cy="1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7" y="20"/>
                </a:cxn>
                <a:cxn ang="0">
                  <a:pos x="77" y="25"/>
                </a:cxn>
                <a:cxn ang="0">
                  <a:pos x="76" y="29"/>
                </a:cxn>
                <a:cxn ang="0">
                  <a:pos x="75" y="34"/>
                </a:cxn>
                <a:cxn ang="0">
                  <a:pos x="73" y="37"/>
                </a:cxn>
                <a:cxn ang="0">
                  <a:pos x="71" y="40"/>
                </a:cxn>
                <a:cxn ang="0">
                  <a:pos x="69" y="43"/>
                </a:cxn>
                <a:cxn ang="0">
                  <a:pos x="65" y="47"/>
                </a:cxn>
                <a:cxn ang="0">
                  <a:pos x="62" y="49"/>
                </a:cxn>
                <a:cxn ang="0">
                  <a:pos x="58" y="51"/>
                </a:cxn>
                <a:cxn ang="0">
                  <a:pos x="55" y="53"/>
                </a:cxn>
                <a:cxn ang="0">
                  <a:pos x="50" y="54"/>
                </a:cxn>
                <a:cxn ang="0">
                  <a:pos x="46" y="55"/>
                </a:cxn>
                <a:cxn ang="0">
                  <a:pos x="42" y="56"/>
                </a:cxn>
                <a:cxn ang="0">
                  <a:pos x="38" y="57"/>
                </a:cxn>
                <a:cxn ang="0">
                  <a:pos x="33" y="57"/>
                </a:cxn>
                <a:cxn ang="0">
                  <a:pos x="29" y="57"/>
                </a:cxn>
                <a:cxn ang="0">
                  <a:pos x="26" y="57"/>
                </a:cxn>
                <a:cxn ang="0">
                  <a:pos x="24" y="57"/>
                </a:cxn>
                <a:cxn ang="0">
                  <a:pos x="21" y="56"/>
                </a:cxn>
                <a:cxn ang="0">
                  <a:pos x="18" y="56"/>
                </a:cxn>
                <a:cxn ang="0">
                  <a:pos x="16" y="55"/>
                </a:cxn>
                <a:cxn ang="0">
                  <a:pos x="13" y="54"/>
                </a:cxn>
                <a:cxn ang="0">
                  <a:pos x="11" y="53"/>
                </a:cxn>
                <a:cxn ang="0">
                  <a:pos x="9" y="52"/>
                </a:cxn>
                <a:cxn ang="0">
                  <a:pos x="7" y="50"/>
                </a:cxn>
                <a:cxn ang="0">
                  <a:pos x="6" y="49"/>
                </a:cxn>
                <a:cxn ang="0">
                  <a:pos x="3" y="47"/>
                </a:cxn>
                <a:cxn ang="0">
                  <a:pos x="2" y="44"/>
                </a:cxn>
                <a:cxn ang="0">
                  <a:pos x="1" y="42"/>
                </a:cxn>
                <a:cxn ang="0">
                  <a:pos x="1" y="40"/>
                </a:cxn>
                <a:cxn ang="0">
                  <a:pos x="0" y="38"/>
                </a:cxn>
                <a:cxn ang="0">
                  <a:pos x="0" y="35"/>
                </a:cxn>
                <a:cxn ang="0">
                  <a:pos x="0" y="32"/>
                </a:cxn>
                <a:cxn ang="0">
                  <a:pos x="1" y="28"/>
                </a:cxn>
                <a:cxn ang="0">
                  <a:pos x="1" y="25"/>
                </a:cxn>
                <a:cxn ang="0">
                  <a:pos x="2" y="23"/>
                </a:cxn>
                <a:cxn ang="0">
                  <a:pos x="5" y="21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10" y="14"/>
                </a:cxn>
                <a:cxn ang="0">
                  <a:pos x="13" y="13"/>
                </a:cxn>
                <a:cxn ang="0">
                  <a:pos x="15" y="12"/>
                </a:cxn>
                <a:cxn ang="0">
                  <a:pos x="18" y="10"/>
                </a:cxn>
                <a:cxn ang="0">
                  <a:pos x="22" y="10"/>
                </a:cxn>
                <a:cxn ang="0">
                  <a:pos x="26" y="9"/>
                </a:cxn>
                <a:cxn ang="0">
                  <a:pos x="29" y="8"/>
                </a:cxn>
                <a:cxn ang="0">
                  <a:pos x="38" y="7"/>
                </a:cxn>
                <a:cxn ang="0">
                  <a:pos x="50" y="6"/>
                </a:cxn>
                <a:cxn ang="0">
                  <a:pos x="57" y="5"/>
                </a:cxn>
                <a:cxn ang="0">
                  <a:pos x="62" y="5"/>
                </a:cxn>
                <a:cxn ang="0">
                  <a:pos x="66" y="4"/>
                </a:cxn>
                <a:cxn ang="0">
                  <a:pos x="71" y="3"/>
                </a:cxn>
                <a:cxn ang="0">
                  <a:pos x="73" y="2"/>
                </a:cxn>
                <a:cxn ang="0">
                  <a:pos x="74" y="1"/>
                </a:cxn>
                <a:cxn ang="0">
                  <a:pos x="76" y="1"/>
                </a:cxn>
                <a:cxn ang="0">
                  <a:pos x="77" y="0"/>
                </a:cxn>
              </a:cxnLst>
              <a:rect l="0" t="0" r="r" b="b"/>
              <a:pathLst>
                <a:path w="77" h="57">
                  <a:moveTo>
                    <a:pt x="77" y="0"/>
                  </a:moveTo>
                  <a:lnTo>
                    <a:pt x="77" y="20"/>
                  </a:lnTo>
                  <a:lnTo>
                    <a:pt x="77" y="25"/>
                  </a:lnTo>
                  <a:lnTo>
                    <a:pt x="76" y="29"/>
                  </a:lnTo>
                  <a:lnTo>
                    <a:pt x="75" y="34"/>
                  </a:lnTo>
                  <a:lnTo>
                    <a:pt x="73" y="37"/>
                  </a:lnTo>
                  <a:lnTo>
                    <a:pt x="71" y="40"/>
                  </a:lnTo>
                  <a:lnTo>
                    <a:pt x="69" y="43"/>
                  </a:lnTo>
                  <a:lnTo>
                    <a:pt x="65" y="47"/>
                  </a:lnTo>
                  <a:lnTo>
                    <a:pt x="62" y="49"/>
                  </a:lnTo>
                  <a:lnTo>
                    <a:pt x="58" y="51"/>
                  </a:lnTo>
                  <a:lnTo>
                    <a:pt x="55" y="53"/>
                  </a:lnTo>
                  <a:lnTo>
                    <a:pt x="50" y="54"/>
                  </a:lnTo>
                  <a:lnTo>
                    <a:pt x="46" y="55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3" y="57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4" y="57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6" y="55"/>
                  </a:lnTo>
                  <a:lnTo>
                    <a:pt x="13" y="54"/>
                  </a:lnTo>
                  <a:lnTo>
                    <a:pt x="11" y="53"/>
                  </a:lnTo>
                  <a:lnTo>
                    <a:pt x="9" y="52"/>
                  </a:lnTo>
                  <a:lnTo>
                    <a:pt x="7" y="50"/>
                  </a:lnTo>
                  <a:lnTo>
                    <a:pt x="6" y="49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2" y="23"/>
                  </a:lnTo>
                  <a:lnTo>
                    <a:pt x="5" y="21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0" y="14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18" y="10"/>
                  </a:lnTo>
                  <a:lnTo>
                    <a:pt x="22" y="10"/>
                  </a:lnTo>
                  <a:lnTo>
                    <a:pt x="26" y="9"/>
                  </a:lnTo>
                  <a:lnTo>
                    <a:pt x="29" y="8"/>
                  </a:lnTo>
                  <a:lnTo>
                    <a:pt x="38" y="7"/>
                  </a:lnTo>
                  <a:lnTo>
                    <a:pt x="50" y="6"/>
                  </a:lnTo>
                  <a:lnTo>
                    <a:pt x="57" y="5"/>
                  </a:lnTo>
                  <a:lnTo>
                    <a:pt x="62" y="5"/>
                  </a:lnTo>
                  <a:lnTo>
                    <a:pt x="66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1"/>
                  </a:lnTo>
                  <a:lnTo>
                    <a:pt x="76" y="1"/>
                  </a:lnTo>
                  <a:lnTo>
                    <a:pt x="7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8" name="Freeform 141"/>
            <p:cNvSpPr>
              <a:spLocks noEditPoints="1"/>
            </p:cNvSpPr>
            <p:nvPr/>
          </p:nvSpPr>
          <p:spPr bwMode="auto">
            <a:xfrm>
              <a:off x="493" y="3550"/>
              <a:ext cx="3" cy="36"/>
            </a:xfrm>
            <a:custGeom>
              <a:avLst/>
              <a:gdLst/>
              <a:ahLst/>
              <a:cxnLst>
                <a:cxn ang="0">
                  <a:pos x="17" y="51"/>
                </a:cxn>
                <a:cxn ang="0">
                  <a:pos x="0" y="51"/>
                </a:cxn>
                <a:cxn ang="0">
                  <a:pos x="0" y="179"/>
                </a:cxn>
                <a:cxn ang="0">
                  <a:pos x="17" y="179"/>
                </a:cxn>
                <a:cxn ang="0">
                  <a:pos x="17" y="51"/>
                </a:cxn>
                <a:cxn ang="0">
                  <a:pos x="0" y="22"/>
                </a:cxn>
                <a:cxn ang="0">
                  <a:pos x="17" y="2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22"/>
                </a:cxn>
              </a:cxnLst>
              <a:rect l="0" t="0" r="r" b="b"/>
              <a:pathLst>
                <a:path w="17" h="179">
                  <a:moveTo>
                    <a:pt x="17" y="51"/>
                  </a:moveTo>
                  <a:lnTo>
                    <a:pt x="0" y="51"/>
                  </a:lnTo>
                  <a:lnTo>
                    <a:pt x="0" y="179"/>
                  </a:lnTo>
                  <a:lnTo>
                    <a:pt x="17" y="179"/>
                  </a:lnTo>
                  <a:lnTo>
                    <a:pt x="17" y="51"/>
                  </a:lnTo>
                  <a:close/>
                  <a:moveTo>
                    <a:pt x="0" y="22"/>
                  </a:moveTo>
                  <a:lnTo>
                    <a:pt x="17" y="2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39" name="Rectangle 142"/>
            <p:cNvSpPr>
              <a:spLocks noChangeArrowheads="1"/>
            </p:cNvSpPr>
            <p:nvPr/>
          </p:nvSpPr>
          <p:spPr bwMode="auto">
            <a:xfrm>
              <a:off x="493" y="3561"/>
              <a:ext cx="3" cy="25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0" name="Rectangle 143"/>
            <p:cNvSpPr>
              <a:spLocks noChangeArrowheads="1"/>
            </p:cNvSpPr>
            <p:nvPr/>
          </p:nvSpPr>
          <p:spPr bwMode="auto">
            <a:xfrm>
              <a:off x="493" y="3550"/>
              <a:ext cx="3" cy="5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1" name="Rectangle 144"/>
            <p:cNvSpPr>
              <a:spLocks noChangeArrowheads="1"/>
            </p:cNvSpPr>
            <p:nvPr/>
          </p:nvSpPr>
          <p:spPr bwMode="auto">
            <a:xfrm>
              <a:off x="511" y="3550"/>
              <a:ext cx="3" cy="3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2" name="Rectangle 145"/>
            <p:cNvSpPr>
              <a:spLocks noChangeArrowheads="1"/>
            </p:cNvSpPr>
            <p:nvPr/>
          </p:nvSpPr>
          <p:spPr bwMode="auto">
            <a:xfrm>
              <a:off x="511" y="3550"/>
              <a:ext cx="3" cy="36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3" name="Freeform 146"/>
            <p:cNvSpPr>
              <a:spLocks noEditPoints="1"/>
            </p:cNvSpPr>
            <p:nvPr/>
          </p:nvSpPr>
          <p:spPr bwMode="auto">
            <a:xfrm>
              <a:off x="530" y="3562"/>
              <a:ext cx="4" cy="24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20" y="122"/>
                </a:cxn>
                <a:cxn ang="0">
                  <a:pos x="20" y="100"/>
                </a:cxn>
                <a:cxn ang="0">
                  <a:pos x="0" y="100"/>
                </a:cxn>
                <a:cxn ang="0">
                  <a:pos x="0" y="122"/>
                </a:cxn>
                <a:cxn ang="0">
                  <a:pos x="20" y="122"/>
                </a:cxn>
                <a:cxn ang="0">
                  <a:pos x="20" y="122"/>
                </a:cxn>
                <a:cxn ang="0">
                  <a:pos x="0" y="21"/>
                </a:cxn>
                <a:cxn ang="0">
                  <a:pos x="20" y="21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20" h="122">
                  <a:moveTo>
                    <a:pt x="0" y="122"/>
                  </a:moveTo>
                  <a:lnTo>
                    <a:pt x="20" y="122"/>
                  </a:lnTo>
                  <a:lnTo>
                    <a:pt x="20" y="100"/>
                  </a:lnTo>
                  <a:lnTo>
                    <a:pt x="0" y="100"/>
                  </a:lnTo>
                  <a:lnTo>
                    <a:pt x="0" y="122"/>
                  </a:lnTo>
                  <a:close/>
                  <a:moveTo>
                    <a:pt x="20" y="122"/>
                  </a:moveTo>
                  <a:lnTo>
                    <a:pt x="20" y="122"/>
                  </a:lnTo>
                  <a:close/>
                  <a:moveTo>
                    <a:pt x="0" y="21"/>
                  </a:moveTo>
                  <a:lnTo>
                    <a:pt x="20" y="2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4" name="Rectangle 147"/>
            <p:cNvSpPr>
              <a:spLocks noChangeArrowheads="1"/>
            </p:cNvSpPr>
            <p:nvPr/>
          </p:nvSpPr>
          <p:spPr bwMode="auto">
            <a:xfrm>
              <a:off x="530" y="3582"/>
              <a:ext cx="4" cy="4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5" name="Rectangle 148"/>
            <p:cNvSpPr>
              <a:spLocks noChangeArrowheads="1"/>
            </p:cNvSpPr>
            <p:nvPr/>
          </p:nvSpPr>
          <p:spPr bwMode="auto">
            <a:xfrm>
              <a:off x="530" y="3562"/>
              <a:ext cx="4" cy="4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6" name="Freeform 149"/>
            <p:cNvSpPr>
              <a:spLocks/>
            </p:cNvSpPr>
            <p:nvPr/>
          </p:nvSpPr>
          <p:spPr bwMode="auto">
            <a:xfrm>
              <a:off x="1206" y="3550"/>
              <a:ext cx="16" cy="4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61" y="0"/>
                </a:cxn>
                <a:cxn ang="0">
                  <a:pos x="0" y="205"/>
                </a:cxn>
                <a:cxn ang="0">
                  <a:pos x="14" y="205"/>
                </a:cxn>
                <a:cxn ang="0">
                  <a:pos x="76" y="0"/>
                </a:cxn>
              </a:cxnLst>
              <a:rect l="0" t="0" r="r" b="b"/>
              <a:pathLst>
                <a:path w="76" h="205">
                  <a:moveTo>
                    <a:pt x="76" y="0"/>
                  </a:moveTo>
                  <a:lnTo>
                    <a:pt x="61" y="0"/>
                  </a:lnTo>
                  <a:lnTo>
                    <a:pt x="0" y="205"/>
                  </a:lnTo>
                  <a:lnTo>
                    <a:pt x="14" y="205"/>
                  </a:lnTo>
                  <a:lnTo>
                    <a:pt x="7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7" name="Freeform 150"/>
            <p:cNvSpPr>
              <a:spLocks/>
            </p:cNvSpPr>
            <p:nvPr/>
          </p:nvSpPr>
          <p:spPr bwMode="auto">
            <a:xfrm>
              <a:off x="1275" y="3561"/>
              <a:ext cx="35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28"/>
                </a:cxn>
                <a:cxn ang="0">
                  <a:pos x="59" y="128"/>
                </a:cxn>
                <a:cxn ang="0">
                  <a:pos x="89" y="20"/>
                </a:cxn>
                <a:cxn ang="0">
                  <a:pos x="118" y="128"/>
                </a:cxn>
                <a:cxn ang="0">
                  <a:pos x="136" y="128"/>
                </a:cxn>
                <a:cxn ang="0">
                  <a:pos x="179" y="0"/>
                </a:cxn>
                <a:cxn ang="0">
                  <a:pos x="163" y="0"/>
                </a:cxn>
                <a:cxn ang="0">
                  <a:pos x="128" y="109"/>
                </a:cxn>
                <a:cxn ang="0">
                  <a:pos x="97" y="0"/>
                </a:cxn>
                <a:cxn ang="0">
                  <a:pos x="80" y="0"/>
                </a:cxn>
                <a:cxn ang="0">
                  <a:pos x="49" y="11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79" h="128">
                  <a:moveTo>
                    <a:pt x="0" y="0"/>
                  </a:moveTo>
                  <a:lnTo>
                    <a:pt x="41" y="128"/>
                  </a:lnTo>
                  <a:lnTo>
                    <a:pt x="59" y="128"/>
                  </a:lnTo>
                  <a:lnTo>
                    <a:pt x="89" y="20"/>
                  </a:lnTo>
                  <a:lnTo>
                    <a:pt x="118" y="128"/>
                  </a:lnTo>
                  <a:lnTo>
                    <a:pt x="136" y="128"/>
                  </a:lnTo>
                  <a:lnTo>
                    <a:pt x="179" y="0"/>
                  </a:lnTo>
                  <a:lnTo>
                    <a:pt x="163" y="0"/>
                  </a:lnTo>
                  <a:lnTo>
                    <a:pt x="128" y="109"/>
                  </a:lnTo>
                  <a:lnTo>
                    <a:pt x="97" y="0"/>
                  </a:lnTo>
                  <a:lnTo>
                    <a:pt x="80" y="0"/>
                  </a:lnTo>
                  <a:lnTo>
                    <a:pt x="49" y="110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8" name="Freeform 151"/>
            <p:cNvSpPr>
              <a:spLocks/>
            </p:cNvSpPr>
            <p:nvPr/>
          </p:nvSpPr>
          <p:spPr bwMode="auto">
            <a:xfrm>
              <a:off x="1319" y="3561"/>
              <a:ext cx="36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28"/>
                </a:cxn>
                <a:cxn ang="0">
                  <a:pos x="60" y="128"/>
                </a:cxn>
                <a:cxn ang="0">
                  <a:pos x="89" y="20"/>
                </a:cxn>
                <a:cxn ang="0">
                  <a:pos x="90" y="20"/>
                </a:cxn>
                <a:cxn ang="0">
                  <a:pos x="119" y="128"/>
                </a:cxn>
                <a:cxn ang="0">
                  <a:pos x="135" y="128"/>
                </a:cxn>
                <a:cxn ang="0">
                  <a:pos x="179" y="0"/>
                </a:cxn>
                <a:cxn ang="0">
                  <a:pos x="163" y="0"/>
                </a:cxn>
                <a:cxn ang="0">
                  <a:pos x="127" y="109"/>
                </a:cxn>
                <a:cxn ang="0">
                  <a:pos x="99" y="0"/>
                </a:cxn>
                <a:cxn ang="0">
                  <a:pos x="81" y="0"/>
                </a:cxn>
                <a:cxn ang="0">
                  <a:pos x="51" y="110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9" h="128">
                  <a:moveTo>
                    <a:pt x="0" y="0"/>
                  </a:moveTo>
                  <a:lnTo>
                    <a:pt x="41" y="128"/>
                  </a:lnTo>
                  <a:lnTo>
                    <a:pt x="60" y="128"/>
                  </a:lnTo>
                  <a:lnTo>
                    <a:pt x="89" y="20"/>
                  </a:lnTo>
                  <a:lnTo>
                    <a:pt x="90" y="20"/>
                  </a:lnTo>
                  <a:lnTo>
                    <a:pt x="119" y="128"/>
                  </a:lnTo>
                  <a:lnTo>
                    <a:pt x="135" y="128"/>
                  </a:lnTo>
                  <a:lnTo>
                    <a:pt x="179" y="0"/>
                  </a:lnTo>
                  <a:lnTo>
                    <a:pt x="163" y="0"/>
                  </a:lnTo>
                  <a:lnTo>
                    <a:pt x="127" y="109"/>
                  </a:lnTo>
                  <a:lnTo>
                    <a:pt x="99" y="0"/>
                  </a:lnTo>
                  <a:lnTo>
                    <a:pt x="81" y="0"/>
                  </a:lnTo>
                  <a:lnTo>
                    <a:pt x="51" y="11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49" name="Freeform 152"/>
            <p:cNvSpPr>
              <a:spLocks/>
            </p:cNvSpPr>
            <p:nvPr/>
          </p:nvSpPr>
          <p:spPr bwMode="auto">
            <a:xfrm>
              <a:off x="1363" y="3561"/>
              <a:ext cx="36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28"/>
                </a:cxn>
                <a:cxn ang="0">
                  <a:pos x="59" y="128"/>
                </a:cxn>
                <a:cxn ang="0">
                  <a:pos x="89" y="20"/>
                </a:cxn>
                <a:cxn ang="0">
                  <a:pos x="119" y="128"/>
                </a:cxn>
                <a:cxn ang="0">
                  <a:pos x="135" y="128"/>
                </a:cxn>
                <a:cxn ang="0">
                  <a:pos x="179" y="0"/>
                </a:cxn>
                <a:cxn ang="0">
                  <a:pos x="164" y="0"/>
                </a:cxn>
                <a:cxn ang="0">
                  <a:pos x="128" y="109"/>
                </a:cxn>
                <a:cxn ang="0">
                  <a:pos x="99" y="0"/>
                </a:cxn>
                <a:cxn ang="0">
                  <a:pos x="82" y="0"/>
                </a:cxn>
                <a:cxn ang="0">
                  <a:pos x="51" y="110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9" h="128">
                  <a:moveTo>
                    <a:pt x="0" y="0"/>
                  </a:moveTo>
                  <a:lnTo>
                    <a:pt x="41" y="128"/>
                  </a:lnTo>
                  <a:lnTo>
                    <a:pt x="59" y="128"/>
                  </a:lnTo>
                  <a:lnTo>
                    <a:pt x="89" y="20"/>
                  </a:lnTo>
                  <a:lnTo>
                    <a:pt x="119" y="128"/>
                  </a:lnTo>
                  <a:lnTo>
                    <a:pt x="135" y="128"/>
                  </a:lnTo>
                  <a:lnTo>
                    <a:pt x="179" y="0"/>
                  </a:lnTo>
                  <a:lnTo>
                    <a:pt x="164" y="0"/>
                  </a:lnTo>
                  <a:lnTo>
                    <a:pt x="128" y="109"/>
                  </a:lnTo>
                  <a:lnTo>
                    <a:pt x="99" y="0"/>
                  </a:lnTo>
                  <a:lnTo>
                    <a:pt x="82" y="0"/>
                  </a:lnTo>
                  <a:lnTo>
                    <a:pt x="51" y="11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0" name="Rectangle 153"/>
            <p:cNvSpPr>
              <a:spLocks noChangeArrowheads="1"/>
            </p:cNvSpPr>
            <p:nvPr/>
          </p:nvSpPr>
          <p:spPr bwMode="auto">
            <a:xfrm>
              <a:off x="1412" y="3582"/>
              <a:ext cx="3" cy="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1" name="Rectangle 154"/>
            <p:cNvSpPr>
              <a:spLocks noChangeArrowheads="1"/>
            </p:cNvSpPr>
            <p:nvPr/>
          </p:nvSpPr>
          <p:spPr bwMode="auto">
            <a:xfrm>
              <a:off x="1412" y="3582"/>
              <a:ext cx="3" cy="4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2" name="Freeform 155"/>
            <p:cNvSpPr>
              <a:spLocks/>
            </p:cNvSpPr>
            <p:nvPr/>
          </p:nvSpPr>
          <p:spPr bwMode="auto">
            <a:xfrm>
              <a:off x="1430" y="3560"/>
              <a:ext cx="21" cy="27"/>
            </a:xfrm>
            <a:custGeom>
              <a:avLst/>
              <a:gdLst/>
              <a:ahLst/>
              <a:cxnLst>
                <a:cxn ang="0">
                  <a:pos x="20" y="31"/>
                </a:cxn>
                <a:cxn ang="0">
                  <a:pos x="22" y="25"/>
                </a:cxn>
                <a:cxn ang="0">
                  <a:pos x="27" y="21"/>
                </a:cxn>
                <a:cxn ang="0">
                  <a:pos x="34" y="16"/>
                </a:cxn>
                <a:cxn ang="0">
                  <a:pos x="44" y="14"/>
                </a:cxn>
                <a:cxn ang="0">
                  <a:pos x="53" y="14"/>
                </a:cxn>
                <a:cxn ang="0">
                  <a:pos x="63" y="15"/>
                </a:cxn>
                <a:cxn ang="0">
                  <a:pos x="71" y="19"/>
                </a:cxn>
                <a:cxn ang="0">
                  <a:pos x="79" y="24"/>
                </a:cxn>
                <a:cxn ang="0">
                  <a:pos x="83" y="31"/>
                </a:cxn>
                <a:cxn ang="0">
                  <a:pos x="86" y="41"/>
                </a:cxn>
                <a:cxn ang="0">
                  <a:pos x="100" y="31"/>
                </a:cxn>
                <a:cxn ang="0">
                  <a:pos x="94" y="19"/>
                </a:cxn>
                <a:cxn ang="0">
                  <a:pos x="85" y="10"/>
                </a:cxn>
                <a:cxn ang="0">
                  <a:pos x="75" y="4"/>
                </a:cxn>
                <a:cxn ang="0">
                  <a:pos x="61" y="1"/>
                </a:cxn>
                <a:cxn ang="0">
                  <a:pos x="46" y="0"/>
                </a:cxn>
                <a:cxn ang="0">
                  <a:pos x="31" y="4"/>
                </a:cxn>
                <a:cxn ang="0">
                  <a:pos x="19" y="9"/>
                </a:cxn>
                <a:cxn ang="0">
                  <a:pos x="10" y="16"/>
                </a:cxn>
                <a:cxn ang="0">
                  <a:pos x="5" y="26"/>
                </a:cxn>
                <a:cxn ang="0">
                  <a:pos x="3" y="38"/>
                </a:cxn>
                <a:cxn ang="0">
                  <a:pos x="5" y="51"/>
                </a:cxn>
                <a:cxn ang="0">
                  <a:pos x="10" y="59"/>
                </a:cxn>
                <a:cxn ang="0">
                  <a:pos x="20" y="66"/>
                </a:cxn>
                <a:cxn ang="0">
                  <a:pos x="38" y="72"/>
                </a:cxn>
                <a:cxn ang="0">
                  <a:pos x="69" y="79"/>
                </a:cxn>
                <a:cxn ang="0">
                  <a:pos x="82" y="85"/>
                </a:cxn>
                <a:cxn ang="0">
                  <a:pos x="87" y="91"/>
                </a:cxn>
                <a:cxn ang="0">
                  <a:pos x="89" y="100"/>
                </a:cxn>
                <a:cxn ang="0">
                  <a:pos x="88" y="106"/>
                </a:cxn>
                <a:cxn ang="0">
                  <a:pos x="85" y="113"/>
                </a:cxn>
                <a:cxn ang="0">
                  <a:pos x="79" y="118"/>
                </a:cxn>
                <a:cxn ang="0">
                  <a:pos x="71" y="121"/>
                </a:cxn>
                <a:cxn ang="0">
                  <a:pos x="61" y="123"/>
                </a:cxn>
                <a:cxn ang="0">
                  <a:pos x="45" y="122"/>
                </a:cxn>
                <a:cxn ang="0">
                  <a:pos x="34" y="120"/>
                </a:cxn>
                <a:cxn ang="0">
                  <a:pos x="26" y="115"/>
                </a:cxn>
                <a:cxn ang="0">
                  <a:pos x="21" y="107"/>
                </a:cxn>
                <a:cxn ang="0">
                  <a:pos x="17" y="98"/>
                </a:cxn>
                <a:cxn ang="0">
                  <a:pos x="0" y="98"/>
                </a:cxn>
                <a:cxn ang="0">
                  <a:pos x="4" y="110"/>
                </a:cxn>
                <a:cxn ang="0">
                  <a:pos x="10" y="121"/>
                </a:cxn>
                <a:cxn ang="0">
                  <a:pos x="21" y="130"/>
                </a:cxn>
                <a:cxn ang="0">
                  <a:pos x="35" y="135"/>
                </a:cxn>
                <a:cxn ang="0">
                  <a:pos x="51" y="137"/>
                </a:cxn>
                <a:cxn ang="0">
                  <a:pos x="68" y="136"/>
                </a:cxn>
                <a:cxn ang="0">
                  <a:pos x="82" y="132"/>
                </a:cxn>
                <a:cxn ang="0">
                  <a:pos x="94" y="125"/>
                </a:cxn>
                <a:cxn ang="0">
                  <a:pos x="101" y="116"/>
                </a:cxn>
                <a:cxn ang="0">
                  <a:pos x="105" y="104"/>
                </a:cxn>
                <a:cxn ang="0">
                  <a:pos x="104" y="91"/>
                </a:cxn>
                <a:cxn ang="0">
                  <a:pos x="100" y="82"/>
                </a:cxn>
                <a:cxn ang="0">
                  <a:pos x="92" y="74"/>
                </a:cxn>
                <a:cxn ang="0">
                  <a:pos x="63" y="63"/>
                </a:cxn>
                <a:cxn ang="0">
                  <a:pos x="33" y="54"/>
                </a:cxn>
                <a:cxn ang="0">
                  <a:pos x="24" y="48"/>
                </a:cxn>
                <a:cxn ang="0">
                  <a:pos x="20" y="42"/>
                </a:cxn>
              </a:cxnLst>
              <a:rect l="0" t="0" r="r" b="b"/>
              <a:pathLst>
                <a:path w="105" h="137">
                  <a:moveTo>
                    <a:pt x="19" y="36"/>
                  </a:moveTo>
                  <a:lnTo>
                    <a:pt x="19" y="33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22" y="25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4" y="16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4"/>
                  </a:lnTo>
                  <a:lnTo>
                    <a:pt x="47" y="14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61" y="15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5" y="21"/>
                  </a:lnTo>
                  <a:lnTo>
                    <a:pt x="77" y="22"/>
                  </a:lnTo>
                  <a:lnTo>
                    <a:pt x="79" y="24"/>
                  </a:lnTo>
                  <a:lnTo>
                    <a:pt x="80" y="26"/>
                  </a:lnTo>
                  <a:lnTo>
                    <a:pt x="82" y="29"/>
                  </a:lnTo>
                  <a:lnTo>
                    <a:pt x="83" y="31"/>
                  </a:lnTo>
                  <a:lnTo>
                    <a:pt x="84" y="35"/>
                  </a:lnTo>
                  <a:lnTo>
                    <a:pt x="85" y="38"/>
                  </a:lnTo>
                  <a:lnTo>
                    <a:pt x="86" y="41"/>
                  </a:lnTo>
                  <a:lnTo>
                    <a:pt x="102" y="41"/>
                  </a:lnTo>
                  <a:lnTo>
                    <a:pt x="101" y="36"/>
                  </a:lnTo>
                  <a:lnTo>
                    <a:pt x="100" y="31"/>
                  </a:lnTo>
                  <a:lnTo>
                    <a:pt x="98" y="26"/>
                  </a:lnTo>
                  <a:lnTo>
                    <a:pt x="96" y="23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88" y="12"/>
                  </a:lnTo>
                  <a:lnTo>
                    <a:pt x="85" y="10"/>
                  </a:lnTo>
                  <a:lnTo>
                    <a:pt x="82" y="8"/>
                  </a:lnTo>
                  <a:lnTo>
                    <a:pt x="79" y="6"/>
                  </a:lnTo>
                  <a:lnTo>
                    <a:pt x="75" y="4"/>
                  </a:lnTo>
                  <a:lnTo>
                    <a:pt x="70" y="3"/>
                  </a:lnTo>
                  <a:lnTo>
                    <a:pt x="66" y="1"/>
                  </a:lnTo>
                  <a:lnTo>
                    <a:pt x="61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1"/>
                  </a:lnTo>
                  <a:lnTo>
                    <a:pt x="35" y="3"/>
                  </a:lnTo>
                  <a:lnTo>
                    <a:pt x="31" y="4"/>
                  </a:lnTo>
                  <a:lnTo>
                    <a:pt x="26" y="5"/>
                  </a:lnTo>
                  <a:lnTo>
                    <a:pt x="22" y="7"/>
                  </a:lnTo>
                  <a:lnTo>
                    <a:pt x="19" y="9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30"/>
                  </a:lnTo>
                  <a:lnTo>
                    <a:pt x="3" y="33"/>
                  </a:lnTo>
                  <a:lnTo>
                    <a:pt x="3" y="38"/>
                  </a:lnTo>
                  <a:lnTo>
                    <a:pt x="3" y="42"/>
                  </a:lnTo>
                  <a:lnTo>
                    <a:pt x="4" y="46"/>
                  </a:lnTo>
                  <a:lnTo>
                    <a:pt x="5" y="51"/>
                  </a:lnTo>
                  <a:lnTo>
                    <a:pt x="6" y="54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0" y="66"/>
                  </a:lnTo>
                  <a:lnTo>
                    <a:pt x="23" y="68"/>
                  </a:lnTo>
                  <a:lnTo>
                    <a:pt x="31" y="70"/>
                  </a:lnTo>
                  <a:lnTo>
                    <a:pt x="38" y="72"/>
                  </a:lnTo>
                  <a:lnTo>
                    <a:pt x="47" y="74"/>
                  </a:lnTo>
                  <a:lnTo>
                    <a:pt x="62" y="77"/>
                  </a:lnTo>
                  <a:lnTo>
                    <a:pt x="69" y="79"/>
                  </a:lnTo>
                  <a:lnTo>
                    <a:pt x="76" y="82"/>
                  </a:lnTo>
                  <a:lnTo>
                    <a:pt x="79" y="83"/>
                  </a:lnTo>
                  <a:lnTo>
                    <a:pt x="82" y="85"/>
                  </a:lnTo>
                  <a:lnTo>
                    <a:pt x="84" y="86"/>
                  </a:lnTo>
                  <a:lnTo>
                    <a:pt x="86" y="88"/>
                  </a:lnTo>
                  <a:lnTo>
                    <a:pt x="87" y="91"/>
                  </a:lnTo>
                  <a:lnTo>
                    <a:pt x="88" y="93"/>
                  </a:lnTo>
                  <a:lnTo>
                    <a:pt x="89" y="96"/>
                  </a:lnTo>
                  <a:lnTo>
                    <a:pt x="89" y="100"/>
                  </a:lnTo>
                  <a:lnTo>
                    <a:pt x="89" y="102"/>
                  </a:lnTo>
                  <a:lnTo>
                    <a:pt x="89" y="104"/>
                  </a:lnTo>
                  <a:lnTo>
                    <a:pt x="88" y="106"/>
                  </a:lnTo>
                  <a:lnTo>
                    <a:pt x="87" y="109"/>
                  </a:lnTo>
                  <a:lnTo>
                    <a:pt x="86" y="110"/>
                  </a:lnTo>
                  <a:lnTo>
                    <a:pt x="85" y="113"/>
                  </a:lnTo>
                  <a:lnTo>
                    <a:pt x="83" y="115"/>
                  </a:lnTo>
                  <a:lnTo>
                    <a:pt x="81" y="117"/>
                  </a:lnTo>
                  <a:lnTo>
                    <a:pt x="79" y="118"/>
                  </a:lnTo>
                  <a:lnTo>
                    <a:pt x="77" y="119"/>
                  </a:lnTo>
                  <a:lnTo>
                    <a:pt x="73" y="120"/>
                  </a:lnTo>
                  <a:lnTo>
                    <a:pt x="71" y="121"/>
                  </a:lnTo>
                  <a:lnTo>
                    <a:pt x="68" y="122"/>
                  </a:lnTo>
                  <a:lnTo>
                    <a:pt x="64" y="123"/>
                  </a:lnTo>
                  <a:lnTo>
                    <a:pt x="61" y="123"/>
                  </a:lnTo>
                  <a:lnTo>
                    <a:pt x="56" y="123"/>
                  </a:lnTo>
                  <a:lnTo>
                    <a:pt x="48" y="123"/>
                  </a:lnTo>
                  <a:lnTo>
                    <a:pt x="45" y="122"/>
                  </a:lnTo>
                  <a:lnTo>
                    <a:pt x="40" y="122"/>
                  </a:lnTo>
                  <a:lnTo>
                    <a:pt x="37" y="121"/>
                  </a:lnTo>
                  <a:lnTo>
                    <a:pt x="34" y="120"/>
                  </a:lnTo>
                  <a:lnTo>
                    <a:pt x="32" y="118"/>
                  </a:lnTo>
                  <a:lnTo>
                    <a:pt x="29" y="117"/>
                  </a:lnTo>
                  <a:lnTo>
                    <a:pt x="26" y="115"/>
                  </a:lnTo>
                  <a:lnTo>
                    <a:pt x="24" y="113"/>
                  </a:lnTo>
                  <a:lnTo>
                    <a:pt x="22" y="110"/>
                  </a:lnTo>
                  <a:lnTo>
                    <a:pt x="21" y="107"/>
                  </a:lnTo>
                  <a:lnTo>
                    <a:pt x="19" y="104"/>
                  </a:lnTo>
                  <a:lnTo>
                    <a:pt x="18" y="101"/>
                  </a:lnTo>
                  <a:lnTo>
                    <a:pt x="17" y="98"/>
                  </a:lnTo>
                  <a:lnTo>
                    <a:pt x="16" y="93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1" y="102"/>
                  </a:lnTo>
                  <a:lnTo>
                    <a:pt x="2" y="106"/>
                  </a:lnTo>
                  <a:lnTo>
                    <a:pt x="4" y="110"/>
                  </a:lnTo>
                  <a:lnTo>
                    <a:pt x="6" y="115"/>
                  </a:lnTo>
                  <a:lnTo>
                    <a:pt x="8" y="118"/>
                  </a:lnTo>
                  <a:lnTo>
                    <a:pt x="10" y="121"/>
                  </a:lnTo>
                  <a:lnTo>
                    <a:pt x="14" y="124"/>
                  </a:lnTo>
                  <a:lnTo>
                    <a:pt x="17" y="127"/>
                  </a:lnTo>
                  <a:lnTo>
                    <a:pt x="21" y="130"/>
                  </a:lnTo>
                  <a:lnTo>
                    <a:pt x="25" y="132"/>
                  </a:lnTo>
                  <a:lnTo>
                    <a:pt x="30" y="134"/>
                  </a:lnTo>
                  <a:lnTo>
                    <a:pt x="35" y="135"/>
                  </a:lnTo>
                  <a:lnTo>
                    <a:pt x="39" y="136"/>
                  </a:lnTo>
                  <a:lnTo>
                    <a:pt x="46" y="137"/>
                  </a:lnTo>
                  <a:lnTo>
                    <a:pt x="51" y="137"/>
                  </a:lnTo>
                  <a:lnTo>
                    <a:pt x="57" y="137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3" y="135"/>
                  </a:lnTo>
                  <a:lnTo>
                    <a:pt x="78" y="134"/>
                  </a:lnTo>
                  <a:lnTo>
                    <a:pt x="82" y="132"/>
                  </a:lnTo>
                  <a:lnTo>
                    <a:pt x="86" y="130"/>
                  </a:lnTo>
                  <a:lnTo>
                    <a:pt x="91" y="127"/>
                  </a:lnTo>
                  <a:lnTo>
                    <a:pt x="94" y="125"/>
                  </a:lnTo>
                  <a:lnTo>
                    <a:pt x="97" y="122"/>
                  </a:lnTo>
                  <a:lnTo>
                    <a:pt x="99" y="119"/>
                  </a:lnTo>
                  <a:lnTo>
                    <a:pt x="101" y="116"/>
                  </a:lnTo>
                  <a:lnTo>
                    <a:pt x="103" y="113"/>
                  </a:lnTo>
                  <a:lnTo>
                    <a:pt x="104" y="108"/>
                  </a:lnTo>
                  <a:lnTo>
                    <a:pt x="105" y="104"/>
                  </a:lnTo>
                  <a:lnTo>
                    <a:pt x="105" y="100"/>
                  </a:lnTo>
                  <a:lnTo>
                    <a:pt x="105" y="95"/>
                  </a:lnTo>
                  <a:lnTo>
                    <a:pt x="104" y="91"/>
                  </a:lnTo>
                  <a:lnTo>
                    <a:pt x="103" y="88"/>
                  </a:lnTo>
                  <a:lnTo>
                    <a:pt x="102" y="85"/>
                  </a:lnTo>
                  <a:lnTo>
                    <a:pt x="100" y="82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2" y="74"/>
                  </a:lnTo>
                  <a:lnTo>
                    <a:pt x="85" y="71"/>
                  </a:lnTo>
                  <a:lnTo>
                    <a:pt x="78" y="68"/>
                  </a:lnTo>
                  <a:lnTo>
                    <a:pt x="63" y="63"/>
                  </a:lnTo>
                  <a:lnTo>
                    <a:pt x="47" y="59"/>
                  </a:lnTo>
                  <a:lnTo>
                    <a:pt x="39" y="57"/>
                  </a:lnTo>
                  <a:lnTo>
                    <a:pt x="33" y="54"/>
                  </a:lnTo>
                  <a:lnTo>
                    <a:pt x="30" y="53"/>
                  </a:lnTo>
                  <a:lnTo>
                    <a:pt x="26" y="51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20" y="42"/>
                  </a:lnTo>
                  <a:lnTo>
                    <a:pt x="19" y="39"/>
                  </a:lnTo>
                  <a:lnTo>
                    <a:pt x="19" y="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3" name="Freeform 156"/>
            <p:cNvSpPr>
              <a:spLocks/>
            </p:cNvSpPr>
            <p:nvPr/>
          </p:nvSpPr>
          <p:spPr bwMode="auto">
            <a:xfrm>
              <a:off x="1461" y="3550"/>
              <a:ext cx="12" cy="36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182"/>
                </a:cxn>
                <a:cxn ang="0">
                  <a:pos x="36" y="182"/>
                </a:cxn>
                <a:cxn ang="0">
                  <a:pos x="36" y="65"/>
                </a:cxn>
                <a:cxn ang="0">
                  <a:pos x="61" y="65"/>
                </a:cxn>
                <a:cxn ang="0">
                  <a:pos x="61" y="54"/>
                </a:cxn>
                <a:cxn ang="0">
                  <a:pos x="36" y="54"/>
                </a:cxn>
                <a:cxn ang="0">
                  <a:pos x="36" y="38"/>
                </a:cxn>
                <a:cxn ang="0">
                  <a:pos x="36" y="33"/>
                </a:cxn>
                <a:cxn ang="0">
                  <a:pos x="36" y="29"/>
                </a:cxn>
                <a:cxn ang="0">
                  <a:pos x="36" y="27"/>
                </a:cxn>
                <a:cxn ang="0">
                  <a:pos x="37" y="25"/>
                </a:cxn>
                <a:cxn ang="0">
                  <a:pos x="37" y="23"/>
                </a:cxn>
                <a:cxn ang="0">
                  <a:pos x="38" y="21"/>
                </a:cxn>
                <a:cxn ang="0">
                  <a:pos x="39" y="19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42" y="16"/>
                </a:cxn>
                <a:cxn ang="0">
                  <a:pos x="43" y="16"/>
                </a:cxn>
                <a:cxn ang="0">
                  <a:pos x="43" y="15"/>
                </a:cxn>
                <a:cxn ang="0">
                  <a:pos x="44" y="15"/>
                </a:cxn>
                <a:cxn ang="0">
                  <a:pos x="45" y="14"/>
                </a:cxn>
                <a:cxn ang="0">
                  <a:pos x="47" y="14"/>
                </a:cxn>
                <a:cxn ang="0">
                  <a:pos x="49" y="13"/>
                </a:cxn>
                <a:cxn ang="0">
                  <a:pos x="52" y="13"/>
                </a:cxn>
                <a:cxn ang="0">
                  <a:pos x="53" y="13"/>
                </a:cxn>
                <a:cxn ang="0">
                  <a:pos x="54" y="13"/>
                </a:cxn>
                <a:cxn ang="0">
                  <a:pos x="56" y="14"/>
                </a:cxn>
                <a:cxn ang="0">
                  <a:pos x="59" y="14"/>
                </a:cxn>
                <a:cxn ang="0">
                  <a:pos x="60" y="14"/>
                </a:cxn>
                <a:cxn ang="0">
                  <a:pos x="61" y="14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9" y="1"/>
                </a:cxn>
                <a:cxn ang="0">
                  <a:pos x="59" y="1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3" y="3"/>
                </a:cxn>
                <a:cxn ang="0">
                  <a:pos x="31" y="6"/>
                </a:cxn>
                <a:cxn ang="0">
                  <a:pos x="29" y="7"/>
                </a:cxn>
                <a:cxn ang="0">
                  <a:pos x="27" y="9"/>
                </a:cxn>
                <a:cxn ang="0">
                  <a:pos x="25" y="12"/>
                </a:cxn>
                <a:cxn ang="0">
                  <a:pos x="23" y="14"/>
                </a:cxn>
                <a:cxn ang="0">
                  <a:pos x="22" y="16"/>
                </a:cxn>
                <a:cxn ang="0">
                  <a:pos x="21" y="19"/>
                </a:cxn>
                <a:cxn ang="0">
                  <a:pos x="21" y="23"/>
                </a:cxn>
                <a:cxn ang="0">
                  <a:pos x="20" y="26"/>
                </a:cxn>
                <a:cxn ang="0">
                  <a:pos x="20" y="30"/>
                </a:cxn>
                <a:cxn ang="0">
                  <a:pos x="20" y="33"/>
                </a:cxn>
                <a:cxn ang="0">
                  <a:pos x="20" y="54"/>
                </a:cxn>
                <a:cxn ang="0">
                  <a:pos x="0" y="54"/>
                </a:cxn>
                <a:cxn ang="0">
                  <a:pos x="0" y="65"/>
                </a:cxn>
                <a:cxn ang="0">
                  <a:pos x="20" y="65"/>
                </a:cxn>
              </a:cxnLst>
              <a:rect l="0" t="0" r="r" b="b"/>
              <a:pathLst>
                <a:path w="61" h="182">
                  <a:moveTo>
                    <a:pt x="20" y="65"/>
                  </a:moveTo>
                  <a:lnTo>
                    <a:pt x="20" y="182"/>
                  </a:lnTo>
                  <a:lnTo>
                    <a:pt x="36" y="182"/>
                  </a:lnTo>
                  <a:lnTo>
                    <a:pt x="36" y="65"/>
                  </a:lnTo>
                  <a:lnTo>
                    <a:pt x="61" y="65"/>
                  </a:lnTo>
                  <a:lnTo>
                    <a:pt x="61" y="54"/>
                  </a:lnTo>
                  <a:lnTo>
                    <a:pt x="36" y="54"/>
                  </a:lnTo>
                  <a:lnTo>
                    <a:pt x="36" y="38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6" y="27"/>
                  </a:lnTo>
                  <a:lnTo>
                    <a:pt x="37" y="25"/>
                  </a:lnTo>
                  <a:lnTo>
                    <a:pt x="37" y="23"/>
                  </a:lnTo>
                  <a:lnTo>
                    <a:pt x="38" y="21"/>
                  </a:lnTo>
                  <a:lnTo>
                    <a:pt x="39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6"/>
                  </a:lnTo>
                  <a:lnTo>
                    <a:pt x="43" y="16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49" y="13"/>
                  </a:lnTo>
                  <a:lnTo>
                    <a:pt x="52" y="13"/>
                  </a:lnTo>
                  <a:lnTo>
                    <a:pt x="53" y="13"/>
                  </a:lnTo>
                  <a:lnTo>
                    <a:pt x="54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3" y="3"/>
                  </a:lnTo>
                  <a:lnTo>
                    <a:pt x="31" y="6"/>
                  </a:lnTo>
                  <a:lnTo>
                    <a:pt x="29" y="7"/>
                  </a:lnTo>
                  <a:lnTo>
                    <a:pt x="27" y="9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20" y="33"/>
                  </a:lnTo>
                  <a:lnTo>
                    <a:pt x="20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20" y="6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4" name="Freeform 157"/>
            <p:cNvSpPr>
              <a:spLocks/>
            </p:cNvSpPr>
            <p:nvPr/>
          </p:nvSpPr>
          <p:spPr bwMode="auto">
            <a:xfrm>
              <a:off x="1485" y="3561"/>
              <a:ext cx="21" cy="26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2" y="93"/>
                </a:cxn>
                <a:cxn ang="0">
                  <a:pos x="3" y="102"/>
                </a:cxn>
                <a:cxn ang="0">
                  <a:pos x="6" y="111"/>
                </a:cxn>
                <a:cxn ang="0">
                  <a:pos x="11" y="118"/>
                </a:cxn>
                <a:cxn ang="0">
                  <a:pos x="18" y="124"/>
                </a:cxn>
                <a:cxn ang="0">
                  <a:pos x="25" y="128"/>
                </a:cxn>
                <a:cxn ang="0">
                  <a:pos x="36" y="131"/>
                </a:cxn>
                <a:cxn ang="0">
                  <a:pos x="48" y="132"/>
                </a:cxn>
                <a:cxn ang="0">
                  <a:pos x="55" y="132"/>
                </a:cxn>
                <a:cxn ang="0">
                  <a:pos x="61" y="130"/>
                </a:cxn>
                <a:cxn ang="0">
                  <a:pos x="68" y="129"/>
                </a:cxn>
                <a:cxn ang="0">
                  <a:pos x="73" y="126"/>
                </a:cxn>
                <a:cxn ang="0">
                  <a:pos x="77" y="122"/>
                </a:cxn>
                <a:cxn ang="0">
                  <a:pos x="83" y="119"/>
                </a:cxn>
                <a:cxn ang="0">
                  <a:pos x="90" y="111"/>
                </a:cxn>
                <a:cxn ang="0">
                  <a:pos x="107" y="128"/>
                </a:cxn>
                <a:cxn ang="0">
                  <a:pos x="90" y="0"/>
                </a:cxn>
                <a:cxn ang="0">
                  <a:pos x="90" y="74"/>
                </a:cxn>
                <a:cxn ang="0">
                  <a:pos x="89" y="84"/>
                </a:cxn>
                <a:cxn ang="0">
                  <a:pos x="86" y="94"/>
                </a:cxn>
                <a:cxn ang="0">
                  <a:pos x="82" y="101"/>
                </a:cxn>
                <a:cxn ang="0">
                  <a:pos x="77" y="108"/>
                </a:cxn>
                <a:cxn ang="0">
                  <a:pos x="71" y="113"/>
                </a:cxn>
                <a:cxn ang="0">
                  <a:pos x="64" y="116"/>
                </a:cxn>
                <a:cxn ang="0">
                  <a:pos x="55" y="118"/>
                </a:cxn>
                <a:cxn ang="0">
                  <a:pos x="46" y="118"/>
                </a:cxn>
                <a:cxn ang="0">
                  <a:pos x="39" y="117"/>
                </a:cxn>
                <a:cxn ang="0">
                  <a:pos x="31" y="115"/>
                </a:cxn>
                <a:cxn ang="0">
                  <a:pos x="26" y="112"/>
                </a:cxn>
                <a:cxn ang="0">
                  <a:pos x="23" y="108"/>
                </a:cxn>
                <a:cxn ang="0">
                  <a:pos x="20" y="101"/>
                </a:cxn>
                <a:cxn ang="0">
                  <a:pos x="18" y="95"/>
                </a:cxn>
                <a:cxn ang="0">
                  <a:pos x="17" y="87"/>
                </a:cxn>
                <a:cxn ang="0">
                  <a:pos x="17" y="0"/>
                </a:cxn>
              </a:cxnLst>
              <a:rect l="0" t="0" r="r" b="b"/>
              <a:pathLst>
                <a:path w="107" h="132">
                  <a:moveTo>
                    <a:pt x="0" y="0"/>
                  </a:moveTo>
                  <a:lnTo>
                    <a:pt x="0" y="83"/>
                  </a:lnTo>
                  <a:lnTo>
                    <a:pt x="0" y="88"/>
                  </a:lnTo>
                  <a:lnTo>
                    <a:pt x="2" y="93"/>
                  </a:lnTo>
                  <a:lnTo>
                    <a:pt x="2" y="98"/>
                  </a:lnTo>
                  <a:lnTo>
                    <a:pt x="3" y="102"/>
                  </a:lnTo>
                  <a:lnTo>
                    <a:pt x="5" y="106"/>
                  </a:lnTo>
                  <a:lnTo>
                    <a:pt x="6" y="111"/>
                  </a:lnTo>
                  <a:lnTo>
                    <a:pt x="8" y="115"/>
                  </a:lnTo>
                  <a:lnTo>
                    <a:pt x="11" y="118"/>
                  </a:lnTo>
                  <a:lnTo>
                    <a:pt x="13" y="121"/>
                  </a:lnTo>
                  <a:lnTo>
                    <a:pt x="18" y="124"/>
                  </a:lnTo>
                  <a:lnTo>
                    <a:pt x="21" y="127"/>
                  </a:lnTo>
                  <a:lnTo>
                    <a:pt x="25" y="128"/>
                  </a:lnTo>
                  <a:lnTo>
                    <a:pt x="30" y="130"/>
                  </a:lnTo>
                  <a:lnTo>
                    <a:pt x="36" y="131"/>
                  </a:lnTo>
                  <a:lnTo>
                    <a:pt x="41" y="132"/>
                  </a:lnTo>
                  <a:lnTo>
                    <a:pt x="48" y="132"/>
                  </a:lnTo>
                  <a:lnTo>
                    <a:pt x="51" y="132"/>
                  </a:lnTo>
                  <a:lnTo>
                    <a:pt x="55" y="132"/>
                  </a:lnTo>
                  <a:lnTo>
                    <a:pt x="58" y="131"/>
                  </a:lnTo>
                  <a:lnTo>
                    <a:pt x="61" y="130"/>
                  </a:lnTo>
                  <a:lnTo>
                    <a:pt x="65" y="130"/>
                  </a:lnTo>
                  <a:lnTo>
                    <a:pt x="68" y="129"/>
                  </a:lnTo>
                  <a:lnTo>
                    <a:pt x="70" y="127"/>
                  </a:lnTo>
                  <a:lnTo>
                    <a:pt x="73" y="126"/>
                  </a:lnTo>
                  <a:lnTo>
                    <a:pt x="75" y="125"/>
                  </a:lnTo>
                  <a:lnTo>
                    <a:pt x="77" y="122"/>
                  </a:lnTo>
                  <a:lnTo>
                    <a:pt x="81" y="121"/>
                  </a:lnTo>
                  <a:lnTo>
                    <a:pt x="83" y="119"/>
                  </a:lnTo>
                  <a:lnTo>
                    <a:pt x="86" y="115"/>
                  </a:lnTo>
                  <a:lnTo>
                    <a:pt x="90" y="111"/>
                  </a:lnTo>
                  <a:lnTo>
                    <a:pt x="90" y="128"/>
                  </a:lnTo>
                  <a:lnTo>
                    <a:pt x="107" y="128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90" y="69"/>
                  </a:lnTo>
                  <a:lnTo>
                    <a:pt x="90" y="74"/>
                  </a:lnTo>
                  <a:lnTo>
                    <a:pt x="89" y="80"/>
                  </a:lnTo>
                  <a:lnTo>
                    <a:pt x="89" y="84"/>
                  </a:lnTo>
                  <a:lnTo>
                    <a:pt x="87" y="89"/>
                  </a:lnTo>
                  <a:lnTo>
                    <a:pt x="86" y="94"/>
                  </a:lnTo>
                  <a:lnTo>
                    <a:pt x="84" y="97"/>
                  </a:lnTo>
                  <a:lnTo>
                    <a:pt x="82" y="101"/>
                  </a:lnTo>
                  <a:lnTo>
                    <a:pt x="80" y="104"/>
                  </a:lnTo>
                  <a:lnTo>
                    <a:pt x="77" y="108"/>
                  </a:lnTo>
                  <a:lnTo>
                    <a:pt x="74" y="111"/>
                  </a:lnTo>
                  <a:lnTo>
                    <a:pt x="71" y="113"/>
                  </a:lnTo>
                  <a:lnTo>
                    <a:pt x="67" y="115"/>
                  </a:lnTo>
                  <a:lnTo>
                    <a:pt x="64" y="116"/>
                  </a:lnTo>
                  <a:lnTo>
                    <a:pt x="59" y="117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46" y="118"/>
                  </a:lnTo>
                  <a:lnTo>
                    <a:pt x="42" y="117"/>
                  </a:lnTo>
                  <a:lnTo>
                    <a:pt x="39" y="117"/>
                  </a:lnTo>
                  <a:lnTo>
                    <a:pt x="35" y="116"/>
                  </a:lnTo>
                  <a:lnTo>
                    <a:pt x="31" y="115"/>
                  </a:lnTo>
                  <a:lnTo>
                    <a:pt x="29" y="113"/>
                  </a:lnTo>
                  <a:lnTo>
                    <a:pt x="26" y="112"/>
                  </a:lnTo>
                  <a:lnTo>
                    <a:pt x="24" y="110"/>
                  </a:lnTo>
                  <a:lnTo>
                    <a:pt x="23" y="108"/>
                  </a:lnTo>
                  <a:lnTo>
                    <a:pt x="21" y="104"/>
                  </a:lnTo>
                  <a:lnTo>
                    <a:pt x="20" y="101"/>
                  </a:lnTo>
                  <a:lnTo>
                    <a:pt x="19" y="98"/>
                  </a:lnTo>
                  <a:lnTo>
                    <a:pt x="18" y="95"/>
                  </a:lnTo>
                  <a:lnTo>
                    <a:pt x="17" y="91"/>
                  </a:lnTo>
                  <a:lnTo>
                    <a:pt x="17" y="87"/>
                  </a:lnTo>
                  <a:lnTo>
                    <a:pt x="17" y="83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5" name="Rectangle 158"/>
            <p:cNvSpPr>
              <a:spLocks noChangeArrowheads="1"/>
            </p:cNvSpPr>
            <p:nvPr/>
          </p:nvSpPr>
          <p:spPr bwMode="auto">
            <a:xfrm>
              <a:off x="1519" y="357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6" name="Rectangle 159"/>
            <p:cNvSpPr>
              <a:spLocks noChangeArrowheads="1"/>
            </p:cNvSpPr>
            <p:nvPr/>
          </p:nvSpPr>
          <p:spPr bwMode="auto">
            <a:xfrm>
              <a:off x="1519" y="357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1545" y="3550"/>
              <a:ext cx="22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6" y="179"/>
                </a:cxn>
                <a:cxn ang="0">
                  <a:pos x="16" y="130"/>
                </a:cxn>
                <a:cxn ang="0">
                  <a:pos x="40" y="107"/>
                </a:cxn>
                <a:cxn ang="0">
                  <a:pos x="92" y="179"/>
                </a:cxn>
                <a:cxn ang="0">
                  <a:pos x="109" y="179"/>
                </a:cxn>
                <a:cxn ang="0">
                  <a:pos x="52" y="97"/>
                </a:cxn>
                <a:cxn ang="0">
                  <a:pos x="102" y="51"/>
                </a:cxn>
                <a:cxn ang="0">
                  <a:pos x="81" y="51"/>
                </a:cxn>
                <a:cxn ang="0">
                  <a:pos x="16" y="112"/>
                </a:cxn>
                <a:cxn ang="0">
                  <a:pos x="16" y="0"/>
                </a:cxn>
              </a:cxnLst>
              <a:rect l="0" t="0" r="r" b="b"/>
              <a:pathLst>
                <a:path w="109" h="179">
                  <a:moveTo>
                    <a:pt x="16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6" y="179"/>
                  </a:lnTo>
                  <a:lnTo>
                    <a:pt x="16" y="130"/>
                  </a:lnTo>
                  <a:lnTo>
                    <a:pt x="40" y="107"/>
                  </a:lnTo>
                  <a:lnTo>
                    <a:pt x="92" y="179"/>
                  </a:lnTo>
                  <a:lnTo>
                    <a:pt x="109" y="179"/>
                  </a:lnTo>
                  <a:lnTo>
                    <a:pt x="52" y="97"/>
                  </a:lnTo>
                  <a:lnTo>
                    <a:pt x="102" y="51"/>
                  </a:lnTo>
                  <a:lnTo>
                    <a:pt x="81" y="51"/>
                  </a:lnTo>
                  <a:lnTo>
                    <a:pt x="16" y="112"/>
                  </a:lnTo>
                  <a:lnTo>
                    <a:pt x="1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8" name="Freeform 161"/>
            <p:cNvSpPr>
              <a:spLocks/>
            </p:cNvSpPr>
            <p:nvPr/>
          </p:nvSpPr>
          <p:spPr bwMode="auto">
            <a:xfrm>
              <a:off x="1578" y="3560"/>
              <a:ext cx="12" cy="26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0" y="5"/>
                </a:cxn>
                <a:cxn ang="0">
                  <a:pos x="0" y="133"/>
                </a:cxn>
                <a:cxn ang="0">
                  <a:pos x="16" y="133"/>
                </a:cxn>
                <a:cxn ang="0">
                  <a:pos x="16" y="70"/>
                </a:cxn>
                <a:cxn ang="0">
                  <a:pos x="16" y="59"/>
                </a:cxn>
                <a:cxn ang="0">
                  <a:pos x="17" y="54"/>
                </a:cxn>
                <a:cxn ang="0">
                  <a:pos x="18" y="50"/>
                </a:cxn>
                <a:cxn ang="0">
                  <a:pos x="19" y="44"/>
                </a:cxn>
                <a:cxn ang="0">
                  <a:pos x="22" y="40"/>
                </a:cxn>
                <a:cxn ang="0">
                  <a:pos x="23" y="36"/>
                </a:cxn>
                <a:cxn ang="0">
                  <a:pos x="25" y="32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34" y="23"/>
                </a:cxn>
                <a:cxn ang="0">
                  <a:pos x="39" y="21"/>
                </a:cxn>
                <a:cxn ang="0">
                  <a:pos x="43" y="19"/>
                </a:cxn>
                <a:cxn ang="0">
                  <a:pos x="48" y="17"/>
                </a:cxn>
                <a:cxn ang="0">
                  <a:pos x="54" y="16"/>
                </a:cxn>
                <a:cxn ang="0">
                  <a:pos x="60" y="16"/>
                </a:cxn>
                <a:cxn ang="0">
                  <a:pos x="60" y="0"/>
                </a:cxn>
                <a:cxn ang="0">
                  <a:pos x="53" y="0"/>
                </a:cxn>
                <a:cxn ang="0">
                  <a:pos x="48" y="1"/>
                </a:cxn>
                <a:cxn ang="0">
                  <a:pos x="45" y="1"/>
                </a:cxn>
                <a:cxn ang="0">
                  <a:pos x="42" y="3"/>
                </a:cxn>
                <a:cxn ang="0">
                  <a:pos x="39" y="4"/>
                </a:cxn>
                <a:cxn ang="0">
                  <a:pos x="36" y="5"/>
                </a:cxn>
                <a:cxn ang="0">
                  <a:pos x="33" y="7"/>
                </a:cxn>
                <a:cxn ang="0">
                  <a:pos x="30" y="9"/>
                </a:cxn>
                <a:cxn ang="0">
                  <a:pos x="28" y="10"/>
                </a:cxn>
                <a:cxn ang="0">
                  <a:pos x="26" y="13"/>
                </a:cxn>
                <a:cxn ang="0">
                  <a:pos x="24" y="15"/>
                </a:cxn>
                <a:cxn ang="0">
                  <a:pos x="22" y="19"/>
                </a:cxn>
                <a:cxn ang="0">
                  <a:pos x="19" y="21"/>
                </a:cxn>
                <a:cxn ang="0">
                  <a:pos x="18" y="25"/>
                </a:cxn>
                <a:cxn ang="0">
                  <a:pos x="16" y="28"/>
                </a:cxn>
                <a:cxn ang="0">
                  <a:pos x="16" y="5"/>
                </a:cxn>
              </a:cxnLst>
              <a:rect l="0" t="0" r="r" b="b"/>
              <a:pathLst>
                <a:path w="60" h="133">
                  <a:moveTo>
                    <a:pt x="16" y="5"/>
                  </a:moveTo>
                  <a:lnTo>
                    <a:pt x="0" y="5"/>
                  </a:lnTo>
                  <a:lnTo>
                    <a:pt x="0" y="133"/>
                  </a:lnTo>
                  <a:lnTo>
                    <a:pt x="16" y="133"/>
                  </a:lnTo>
                  <a:lnTo>
                    <a:pt x="16" y="70"/>
                  </a:lnTo>
                  <a:lnTo>
                    <a:pt x="16" y="59"/>
                  </a:lnTo>
                  <a:lnTo>
                    <a:pt x="17" y="54"/>
                  </a:lnTo>
                  <a:lnTo>
                    <a:pt x="18" y="50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3" y="36"/>
                  </a:lnTo>
                  <a:lnTo>
                    <a:pt x="25" y="32"/>
                  </a:lnTo>
                  <a:lnTo>
                    <a:pt x="28" y="29"/>
                  </a:lnTo>
                  <a:lnTo>
                    <a:pt x="31" y="26"/>
                  </a:lnTo>
                  <a:lnTo>
                    <a:pt x="34" y="23"/>
                  </a:lnTo>
                  <a:lnTo>
                    <a:pt x="39" y="21"/>
                  </a:lnTo>
                  <a:lnTo>
                    <a:pt x="43" y="19"/>
                  </a:lnTo>
                  <a:lnTo>
                    <a:pt x="48" y="17"/>
                  </a:lnTo>
                  <a:lnTo>
                    <a:pt x="54" y="16"/>
                  </a:lnTo>
                  <a:lnTo>
                    <a:pt x="60" y="16"/>
                  </a:lnTo>
                  <a:lnTo>
                    <a:pt x="60" y="0"/>
                  </a:lnTo>
                  <a:lnTo>
                    <a:pt x="53" y="0"/>
                  </a:lnTo>
                  <a:lnTo>
                    <a:pt x="48" y="1"/>
                  </a:lnTo>
                  <a:lnTo>
                    <a:pt x="45" y="1"/>
                  </a:lnTo>
                  <a:lnTo>
                    <a:pt x="42" y="3"/>
                  </a:lnTo>
                  <a:lnTo>
                    <a:pt x="39" y="4"/>
                  </a:lnTo>
                  <a:lnTo>
                    <a:pt x="36" y="5"/>
                  </a:lnTo>
                  <a:lnTo>
                    <a:pt x="33" y="7"/>
                  </a:lnTo>
                  <a:lnTo>
                    <a:pt x="30" y="9"/>
                  </a:lnTo>
                  <a:lnTo>
                    <a:pt x="28" y="10"/>
                  </a:lnTo>
                  <a:lnTo>
                    <a:pt x="26" y="13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19" y="21"/>
                  </a:lnTo>
                  <a:lnTo>
                    <a:pt x="18" y="25"/>
                  </a:lnTo>
                  <a:lnTo>
                    <a:pt x="16" y="28"/>
                  </a:lnTo>
                  <a:lnTo>
                    <a:pt x="16" y="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59" name="Freeform 162"/>
            <p:cNvSpPr>
              <a:spLocks/>
            </p:cNvSpPr>
            <p:nvPr/>
          </p:nvSpPr>
          <p:spPr bwMode="auto">
            <a:xfrm>
              <a:off x="1601" y="3560"/>
              <a:ext cx="25" cy="27"/>
            </a:xfrm>
            <a:custGeom>
              <a:avLst/>
              <a:gdLst/>
              <a:ahLst/>
              <a:cxnLst>
                <a:cxn ang="0">
                  <a:pos x="24" y="36"/>
                </a:cxn>
                <a:cxn ang="0">
                  <a:pos x="28" y="27"/>
                </a:cxn>
                <a:cxn ang="0">
                  <a:pos x="36" y="21"/>
                </a:cxn>
                <a:cxn ang="0">
                  <a:pos x="44" y="16"/>
                </a:cxn>
                <a:cxn ang="0">
                  <a:pos x="55" y="14"/>
                </a:cxn>
                <a:cxn ang="0">
                  <a:pos x="71" y="14"/>
                </a:cxn>
                <a:cxn ang="0">
                  <a:pos x="81" y="17"/>
                </a:cxn>
                <a:cxn ang="0">
                  <a:pos x="88" y="22"/>
                </a:cxn>
                <a:cxn ang="0">
                  <a:pos x="92" y="27"/>
                </a:cxn>
                <a:cxn ang="0">
                  <a:pos x="96" y="35"/>
                </a:cxn>
                <a:cxn ang="0">
                  <a:pos x="96" y="42"/>
                </a:cxn>
                <a:cxn ang="0">
                  <a:pos x="95" y="47"/>
                </a:cxn>
                <a:cxn ang="0">
                  <a:pos x="92" y="52"/>
                </a:cxn>
                <a:cxn ang="0">
                  <a:pos x="89" y="55"/>
                </a:cxn>
                <a:cxn ang="0">
                  <a:pos x="84" y="57"/>
                </a:cxn>
                <a:cxn ang="0">
                  <a:pos x="49" y="61"/>
                </a:cxn>
                <a:cxn ang="0">
                  <a:pos x="27" y="67"/>
                </a:cxn>
                <a:cxn ang="0">
                  <a:pos x="15" y="72"/>
                </a:cxn>
                <a:cxn ang="0">
                  <a:pos x="7" y="79"/>
                </a:cxn>
                <a:cxn ang="0">
                  <a:pos x="3" y="89"/>
                </a:cxn>
                <a:cxn ang="0">
                  <a:pos x="0" y="100"/>
                </a:cxn>
                <a:cxn ang="0">
                  <a:pos x="3" y="113"/>
                </a:cxn>
                <a:cxn ang="0">
                  <a:pos x="9" y="122"/>
                </a:cxn>
                <a:cxn ang="0">
                  <a:pos x="18" y="130"/>
                </a:cxn>
                <a:cxn ang="0">
                  <a:pos x="29" y="135"/>
                </a:cxn>
                <a:cxn ang="0">
                  <a:pos x="42" y="137"/>
                </a:cxn>
                <a:cxn ang="0">
                  <a:pos x="54" y="137"/>
                </a:cxn>
                <a:cxn ang="0">
                  <a:pos x="64" y="135"/>
                </a:cxn>
                <a:cxn ang="0">
                  <a:pos x="73" y="132"/>
                </a:cxn>
                <a:cxn ang="0">
                  <a:pos x="85" y="124"/>
                </a:cxn>
                <a:cxn ang="0">
                  <a:pos x="96" y="116"/>
                </a:cxn>
                <a:cxn ang="0">
                  <a:pos x="98" y="125"/>
                </a:cxn>
                <a:cxn ang="0">
                  <a:pos x="100" y="131"/>
                </a:cxn>
                <a:cxn ang="0">
                  <a:pos x="103" y="133"/>
                </a:cxn>
                <a:cxn ang="0">
                  <a:pos x="108" y="135"/>
                </a:cxn>
                <a:cxn ang="0">
                  <a:pos x="116" y="135"/>
                </a:cxn>
                <a:cxn ang="0">
                  <a:pos x="120" y="134"/>
                </a:cxn>
                <a:cxn ang="0">
                  <a:pos x="127" y="133"/>
                </a:cxn>
                <a:cxn ang="0">
                  <a:pos x="122" y="122"/>
                </a:cxn>
                <a:cxn ang="0">
                  <a:pos x="119" y="123"/>
                </a:cxn>
                <a:cxn ang="0">
                  <a:pos x="117" y="123"/>
                </a:cxn>
                <a:cxn ang="0">
                  <a:pos x="115" y="122"/>
                </a:cxn>
                <a:cxn ang="0">
                  <a:pos x="113" y="121"/>
                </a:cxn>
                <a:cxn ang="0">
                  <a:pos x="112" y="119"/>
                </a:cxn>
                <a:cxn ang="0">
                  <a:pos x="111" y="116"/>
                </a:cxn>
                <a:cxn ang="0">
                  <a:pos x="111" y="41"/>
                </a:cxn>
                <a:cxn ang="0">
                  <a:pos x="108" y="26"/>
                </a:cxn>
                <a:cxn ang="0">
                  <a:pos x="102" y="15"/>
                </a:cxn>
                <a:cxn ang="0">
                  <a:pos x="93" y="7"/>
                </a:cxn>
                <a:cxn ang="0">
                  <a:pos x="82" y="3"/>
                </a:cxn>
                <a:cxn ang="0">
                  <a:pos x="68" y="0"/>
                </a:cxn>
                <a:cxn ang="0">
                  <a:pos x="52" y="1"/>
                </a:cxn>
                <a:cxn ang="0">
                  <a:pos x="37" y="5"/>
                </a:cxn>
                <a:cxn ang="0">
                  <a:pos x="25" y="11"/>
                </a:cxn>
                <a:cxn ang="0">
                  <a:pos x="15" y="21"/>
                </a:cxn>
                <a:cxn ang="0">
                  <a:pos x="9" y="33"/>
                </a:cxn>
                <a:cxn ang="0">
                  <a:pos x="23" y="44"/>
                </a:cxn>
              </a:cxnLst>
              <a:rect l="0" t="0" r="r" b="b"/>
              <a:pathLst>
                <a:path w="127" h="137">
                  <a:moveTo>
                    <a:pt x="23" y="44"/>
                  </a:moveTo>
                  <a:lnTo>
                    <a:pt x="24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7" y="29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3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41" y="17"/>
                  </a:lnTo>
                  <a:lnTo>
                    <a:pt x="44" y="16"/>
                  </a:lnTo>
                  <a:lnTo>
                    <a:pt x="48" y="15"/>
                  </a:lnTo>
                  <a:lnTo>
                    <a:pt x="51" y="15"/>
                  </a:lnTo>
                  <a:lnTo>
                    <a:pt x="55" y="14"/>
                  </a:lnTo>
                  <a:lnTo>
                    <a:pt x="62" y="14"/>
                  </a:lnTo>
                  <a:lnTo>
                    <a:pt x="67" y="14"/>
                  </a:lnTo>
                  <a:lnTo>
                    <a:pt x="71" y="14"/>
                  </a:lnTo>
                  <a:lnTo>
                    <a:pt x="74" y="15"/>
                  </a:lnTo>
                  <a:lnTo>
                    <a:pt x="77" y="16"/>
                  </a:lnTo>
                  <a:lnTo>
                    <a:pt x="81" y="17"/>
                  </a:lnTo>
                  <a:lnTo>
                    <a:pt x="83" y="19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9" y="23"/>
                  </a:lnTo>
                  <a:lnTo>
                    <a:pt x="91" y="25"/>
                  </a:lnTo>
                  <a:lnTo>
                    <a:pt x="92" y="27"/>
                  </a:lnTo>
                  <a:lnTo>
                    <a:pt x="93" y="29"/>
                  </a:lnTo>
                  <a:lnTo>
                    <a:pt x="95" y="32"/>
                  </a:lnTo>
                  <a:lnTo>
                    <a:pt x="96" y="35"/>
                  </a:lnTo>
                  <a:lnTo>
                    <a:pt x="96" y="37"/>
                  </a:lnTo>
                  <a:lnTo>
                    <a:pt x="96" y="40"/>
                  </a:lnTo>
                  <a:lnTo>
                    <a:pt x="96" y="42"/>
                  </a:lnTo>
                  <a:lnTo>
                    <a:pt x="96" y="44"/>
                  </a:lnTo>
                  <a:lnTo>
                    <a:pt x="96" y="46"/>
                  </a:lnTo>
                  <a:lnTo>
                    <a:pt x="95" y="47"/>
                  </a:lnTo>
                  <a:lnTo>
                    <a:pt x="95" y="50"/>
                  </a:lnTo>
                  <a:lnTo>
                    <a:pt x="93" y="51"/>
                  </a:lnTo>
                  <a:lnTo>
                    <a:pt x="92" y="52"/>
                  </a:lnTo>
                  <a:lnTo>
                    <a:pt x="91" y="53"/>
                  </a:lnTo>
                  <a:lnTo>
                    <a:pt x="90" y="54"/>
                  </a:lnTo>
                  <a:lnTo>
                    <a:pt x="89" y="55"/>
                  </a:lnTo>
                  <a:lnTo>
                    <a:pt x="88" y="56"/>
                  </a:lnTo>
                  <a:lnTo>
                    <a:pt x="86" y="56"/>
                  </a:lnTo>
                  <a:lnTo>
                    <a:pt x="84" y="57"/>
                  </a:lnTo>
                  <a:lnTo>
                    <a:pt x="82" y="57"/>
                  </a:lnTo>
                  <a:lnTo>
                    <a:pt x="77" y="58"/>
                  </a:lnTo>
                  <a:lnTo>
                    <a:pt x="49" y="61"/>
                  </a:lnTo>
                  <a:lnTo>
                    <a:pt x="37" y="63"/>
                  </a:lnTo>
                  <a:lnTo>
                    <a:pt x="33" y="64"/>
                  </a:lnTo>
                  <a:lnTo>
                    <a:pt x="27" y="67"/>
                  </a:lnTo>
                  <a:lnTo>
                    <a:pt x="23" y="68"/>
                  </a:lnTo>
                  <a:lnTo>
                    <a:pt x="20" y="70"/>
                  </a:lnTo>
                  <a:lnTo>
                    <a:pt x="15" y="72"/>
                  </a:lnTo>
                  <a:lnTo>
                    <a:pt x="12" y="74"/>
                  </a:lnTo>
                  <a:lnTo>
                    <a:pt x="10" y="76"/>
                  </a:lnTo>
                  <a:lnTo>
                    <a:pt x="7" y="79"/>
                  </a:lnTo>
                  <a:lnTo>
                    <a:pt x="5" y="83"/>
                  </a:lnTo>
                  <a:lnTo>
                    <a:pt x="4" y="86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3" y="113"/>
                  </a:lnTo>
                  <a:lnTo>
                    <a:pt x="4" y="116"/>
                  </a:lnTo>
                  <a:lnTo>
                    <a:pt x="6" y="119"/>
                  </a:lnTo>
                  <a:lnTo>
                    <a:pt x="9" y="122"/>
                  </a:lnTo>
                  <a:lnTo>
                    <a:pt x="11" y="125"/>
                  </a:lnTo>
                  <a:lnTo>
                    <a:pt x="14" y="127"/>
                  </a:lnTo>
                  <a:lnTo>
                    <a:pt x="18" y="130"/>
                  </a:lnTo>
                  <a:lnTo>
                    <a:pt x="21" y="132"/>
                  </a:lnTo>
                  <a:lnTo>
                    <a:pt x="25" y="134"/>
                  </a:lnTo>
                  <a:lnTo>
                    <a:pt x="29" y="135"/>
                  </a:lnTo>
                  <a:lnTo>
                    <a:pt x="33" y="136"/>
                  </a:lnTo>
                  <a:lnTo>
                    <a:pt x="38" y="136"/>
                  </a:lnTo>
                  <a:lnTo>
                    <a:pt x="42" y="137"/>
                  </a:lnTo>
                  <a:lnTo>
                    <a:pt x="46" y="137"/>
                  </a:lnTo>
                  <a:lnTo>
                    <a:pt x="50" y="137"/>
                  </a:lnTo>
                  <a:lnTo>
                    <a:pt x="54" y="137"/>
                  </a:lnTo>
                  <a:lnTo>
                    <a:pt x="57" y="136"/>
                  </a:lnTo>
                  <a:lnTo>
                    <a:pt x="60" y="136"/>
                  </a:lnTo>
                  <a:lnTo>
                    <a:pt x="64" y="135"/>
                  </a:lnTo>
                  <a:lnTo>
                    <a:pt x="67" y="134"/>
                  </a:lnTo>
                  <a:lnTo>
                    <a:pt x="70" y="133"/>
                  </a:lnTo>
                  <a:lnTo>
                    <a:pt x="73" y="132"/>
                  </a:lnTo>
                  <a:lnTo>
                    <a:pt x="76" y="130"/>
                  </a:lnTo>
                  <a:lnTo>
                    <a:pt x="80" y="129"/>
                  </a:lnTo>
                  <a:lnTo>
                    <a:pt x="85" y="124"/>
                  </a:lnTo>
                  <a:lnTo>
                    <a:pt x="90" y="120"/>
                  </a:lnTo>
                  <a:lnTo>
                    <a:pt x="95" y="116"/>
                  </a:lnTo>
                  <a:lnTo>
                    <a:pt x="96" y="116"/>
                  </a:lnTo>
                  <a:lnTo>
                    <a:pt x="97" y="121"/>
                  </a:lnTo>
                  <a:lnTo>
                    <a:pt x="97" y="123"/>
                  </a:lnTo>
                  <a:lnTo>
                    <a:pt x="98" y="125"/>
                  </a:lnTo>
                  <a:lnTo>
                    <a:pt x="98" y="127"/>
                  </a:lnTo>
                  <a:lnTo>
                    <a:pt x="99" y="129"/>
                  </a:lnTo>
                  <a:lnTo>
                    <a:pt x="100" y="131"/>
                  </a:lnTo>
                  <a:lnTo>
                    <a:pt x="101" y="132"/>
                  </a:lnTo>
                  <a:lnTo>
                    <a:pt x="102" y="133"/>
                  </a:lnTo>
                  <a:lnTo>
                    <a:pt x="103" y="133"/>
                  </a:lnTo>
                  <a:lnTo>
                    <a:pt x="105" y="134"/>
                  </a:lnTo>
                  <a:lnTo>
                    <a:pt x="106" y="134"/>
                  </a:lnTo>
                  <a:lnTo>
                    <a:pt x="108" y="135"/>
                  </a:lnTo>
                  <a:lnTo>
                    <a:pt x="111" y="135"/>
                  </a:lnTo>
                  <a:lnTo>
                    <a:pt x="115" y="135"/>
                  </a:lnTo>
                  <a:lnTo>
                    <a:pt x="116" y="135"/>
                  </a:lnTo>
                  <a:lnTo>
                    <a:pt x="118" y="135"/>
                  </a:lnTo>
                  <a:lnTo>
                    <a:pt x="119" y="135"/>
                  </a:lnTo>
                  <a:lnTo>
                    <a:pt x="120" y="134"/>
                  </a:lnTo>
                  <a:lnTo>
                    <a:pt x="123" y="134"/>
                  </a:lnTo>
                  <a:lnTo>
                    <a:pt x="125" y="133"/>
                  </a:lnTo>
                  <a:lnTo>
                    <a:pt x="127" y="133"/>
                  </a:lnTo>
                  <a:lnTo>
                    <a:pt x="127" y="121"/>
                  </a:lnTo>
                  <a:lnTo>
                    <a:pt x="124" y="122"/>
                  </a:lnTo>
                  <a:lnTo>
                    <a:pt x="122" y="122"/>
                  </a:lnTo>
                  <a:lnTo>
                    <a:pt x="121" y="123"/>
                  </a:lnTo>
                  <a:lnTo>
                    <a:pt x="120" y="123"/>
                  </a:lnTo>
                  <a:lnTo>
                    <a:pt x="119" y="123"/>
                  </a:lnTo>
                  <a:lnTo>
                    <a:pt x="118" y="123"/>
                  </a:lnTo>
                  <a:lnTo>
                    <a:pt x="118" y="123"/>
                  </a:lnTo>
                  <a:lnTo>
                    <a:pt x="117" y="123"/>
                  </a:lnTo>
                  <a:lnTo>
                    <a:pt x="116" y="123"/>
                  </a:lnTo>
                  <a:lnTo>
                    <a:pt x="115" y="123"/>
                  </a:lnTo>
                  <a:lnTo>
                    <a:pt x="115" y="122"/>
                  </a:lnTo>
                  <a:lnTo>
                    <a:pt x="114" y="122"/>
                  </a:lnTo>
                  <a:lnTo>
                    <a:pt x="114" y="121"/>
                  </a:lnTo>
                  <a:lnTo>
                    <a:pt x="113" y="121"/>
                  </a:lnTo>
                  <a:lnTo>
                    <a:pt x="113" y="120"/>
                  </a:lnTo>
                  <a:lnTo>
                    <a:pt x="112" y="119"/>
                  </a:lnTo>
                  <a:lnTo>
                    <a:pt x="112" y="119"/>
                  </a:lnTo>
                  <a:lnTo>
                    <a:pt x="112" y="118"/>
                  </a:lnTo>
                  <a:lnTo>
                    <a:pt x="111" y="117"/>
                  </a:lnTo>
                  <a:lnTo>
                    <a:pt x="111" y="116"/>
                  </a:lnTo>
                  <a:lnTo>
                    <a:pt x="111" y="114"/>
                  </a:lnTo>
                  <a:lnTo>
                    <a:pt x="111" y="111"/>
                  </a:lnTo>
                  <a:lnTo>
                    <a:pt x="111" y="41"/>
                  </a:lnTo>
                  <a:lnTo>
                    <a:pt x="111" y="36"/>
                  </a:lnTo>
                  <a:lnTo>
                    <a:pt x="109" y="30"/>
                  </a:lnTo>
                  <a:lnTo>
                    <a:pt x="108" y="26"/>
                  </a:lnTo>
                  <a:lnTo>
                    <a:pt x="106" y="22"/>
                  </a:lnTo>
                  <a:lnTo>
                    <a:pt x="105" y="19"/>
                  </a:lnTo>
                  <a:lnTo>
                    <a:pt x="102" y="15"/>
                  </a:lnTo>
                  <a:lnTo>
                    <a:pt x="100" y="12"/>
                  </a:lnTo>
                  <a:lnTo>
                    <a:pt x="97" y="10"/>
                  </a:lnTo>
                  <a:lnTo>
                    <a:pt x="93" y="7"/>
                  </a:lnTo>
                  <a:lnTo>
                    <a:pt x="89" y="6"/>
                  </a:lnTo>
                  <a:lnTo>
                    <a:pt x="86" y="4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3" y="6"/>
                  </a:lnTo>
                  <a:lnTo>
                    <a:pt x="28" y="8"/>
                  </a:lnTo>
                  <a:lnTo>
                    <a:pt x="25" y="11"/>
                  </a:lnTo>
                  <a:lnTo>
                    <a:pt x="21" y="13"/>
                  </a:lnTo>
                  <a:lnTo>
                    <a:pt x="18" y="16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9" y="33"/>
                  </a:lnTo>
                  <a:lnTo>
                    <a:pt x="8" y="39"/>
                  </a:lnTo>
                  <a:lnTo>
                    <a:pt x="7" y="44"/>
                  </a:lnTo>
                  <a:lnTo>
                    <a:pt x="23" y="44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0" name="Freeform 163"/>
            <p:cNvSpPr>
              <a:spLocks/>
            </p:cNvSpPr>
            <p:nvPr/>
          </p:nvSpPr>
          <p:spPr bwMode="auto">
            <a:xfrm>
              <a:off x="1604" y="3573"/>
              <a:ext cx="16" cy="11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20"/>
                </a:cxn>
                <a:cxn ang="0">
                  <a:pos x="78" y="25"/>
                </a:cxn>
                <a:cxn ang="0">
                  <a:pos x="77" y="29"/>
                </a:cxn>
                <a:cxn ang="0">
                  <a:pos x="75" y="34"/>
                </a:cxn>
                <a:cxn ang="0">
                  <a:pos x="73" y="37"/>
                </a:cxn>
                <a:cxn ang="0">
                  <a:pos x="71" y="40"/>
                </a:cxn>
                <a:cxn ang="0">
                  <a:pos x="69" y="43"/>
                </a:cxn>
                <a:cxn ang="0">
                  <a:pos x="66" y="47"/>
                </a:cxn>
                <a:cxn ang="0">
                  <a:pos x="63" y="49"/>
                </a:cxn>
                <a:cxn ang="0">
                  <a:pos x="58" y="51"/>
                </a:cxn>
                <a:cxn ang="0">
                  <a:pos x="55" y="53"/>
                </a:cxn>
                <a:cxn ang="0">
                  <a:pos x="51" y="54"/>
                </a:cxn>
                <a:cxn ang="0">
                  <a:pos x="47" y="55"/>
                </a:cxn>
                <a:cxn ang="0">
                  <a:pos x="42" y="56"/>
                </a:cxn>
                <a:cxn ang="0">
                  <a:pos x="38" y="57"/>
                </a:cxn>
                <a:cxn ang="0">
                  <a:pos x="34" y="57"/>
                </a:cxn>
                <a:cxn ang="0">
                  <a:pos x="30" y="57"/>
                </a:cxn>
                <a:cxn ang="0">
                  <a:pos x="26" y="57"/>
                </a:cxn>
                <a:cxn ang="0">
                  <a:pos x="24" y="57"/>
                </a:cxn>
                <a:cxn ang="0">
                  <a:pos x="21" y="56"/>
                </a:cxn>
                <a:cxn ang="0">
                  <a:pos x="19" y="56"/>
                </a:cxn>
                <a:cxn ang="0">
                  <a:pos x="16" y="55"/>
                </a:cxn>
                <a:cxn ang="0">
                  <a:pos x="13" y="54"/>
                </a:cxn>
                <a:cxn ang="0">
                  <a:pos x="11" y="53"/>
                </a:cxn>
                <a:cxn ang="0">
                  <a:pos x="9" y="52"/>
                </a:cxn>
                <a:cxn ang="0">
                  <a:pos x="7" y="50"/>
                </a:cxn>
                <a:cxn ang="0">
                  <a:pos x="5" y="49"/>
                </a:cxn>
                <a:cxn ang="0">
                  <a:pos x="4" y="47"/>
                </a:cxn>
                <a:cxn ang="0">
                  <a:pos x="2" y="44"/>
                </a:cxn>
                <a:cxn ang="0">
                  <a:pos x="1" y="42"/>
                </a:cxn>
                <a:cxn ang="0">
                  <a:pos x="1" y="40"/>
                </a:cxn>
                <a:cxn ang="0">
                  <a:pos x="0" y="38"/>
                </a:cxn>
                <a:cxn ang="0">
                  <a:pos x="0" y="35"/>
                </a:cxn>
                <a:cxn ang="0">
                  <a:pos x="0" y="32"/>
                </a:cxn>
                <a:cxn ang="0">
                  <a:pos x="1" y="28"/>
                </a:cxn>
                <a:cxn ang="0">
                  <a:pos x="1" y="25"/>
                </a:cxn>
                <a:cxn ang="0">
                  <a:pos x="3" y="23"/>
                </a:cxn>
                <a:cxn ang="0">
                  <a:pos x="4" y="21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10" y="14"/>
                </a:cxn>
                <a:cxn ang="0">
                  <a:pos x="12" y="13"/>
                </a:cxn>
                <a:cxn ang="0">
                  <a:pos x="16" y="12"/>
                </a:cxn>
                <a:cxn ang="0">
                  <a:pos x="19" y="10"/>
                </a:cxn>
                <a:cxn ang="0">
                  <a:pos x="22" y="10"/>
                </a:cxn>
                <a:cxn ang="0">
                  <a:pos x="26" y="9"/>
                </a:cxn>
                <a:cxn ang="0">
                  <a:pos x="30" y="8"/>
                </a:cxn>
                <a:cxn ang="0">
                  <a:pos x="38" y="7"/>
                </a:cxn>
                <a:cxn ang="0">
                  <a:pos x="51" y="6"/>
                </a:cxn>
                <a:cxn ang="0">
                  <a:pos x="57" y="5"/>
                </a:cxn>
                <a:cxn ang="0">
                  <a:pos x="63" y="5"/>
                </a:cxn>
                <a:cxn ang="0">
                  <a:pos x="67" y="4"/>
                </a:cxn>
                <a:cxn ang="0">
                  <a:pos x="71" y="3"/>
                </a:cxn>
                <a:cxn ang="0">
                  <a:pos x="73" y="2"/>
                </a:cxn>
                <a:cxn ang="0">
                  <a:pos x="74" y="1"/>
                </a:cxn>
                <a:cxn ang="0">
                  <a:pos x="77" y="1"/>
                </a:cxn>
                <a:cxn ang="0">
                  <a:pos x="78" y="0"/>
                </a:cxn>
              </a:cxnLst>
              <a:rect l="0" t="0" r="r" b="b"/>
              <a:pathLst>
                <a:path w="78" h="57">
                  <a:moveTo>
                    <a:pt x="78" y="0"/>
                  </a:moveTo>
                  <a:lnTo>
                    <a:pt x="78" y="20"/>
                  </a:lnTo>
                  <a:lnTo>
                    <a:pt x="78" y="25"/>
                  </a:lnTo>
                  <a:lnTo>
                    <a:pt x="77" y="29"/>
                  </a:lnTo>
                  <a:lnTo>
                    <a:pt x="75" y="34"/>
                  </a:lnTo>
                  <a:lnTo>
                    <a:pt x="73" y="37"/>
                  </a:lnTo>
                  <a:lnTo>
                    <a:pt x="71" y="40"/>
                  </a:lnTo>
                  <a:lnTo>
                    <a:pt x="69" y="43"/>
                  </a:lnTo>
                  <a:lnTo>
                    <a:pt x="66" y="47"/>
                  </a:lnTo>
                  <a:lnTo>
                    <a:pt x="63" y="49"/>
                  </a:lnTo>
                  <a:lnTo>
                    <a:pt x="58" y="51"/>
                  </a:lnTo>
                  <a:lnTo>
                    <a:pt x="55" y="53"/>
                  </a:lnTo>
                  <a:lnTo>
                    <a:pt x="51" y="54"/>
                  </a:lnTo>
                  <a:lnTo>
                    <a:pt x="47" y="55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4" y="57"/>
                  </a:lnTo>
                  <a:lnTo>
                    <a:pt x="30" y="57"/>
                  </a:lnTo>
                  <a:lnTo>
                    <a:pt x="26" y="57"/>
                  </a:lnTo>
                  <a:lnTo>
                    <a:pt x="24" y="57"/>
                  </a:lnTo>
                  <a:lnTo>
                    <a:pt x="21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3" y="54"/>
                  </a:lnTo>
                  <a:lnTo>
                    <a:pt x="11" y="53"/>
                  </a:lnTo>
                  <a:lnTo>
                    <a:pt x="9" y="52"/>
                  </a:lnTo>
                  <a:lnTo>
                    <a:pt x="7" y="50"/>
                  </a:lnTo>
                  <a:lnTo>
                    <a:pt x="5" y="49"/>
                  </a:lnTo>
                  <a:lnTo>
                    <a:pt x="4" y="47"/>
                  </a:lnTo>
                  <a:lnTo>
                    <a:pt x="2" y="44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3" y="23"/>
                  </a:lnTo>
                  <a:lnTo>
                    <a:pt x="4" y="21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0" y="14"/>
                  </a:lnTo>
                  <a:lnTo>
                    <a:pt x="12" y="13"/>
                  </a:lnTo>
                  <a:lnTo>
                    <a:pt x="16" y="12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26" y="9"/>
                  </a:lnTo>
                  <a:lnTo>
                    <a:pt x="30" y="8"/>
                  </a:lnTo>
                  <a:lnTo>
                    <a:pt x="38" y="7"/>
                  </a:lnTo>
                  <a:lnTo>
                    <a:pt x="51" y="6"/>
                  </a:lnTo>
                  <a:lnTo>
                    <a:pt x="57" y="5"/>
                  </a:lnTo>
                  <a:lnTo>
                    <a:pt x="63" y="5"/>
                  </a:lnTo>
                  <a:lnTo>
                    <a:pt x="67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1"/>
                  </a:lnTo>
                  <a:lnTo>
                    <a:pt x="77" y="1"/>
                  </a:lnTo>
                  <a:lnTo>
                    <a:pt x="78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1" name="Freeform 164"/>
            <p:cNvSpPr>
              <a:spLocks/>
            </p:cNvSpPr>
            <p:nvPr/>
          </p:nvSpPr>
          <p:spPr bwMode="auto">
            <a:xfrm>
              <a:off x="1636" y="3560"/>
              <a:ext cx="21" cy="27"/>
            </a:xfrm>
            <a:custGeom>
              <a:avLst/>
              <a:gdLst/>
              <a:ahLst/>
              <a:cxnLst>
                <a:cxn ang="0">
                  <a:pos x="20" y="31"/>
                </a:cxn>
                <a:cxn ang="0">
                  <a:pos x="22" y="25"/>
                </a:cxn>
                <a:cxn ang="0">
                  <a:pos x="28" y="21"/>
                </a:cxn>
                <a:cxn ang="0">
                  <a:pos x="34" y="16"/>
                </a:cxn>
                <a:cxn ang="0">
                  <a:pos x="44" y="14"/>
                </a:cxn>
                <a:cxn ang="0">
                  <a:pos x="53" y="14"/>
                </a:cxn>
                <a:cxn ang="0">
                  <a:pos x="63" y="15"/>
                </a:cxn>
                <a:cxn ang="0">
                  <a:pos x="71" y="19"/>
                </a:cxn>
                <a:cxn ang="0">
                  <a:pos x="79" y="24"/>
                </a:cxn>
                <a:cxn ang="0">
                  <a:pos x="83" y="31"/>
                </a:cxn>
                <a:cxn ang="0">
                  <a:pos x="86" y="41"/>
                </a:cxn>
                <a:cxn ang="0">
                  <a:pos x="99" y="31"/>
                </a:cxn>
                <a:cxn ang="0">
                  <a:pos x="94" y="19"/>
                </a:cxn>
                <a:cxn ang="0">
                  <a:pos x="85" y="10"/>
                </a:cxn>
                <a:cxn ang="0">
                  <a:pos x="73" y="4"/>
                </a:cxn>
                <a:cxn ang="0">
                  <a:pos x="61" y="1"/>
                </a:cxn>
                <a:cxn ang="0">
                  <a:pos x="45" y="0"/>
                </a:cxn>
                <a:cxn ang="0">
                  <a:pos x="30" y="4"/>
                </a:cxn>
                <a:cxn ang="0">
                  <a:pos x="18" y="9"/>
                </a:cxn>
                <a:cxn ang="0">
                  <a:pos x="10" y="16"/>
                </a:cxn>
                <a:cxn ang="0">
                  <a:pos x="5" y="26"/>
                </a:cxn>
                <a:cxn ang="0">
                  <a:pos x="3" y="38"/>
                </a:cxn>
                <a:cxn ang="0">
                  <a:pos x="5" y="51"/>
                </a:cxn>
                <a:cxn ang="0">
                  <a:pos x="10" y="59"/>
                </a:cxn>
                <a:cxn ang="0">
                  <a:pos x="19" y="66"/>
                </a:cxn>
                <a:cxn ang="0">
                  <a:pos x="38" y="72"/>
                </a:cxn>
                <a:cxn ang="0">
                  <a:pos x="68" y="79"/>
                </a:cxn>
                <a:cxn ang="0">
                  <a:pos x="81" y="85"/>
                </a:cxn>
                <a:cxn ang="0">
                  <a:pos x="86" y="91"/>
                </a:cxn>
                <a:cxn ang="0">
                  <a:pos x="88" y="100"/>
                </a:cxn>
                <a:cxn ang="0">
                  <a:pos x="87" y="106"/>
                </a:cxn>
                <a:cxn ang="0">
                  <a:pos x="84" y="113"/>
                </a:cxn>
                <a:cxn ang="0">
                  <a:pos x="79" y="118"/>
                </a:cxn>
                <a:cxn ang="0">
                  <a:pos x="70" y="121"/>
                </a:cxn>
                <a:cxn ang="0">
                  <a:pos x="61" y="123"/>
                </a:cxn>
                <a:cxn ang="0">
                  <a:pos x="45" y="122"/>
                </a:cxn>
                <a:cxn ang="0">
                  <a:pos x="34" y="120"/>
                </a:cxn>
                <a:cxn ang="0">
                  <a:pos x="26" y="115"/>
                </a:cxn>
                <a:cxn ang="0">
                  <a:pos x="20" y="107"/>
                </a:cxn>
                <a:cxn ang="0">
                  <a:pos x="16" y="98"/>
                </a:cxn>
                <a:cxn ang="0">
                  <a:pos x="0" y="98"/>
                </a:cxn>
                <a:cxn ang="0">
                  <a:pos x="4" y="110"/>
                </a:cxn>
                <a:cxn ang="0">
                  <a:pos x="10" y="121"/>
                </a:cxn>
                <a:cxn ang="0">
                  <a:pos x="21" y="130"/>
                </a:cxn>
                <a:cxn ang="0">
                  <a:pos x="35" y="135"/>
                </a:cxn>
                <a:cxn ang="0">
                  <a:pos x="51" y="137"/>
                </a:cxn>
                <a:cxn ang="0">
                  <a:pos x="67" y="136"/>
                </a:cxn>
                <a:cxn ang="0">
                  <a:pos x="82" y="132"/>
                </a:cxn>
                <a:cxn ang="0">
                  <a:pos x="94" y="125"/>
                </a:cxn>
                <a:cxn ang="0">
                  <a:pos x="101" y="116"/>
                </a:cxn>
                <a:cxn ang="0">
                  <a:pos x="106" y="104"/>
                </a:cxn>
                <a:cxn ang="0">
                  <a:pos x="104" y="91"/>
                </a:cxn>
                <a:cxn ang="0">
                  <a:pos x="100" y="82"/>
                </a:cxn>
                <a:cxn ang="0">
                  <a:pos x="92" y="74"/>
                </a:cxn>
                <a:cxn ang="0">
                  <a:pos x="63" y="63"/>
                </a:cxn>
                <a:cxn ang="0">
                  <a:pos x="33" y="54"/>
                </a:cxn>
                <a:cxn ang="0">
                  <a:pos x="24" y="48"/>
                </a:cxn>
                <a:cxn ang="0">
                  <a:pos x="20" y="42"/>
                </a:cxn>
              </a:cxnLst>
              <a:rect l="0" t="0" r="r" b="b"/>
              <a:pathLst>
                <a:path w="106" h="137">
                  <a:moveTo>
                    <a:pt x="19" y="36"/>
                  </a:moveTo>
                  <a:lnTo>
                    <a:pt x="19" y="33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22" y="25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4" y="16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4"/>
                  </a:lnTo>
                  <a:lnTo>
                    <a:pt x="47" y="14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61" y="15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5" y="21"/>
                  </a:lnTo>
                  <a:lnTo>
                    <a:pt x="77" y="22"/>
                  </a:lnTo>
                  <a:lnTo>
                    <a:pt x="79" y="24"/>
                  </a:lnTo>
                  <a:lnTo>
                    <a:pt x="80" y="26"/>
                  </a:lnTo>
                  <a:lnTo>
                    <a:pt x="82" y="29"/>
                  </a:lnTo>
                  <a:lnTo>
                    <a:pt x="83" y="31"/>
                  </a:lnTo>
                  <a:lnTo>
                    <a:pt x="84" y="35"/>
                  </a:lnTo>
                  <a:lnTo>
                    <a:pt x="85" y="38"/>
                  </a:lnTo>
                  <a:lnTo>
                    <a:pt x="86" y="41"/>
                  </a:lnTo>
                  <a:lnTo>
                    <a:pt x="101" y="41"/>
                  </a:lnTo>
                  <a:lnTo>
                    <a:pt x="100" y="36"/>
                  </a:lnTo>
                  <a:lnTo>
                    <a:pt x="99" y="31"/>
                  </a:lnTo>
                  <a:lnTo>
                    <a:pt x="98" y="26"/>
                  </a:lnTo>
                  <a:lnTo>
                    <a:pt x="96" y="23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88" y="12"/>
                  </a:lnTo>
                  <a:lnTo>
                    <a:pt x="85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9" y="3"/>
                  </a:lnTo>
                  <a:lnTo>
                    <a:pt x="65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39" y="1"/>
                  </a:lnTo>
                  <a:lnTo>
                    <a:pt x="35" y="3"/>
                  </a:lnTo>
                  <a:lnTo>
                    <a:pt x="30" y="4"/>
                  </a:lnTo>
                  <a:lnTo>
                    <a:pt x="25" y="5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30"/>
                  </a:lnTo>
                  <a:lnTo>
                    <a:pt x="3" y="33"/>
                  </a:lnTo>
                  <a:lnTo>
                    <a:pt x="3" y="38"/>
                  </a:lnTo>
                  <a:lnTo>
                    <a:pt x="3" y="42"/>
                  </a:lnTo>
                  <a:lnTo>
                    <a:pt x="4" y="46"/>
                  </a:lnTo>
                  <a:lnTo>
                    <a:pt x="5" y="51"/>
                  </a:lnTo>
                  <a:lnTo>
                    <a:pt x="6" y="54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19" y="66"/>
                  </a:lnTo>
                  <a:lnTo>
                    <a:pt x="23" y="68"/>
                  </a:lnTo>
                  <a:lnTo>
                    <a:pt x="30" y="70"/>
                  </a:lnTo>
                  <a:lnTo>
                    <a:pt x="38" y="72"/>
                  </a:lnTo>
                  <a:lnTo>
                    <a:pt x="46" y="74"/>
                  </a:lnTo>
                  <a:lnTo>
                    <a:pt x="62" y="77"/>
                  </a:lnTo>
                  <a:lnTo>
                    <a:pt x="68" y="79"/>
                  </a:lnTo>
                  <a:lnTo>
                    <a:pt x="76" y="82"/>
                  </a:lnTo>
                  <a:lnTo>
                    <a:pt x="78" y="83"/>
                  </a:lnTo>
                  <a:lnTo>
                    <a:pt x="81" y="85"/>
                  </a:lnTo>
                  <a:lnTo>
                    <a:pt x="83" y="86"/>
                  </a:lnTo>
                  <a:lnTo>
                    <a:pt x="85" y="88"/>
                  </a:lnTo>
                  <a:lnTo>
                    <a:pt x="86" y="91"/>
                  </a:lnTo>
                  <a:lnTo>
                    <a:pt x="87" y="93"/>
                  </a:lnTo>
                  <a:lnTo>
                    <a:pt x="88" y="96"/>
                  </a:lnTo>
                  <a:lnTo>
                    <a:pt x="88" y="100"/>
                  </a:lnTo>
                  <a:lnTo>
                    <a:pt x="88" y="102"/>
                  </a:lnTo>
                  <a:lnTo>
                    <a:pt x="88" y="104"/>
                  </a:lnTo>
                  <a:lnTo>
                    <a:pt x="87" y="106"/>
                  </a:lnTo>
                  <a:lnTo>
                    <a:pt x="86" y="109"/>
                  </a:lnTo>
                  <a:lnTo>
                    <a:pt x="85" y="110"/>
                  </a:lnTo>
                  <a:lnTo>
                    <a:pt x="84" y="113"/>
                  </a:lnTo>
                  <a:lnTo>
                    <a:pt x="82" y="115"/>
                  </a:lnTo>
                  <a:lnTo>
                    <a:pt x="81" y="117"/>
                  </a:lnTo>
                  <a:lnTo>
                    <a:pt x="79" y="118"/>
                  </a:lnTo>
                  <a:lnTo>
                    <a:pt x="76" y="119"/>
                  </a:lnTo>
                  <a:lnTo>
                    <a:pt x="73" y="120"/>
                  </a:lnTo>
                  <a:lnTo>
                    <a:pt x="70" y="121"/>
                  </a:lnTo>
                  <a:lnTo>
                    <a:pt x="67" y="122"/>
                  </a:lnTo>
                  <a:lnTo>
                    <a:pt x="64" y="123"/>
                  </a:lnTo>
                  <a:lnTo>
                    <a:pt x="61" y="123"/>
                  </a:lnTo>
                  <a:lnTo>
                    <a:pt x="56" y="123"/>
                  </a:lnTo>
                  <a:lnTo>
                    <a:pt x="48" y="123"/>
                  </a:lnTo>
                  <a:lnTo>
                    <a:pt x="45" y="122"/>
                  </a:lnTo>
                  <a:lnTo>
                    <a:pt x="40" y="122"/>
                  </a:lnTo>
                  <a:lnTo>
                    <a:pt x="37" y="121"/>
                  </a:lnTo>
                  <a:lnTo>
                    <a:pt x="34" y="120"/>
                  </a:lnTo>
                  <a:lnTo>
                    <a:pt x="32" y="118"/>
                  </a:lnTo>
                  <a:lnTo>
                    <a:pt x="29" y="117"/>
                  </a:lnTo>
                  <a:lnTo>
                    <a:pt x="26" y="115"/>
                  </a:lnTo>
                  <a:lnTo>
                    <a:pt x="24" y="113"/>
                  </a:lnTo>
                  <a:lnTo>
                    <a:pt x="22" y="110"/>
                  </a:lnTo>
                  <a:lnTo>
                    <a:pt x="20" y="107"/>
                  </a:lnTo>
                  <a:lnTo>
                    <a:pt x="19" y="104"/>
                  </a:lnTo>
                  <a:lnTo>
                    <a:pt x="17" y="101"/>
                  </a:lnTo>
                  <a:lnTo>
                    <a:pt x="16" y="98"/>
                  </a:lnTo>
                  <a:lnTo>
                    <a:pt x="15" y="93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1" y="102"/>
                  </a:lnTo>
                  <a:lnTo>
                    <a:pt x="2" y="106"/>
                  </a:lnTo>
                  <a:lnTo>
                    <a:pt x="4" y="110"/>
                  </a:lnTo>
                  <a:lnTo>
                    <a:pt x="6" y="115"/>
                  </a:lnTo>
                  <a:lnTo>
                    <a:pt x="8" y="118"/>
                  </a:lnTo>
                  <a:lnTo>
                    <a:pt x="10" y="121"/>
                  </a:lnTo>
                  <a:lnTo>
                    <a:pt x="14" y="124"/>
                  </a:lnTo>
                  <a:lnTo>
                    <a:pt x="17" y="127"/>
                  </a:lnTo>
                  <a:lnTo>
                    <a:pt x="21" y="130"/>
                  </a:lnTo>
                  <a:lnTo>
                    <a:pt x="25" y="132"/>
                  </a:lnTo>
                  <a:lnTo>
                    <a:pt x="30" y="134"/>
                  </a:lnTo>
                  <a:lnTo>
                    <a:pt x="35" y="135"/>
                  </a:lnTo>
                  <a:lnTo>
                    <a:pt x="39" y="136"/>
                  </a:lnTo>
                  <a:lnTo>
                    <a:pt x="46" y="137"/>
                  </a:lnTo>
                  <a:lnTo>
                    <a:pt x="51" y="137"/>
                  </a:lnTo>
                  <a:lnTo>
                    <a:pt x="56" y="137"/>
                  </a:lnTo>
                  <a:lnTo>
                    <a:pt x="63" y="136"/>
                  </a:lnTo>
                  <a:lnTo>
                    <a:pt x="67" y="136"/>
                  </a:lnTo>
                  <a:lnTo>
                    <a:pt x="72" y="135"/>
                  </a:lnTo>
                  <a:lnTo>
                    <a:pt x="78" y="134"/>
                  </a:lnTo>
                  <a:lnTo>
                    <a:pt x="82" y="132"/>
                  </a:lnTo>
                  <a:lnTo>
                    <a:pt x="86" y="130"/>
                  </a:lnTo>
                  <a:lnTo>
                    <a:pt x="90" y="127"/>
                  </a:lnTo>
                  <a:lnTo>
                    <a:pt x="94" y="125"/>
                  </a:lnTo>
                  <a:lnTo>
                    <a:pt x="97" y="122"/>
                  </a:lnTo>
                  <a:lnTo>
                    <a:pt x="99" y="119"/>
                  </a:lnTo>
                  <a:lnTo>
                    <a:pt x="101" y="116"/>
                  </a:lnTo>
                  <a:lnTo>
                    <a:pt x="103" y="113"/>
                  </a:lnTo>
                  <a:lnTo>
                    <a:pt x="104" y="108"/>
                  </a:lnTo>
                  <a:lnTo>
                    <a:pt x="106" y="104"/>
                  </a:lnTo>
                  <a:lnTo>
                    <a:pt x="106" y="100"/>
                  </a:lnTo>
                  <a:lnTo>
                    <a:pt x="106" y="95"/>
                  </a:lnTo>
                  <a:lnTo>
                    <a:pt x="104" y="91"/>
                  </a:lnTo>
                  <a:lnTo>
                    <a:pt x="103" y="88"/>
                  </a:lnTo>
                  <a:lnTo>
                    <a:pt x="102" y="85"/>
                  </a:lnTo>
                  <a:lnTo>
                    <a:pt x="100" y="82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2" y="74"/>
                  </a:lnTo>
                  <a:lnTo>
                    <a:pt x="85" y="71"/>
                  </a:lnTo>
                  <a:lnTo>
                    <a:pt x="78" y="68"/>
                  </a:lnTo>
                  <a:lnTo>
                    <a:pt x="63" y="63"/>
                  </a:lnTo>
                  <a:lnTo>
                    <a:pt x="47" y="59"/>
                  </a:lnTo>
                  <a:lnTo>
                    <a:pt x="39" y="57"/>
                  </a:lnTo>
                  <a:lnTo>
                    <a:pt x="33" y="54"/>
                  </a:lnTo>
                  <a:lnTo>
                    <a:pt x="30" y="53"/>
                  </a:lnTo>
                  <a:lnTo>
                    <a:pt x="26" y="51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20" y="42"/>
                  </a:lnTo>
                  <a:lnTo>
                    <a:pt x="19" y="39"/>
                  </a:lnTo>
                  <a:lnTo>
                    <a:pt x="19" y="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2" name="Rectangle 165"/>
            <p:cNvSpPr>
              <a:spLocks noChangeArrowheads="1"/>
            </p:cNvSpPr>
            <p:nvPr/>
          </p:nvSpPr>
          <p:spPr bwMode="auto">
            <a:xfrm>
              <a:off x="1672" y="3582"/>
              <a:ext cx="4" cy="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3" name="Rectangle 166"/>
            <p:cNvSpPr>
              <a:spLocks noChangeArrowheads="1"/>
            </p:cNvSpPr>
            <p:nvPr/>
          </p:nvSpPr>
          <p:spPr bwMode="auto">
            <a:xfrm>
              <a:off x="1672" y="3582"/>
              <a:ext cx="4" cy="4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4" name="Freeform 167"/>
            <p:cNvSpPr>
              <a:spLocks/>
            </p:cNvSpPr>
            <p:nvPr/>
          </p:nvSpPr>
          <p:spPr bwMode="auto">
            <a:xfrm>
              <a:off x="1692" y="3560"/>
              <a:ext cx="11" cy="26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0" y="5"/>
                </a:cxn>
                <a:cxn ang="0">
                  <a:pos x="0" y="133"/>
                </a:cxn>
                <a:cxn ang="0">
                  <a:pos x="15" y="133"/>
                </a:cxn>
                <a:cxn ang="0">
                  <a:pos x="15" y="70"/>
                </a:cxn>
                <a:cxn ang="0">
                  <a:pos x="15" y="64"/>
                </a:cxn>
                <a:cxn ang="0">
                  <a:pos x="15" y="59"/>
                </a:cxn>
                <a:cxn ang="0">
                  <a:pos x="16" y="54"/>
                </a:cxn>
                <a:cxn ang="0">
                  <a:pos x="17" y="5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7" y="29"/>
                </a:cxn>
                <a:cxn ang="0">
                  <a:pos x="31" y="26"/>
                </a:cxn>
                <a:cxn ang="0">
                  <a:pos x="34" y="23"/>
                </a:cxn>
                <a:cxn ang="0">
                  <a:pos x="38" y="21"/>
                </a:cxn>
                <a:cxn ang="0">
                  <a:pos x="42" y="19"/>
                </a:cxn>
                <a:cxn ang="0">
                  <a:pos x="48" y="17"/>
                </a:cxn>
                <a:cxn ang="0">
                  <a:pos x="53" y="16"/>
                </a:cxn>
                <a:cxn ang="0">
                  <a:pos x="59" y="16"/>
                </a:cxn>
                <a:cxn ang="0">
                  <a:pos x="59" y="0"/>
                </a:cxn>
                <a:cxn ang="0">
                  <a:pos x="55" y="0"/>
                </a:cxn>
                <a:cxn ang="0">
                  <a:pos x="52" y="0"/>
                </a:cxn>
                <a:cxn ang="0">
                  <a:pos x="49" y="1"/>
                </a:cxn>
                <a:cxn ang="0">
                  <a:pos x="44" y="1"/>
                </a:cxn>
                <a:cxn ang="0">
                  <a:pos x="41" y="3"/>
                </a:cxn>
                <a:cxn ang="0">
                  <a:pos x="39" y="4"/>
                </a:cxn>
                <a:cxn ang="0">
                  <a:pos x="36" y="5"/>
                </a:cxn>
                <a:cxn ang="0">
                  <a:pos x="33" y="7"/>
                </a:cxn>
                <a:cxn ang="0">
                  <a:pos x="31" y="9"/>
                </a:cxn>
                <a:cxn ang="0">
                  <a:pos x="28" y="10"/>
                </a:cxn>
                <a:cxn ang="0">
                  <a:pos x="25" y="13"/>
                </a:cxn>
                <a:cxn ang="0">
                  <a:pos x="23" y="15"/>
                </a:cxn>
                <a:cxn ang="0">
                  <a:pos x="21" y="19"/>
                </a:cxn>
                <a:cxn ang="0">
                  <a:pos x="20" y="21"/>
                </a:cxn>
                <a:cxn ang="0">
                  <a:pos x="18" y="25"/>
                </a:cxn>
                <a:cxn ang="0">
                  <a:pos x="16" y="28"/>
                </a:cxn>
                <a:cxn ang="0">
                  <a:pos x="15" y="28"/>
                </a:cxn>
                <a:cxn ang="0">
                  <a:pos x="15" y="5"/>
                </a:cxn>
              </a:cxnLst>
              <a:rect l="0" t="0" r="r" b="b"/>
              <a:pathLst>
                <a:path w="59" h="133">
                  <a:moveTo>
                    <a:pt x="15" y="5"/>
                  </a:moveTo>
                  <a:lnTo>
                    <a:pt x="0" y="5"/>
                  </a:lnTo>
                  <a:lnTo>
                    <a:pt x="0" y="133"/>
                  </a:lnTo>
                  <a:lnTo>
                    <a:pt x="15" y="133"/>
                  </a:lnTo>
                  <a:lnTo>
                    <a:pt x="15" y="70"/>
                  </a:lnTo>
                  <a:lnTo>
                    <a:pt x="15" y="64"/>
                  </a:lnTo>
                  <a:lnTo>
                    <a:pt x="15" y="59"/>
                  </a:lnTo>
                  <a:lnTo>
                    <a:pt x="16" y="54"/>
                  </a:lnTo>
                  <a:lnTo>
                    <a:pt x="17" y="5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7" y="29"/>
                  </a:lnTo>
                  <a:lnTo>
                    <a:pt x="31" y="26"/>
                  </a:lnTo>
                  <a:lnTo>
                    <a:pt x="34" y="23"/>
                  </a:lnTo>
                  <a:lnTo>
                    <a:pt x="38" y="21"/>
                  </a:lnTo>
                  <a:lnTo>
                    <a:pt x="42" y="19"/>
                  </a:lnTo>
                  <a:lnTo>
                    <a:pt x="48" y="17"/>
                  </a:lnTo>
                  <a:lnTo>
                    <a:pt x="53" y="16"/>
                  </a:lnTo>
                  <a:lnTo>
                    <a:pt x="59" y="16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4" y="1"/>
                  </a:lnTo>
                  <a:lnTo>
                    <a:pt x="41" y="3"/>
                  </a:lnTo>
                  <a:lnTo>
                    <a:pt x="39" y="4"/>
                  </a:lnTo>
                  <a:lnTo>
                    <a:pt x="36" y="5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28" y="10"/>
                  </a:lnTo>
                  <a:lnTo>
                    <a:pt x="25" y="13"/>
                  </a:lnTo>
                  <a:lnTo>
                    <a:pt x="23" y="15"/>
                  </a:lnTo>
                  <a:lnTo>
                    <a:pt x="21" y="19"/>
                  </a:lnTo>
                  <a:lnTo>
                    <a:pt x="20" y="21"/>
                  </a:lnTo>
                  <a:lnTo>
                    <a:pt x="18" y="25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5" name="Freeform 168"/>
            <p:cNvSpPr>
              <a:spLocks/>
            </p:cNvSpPr>
            <p:nvPr/>
          </p:nvSpPr>
          <p:spPr bwMode="auto">
            <a:xfrm>
              <a:off x="1716" y="3561"/>
              <a:ext cx="21" cy="26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1" y="93"/>
                </a:cxn>
                <a:cxn ang="0">
                  <a:pos x="2" y="102"/>
                </a:cxn>
                <a:cxn ang="0">
                  <a:pos x="6" y="111"/>
                </a:cxn>
                <a:cxn ang="0">
                  <a:pos x="11" y="118"/>
                </a:cxn>
                <a:cxn ang="0">
                  <a:pos x="17" y="124"/>
                </a:cxn>
                <a:cxn ang="0">
                  <a:pos x="25" y="128"/>
                </a:cxn>
                <a:cxn ang="0">
                  <a:pos x="36" y="131"/>
                </a:cxn>
                <a:cxn ang="0">
                  <a:pos x="47" y="132"/>
                </a:cxn>
                <a:cxn ang="0">
                  <a:pos x="54" y="132"/>
                </a:cxn>
                <a:cxn ang="0">
                  <a:pos x="60" y="130"/>
                </a:cxn>
                <a:cxn ang="0">
                  <a:pos x="67" y="129"/>
                </a:cxn>
                <a:cxn ang="0">
                  <a:pos x="72" y="126"/>
                </a:cxn>
                <a:cxn ang="0">
                  <a:pos x="77" y="122"/>
                </a:cxn>
                <a:cxn ang="0">
                  <a:pos x="86" y="115"/>
                </a:cxn>
                <a:cxn ang="0">
                  <a:pos x="90" y="128"/>
                </a:cxn>
                <a:cxn ang="0">
                  <a:pos x="106" y="0"/>
                </a:cxn>
                <a:cxn ang="0">
                  <a:pos x="90" y="69"/>
                </a:cxn>
                <a:cxn ang="0">
                  <a:pos x="89" y="80"/>
                </a:cxn>
                <a:cxn ang="0">
                  <a:pos x="87" y="89"/>
                </a:cxn>
                <a:cxn ang="0">
                  <a:pos x="84" y="97"/>
                </a:cxn>
                <a:cxn ang="0">
                  <a:pos x="79" y="104"/>
                </a:cxn>
                <a:cxn ang="0">
                  <a:pos x="74" y="111"/>
                </a:cxn>
                <a:cxn ang="0">
                  <a:pos x="67" y="115"/>
                </a:cxn>
                <a:cxn ang="0">
                  <a:pos x="59" y="117"/>
                </a:cxn>
                <a:cxn ang="0">
                  <a:pos x="49" y="118"/>
                </a:cxn>
                <a:cxn ang="0">
                  <a:pos x="41" y="117"/>
                </a:cxn>
                <a:cxn ang="0">
                  <a:pos x="33" y="116"/>
                </a:cxn>
                <a:cxn ang="0">
                  <a:pos x="28" y="113"/>
                </a:cxn>
                <a:cxn ang="0">
                  <a:pos x="23" y="110"/>
                </a:cxn>
                <a:cxn ang="0">
                  <a:pos x="20" y="104"/>
                </a:cxn>
                <a:cxn ang="0">
                  <a:pos x="17" y="98"/>
                </a:cxn>
                <a:cxn ang="0">
                  <a:pos x="15" y="91"/>
                </a:cxn>
                <a:cxn ang="0">
                  <a:pos x="15" y="83"/>
                </a:cxn>
                <a:cxn ang="0">
                  <a:pos x="0" y="0"/>
                </a:cxn>
              </a:cxnLst>
              <a:rect l="0" t="0" r="r" b="b"/>
              <a:pathLst>
                <a:path w="106" h="132">
                  <a:moveTo>
                    <a:pt x="0" y="0"/>
                  </a:moveTo>
                  <a:lnTo>
                    <a:pt x="0" y="83"/>
                  </a:lnTo>
                  <a:lnTo>
                    <a:pt x="0" y="88"/>
                  </a:lnTo>
                  <a:lnTo>
                    <a:pt x="1" y="93"/>
                  </a:lnTo>
                  <a:lnTo>
                    <a:pt x="1" y="98"/>
                  </a:lnTo>
                  <a:lnTo>
                    <a:pt x="2" y="102"/>
                  </a:lnTo>
                  <a:lnTo>
                    <a:pt x="5" y="106"/>
                  </a:lnTo>
                  <a:lnTo>
                    <a:pt x="6" y="111"/>
                  </a:lnTo>
                  <a:lnTo>
                    <a:pt x="8" y="115"/>
                  </a:lnTo>
                  <a:lnTo>
                    <a:pt x="11" y="118"/>
                  </a:lnTo>
                  <a:lnTo>
                    <a:pt x="13" y="121"/>
                  </a:lnTo>
                  <a:lnTo>
                    <a:pt x="17" y="124"/>
                  </a:lnTo>
                  <a:lnTo>
                    <a:pt x="21" y="127"/>
                  </a:lnTo>
                  <a:lnTo>
                    <a:pt x="25" y="128"/>
                  </a:lnTo>
                  <a:lnTo>
                    <a:pt x="30" y="130"/>
                  </a:lnTo>
                  <a:lnTo>
                    <a:pt x="36" y="131"/>
                  </a:lnTo>
                  <a:lnTo>
                    <a:pt x="41" y="132"/>
                  </a:lnTo>
                  <a:lnTo>
                    <a:pt x="47" y="132"/>
                  </a:lnTo>
                  <a:lnTo>
                    <a:pt x="51" y="132"/>
                  </a:lnTo>
                  <a:lnTo>
                    <a:pt x="54" y="132"/>
                  </a:lnTo>
                  <a:lnTo>
                    <a:pt x="58" y="131"/>
                  </a:lnTo>
                  <a:lnTo>
                    <a:pt x="60" y="130"/>
                  </a:lnTo>
                  <a:lnTo>
                    <a:pt x="63" y="130"/>
                  </a:lnTo>
                  <a:lnTo>
                    <a:pt x="67" y="129"/>
                  </a:lnTo>
                  <a:lnTo>
                    <a:pt x="70" y="127"/>
                  </a:lnTo>
                  <a:lnTo>
                    <a:pt x="72" y="126"/>
                  </a:lnTo>
                  <a:lnTo>
                    <a:pt x="74" y="125"/>
                  </a:lnTo>
                  <a:lnTo>
                    <a:pt x="77" y="122"/>
                  </a:lnTo>
                  <a:lnTo>
                    <a:pt x="81" y="119"/>
                  </a:lnTo>
                  <a:lnTo>
                    <a:pt x="86" y="115"/>
                  </a:lnTo>
                  <a:lnTo>
                    <a:pt x="90" y="111"/>
                  </a:lnTo>
                  <a:lnTo>
                    <a:pt x="90" y="128"/>
                  </a:lnTo>
                  <a:lnTo>
                    <a:pt x="106" y="128"/>
                  </a:lnTo>
                  <a:lnTo>
                    <a:pt x="106" y="0"/>
                  </a:lnTo>
                  <a:lnTo>
                    <a:pt x="90" y="0"/>
                  </a:lnTo>
                  <a:lnTo>
                    <a:pt x="90" y="69"/>
                  </a:lnTo>
                  <a:lnTo>
                    <a:pt x="90" y="74"/>
                  </a:lnTo>
                  <a:lnTo>
                    <a:pt x="89" y="80"/>
                  </a:lnTo>
                  <a:lnTo>
                    <a:pt x="89" y="84"/>
                  </a:lnTo>
                  <a:lnTo>
                    <a:pt x="87" y="89"/>
                  </a:lnTo>
                  <a:lnTo>
                    <a:pt x="86" y="94"/>
                  </a:lnTo>
                  <a:lnTo>
                    <a:pt x="84" y="97"/>
                  </a:lnTo>
                  <a:lnTo>
                    <a:pt x="81" y="101"/>
                  </a:lnTo>
                  <a:lnTo>
                    <a:pt x="79" y="104"/>
                  </a:lnTo>
                  <a:lnTo>
                    <a:pt x="76" y="108"/>
                  </a:lnTo>
                  <a:lnTo>
                    <a:pt x="74" y="111"/>
                  </a:lnTo>
                  <a:lnTo>
                    <a:pt x="70" y="113"/>
                  </a:lnTo>
                  <a:lnTo>
                    <a:pt x="67" y="115"/>
                  </a:lnTo>
                  <a:lnTo>
                    <a:pt x="62" y="116"/>
                  </a:lnTo>
                  <a:lnTo>
                    <a:pt x="59" y="117"/>
                  </a:lnTo>
                  <a:lnTo>
                    <a:pt x="54" y="118"/>
                  </a:lnTo>
                  <a:lnTo>
                    <a:pt x="49" y="118"/>
                  </a:lnTo>
                  <a:lnTo>
                    <a:pt x="45" y="118"/>
                  </a:lnTo>
                  <a:lnTo>
                    <a:pt x="41" y="117"/>
                  </a:lnTo>
                  <a:lnTo>
                    <a:pt x="38" y="117"/>
                  </a:lnTo>
                  <a:lnTo>
                    <a:pt x="33" y="116"/>
                  </a:lnTo>
                  <a:lnTo>
                    <a:pt x="30" y="115"/>
                  </a:lnTo>
                  <a:lnTo>
                    <a:pt x="28" y="113"/>
                  </a:lnTo>
                  <a:lnTo>
                    <a:pt x="25" y="112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0" y="104"/>
                  </a:lnTo>
                  <a:lnTo>
                    <a:pt x="18" y="101"/>
                  </a:lnTo>
                  <a:lnTo>
                    <a:pt x="17" y="98"/>
                  </a:lnTo>
                  <a:lnTo>
                    <a:pt x="16" y="95"/>
                  </a:lnTo>
                  <a:lnTo>
                    <a:pt x="15" y="91"/>
                  </a:lnTo>
                  <a:lnTo>
                    <a:pt x="15" y="87"/>
                  </a:lnTo>
                  <a:lnTo>
                    <a:pt x="15" y="83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6" name="Freeform 169"/>
            <p:cNvSpPr>
              <a:spLocks/>
            </p:cNvSpPr>
            <p:nvPr/>
          </p:nvSpPr>
          <p:spPr bwMode="auto">
            <a:xfrm>
              <a:off x="343" y="3490"/>
              <a:ext cx="22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4" y="12"/>
                </a:cxn>
                <a:cxn ang="0">
                  <a:pos x="44" y="129"/>
                </a:cxn>
                <a:cxn ang="0">
                  <a:pos x="60" y="129"/>
                </a:cxn>
                <a:cxn ang="0">
                  <a:pos x="60" y="12"/>
                </a:cxn>
                <a:cxn ang="0">
                  <a:pos x="106" y="12"/>
                </a:cxn>
                <a:cxn ang="0">
                  <a:pos x="106" y="0"/>
                </a:cxn>
                <a:cxn ang="0">
                  <a:pos x="0" y="0"/>
                </a:cxn>
              </a:cxnLst>
              <a:rect l="0" t="0" r="r" b="b"/>
              <a:pathLst>
                <a:path w="106" h="129">
                  <a:moveTo>
                    <a:pt x="0" y="0"/>
                  </a:moveTo>
                  <a:lnTo>
                    <a:pt x="0" y="12"/>
                  </a:lnTo>
                  <a:lnTo>
                    <a:pt x="44" y="12"/>
                  </a:lnTo>
                  <a:lnTo>
                    <a:pt x="44" y="129"/>
                  </a:lnTo>
                  <a:lnTo>
                    <a:pt x="60" y="129"/>
                  </a:lnTo>
                  <a:lnTo>
                    <a:pt x="60" y="12"/>
                  </a:lnTo>
                  <a:lnTo>
                    <a:pt x="106" y="12"/>
                  </a:ln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7" name="Freeform 170"/>
            <p:cNvSpPr>
              <a:spLocks/>
            </p:cNvSpPr>
            <p:nvPr/>
          </p:nvSpPr>
          <p:spPr bwMode="auto">
            <a:xfrm>
              <a:off x="370" y="3489"/>
              <a:ext cx="24" cy="28"/>
            </a:xfrm>
            <a:custGeom>
              <a:avLst/>
              <a:gdLst/>
              <a:ahLst/>
              <a:cxnLst>
                <a:cxn ang="0">
                  <a:pos x="120" y="62"/>
                </a:cxn>
                <a:cxn ang="0">
                  <a:pos x="118" y="47"/>
                </a:cxn>
                <a:cxn ang="0">
                  <a:pos x="114" y="34"/>
                </a:cxn>
                <a:cxn ang="0">
                  <a:pos x="108" y="23"/>
                </a:cxn>
                <a:cxn ang="0">
                  <a:pos x="100" y="14"/>
                </a:cxn>
                <a:cxn ang="0">
                  <a:pos x="91" y="8"/>
                </a:cxn>
                <a:cxn ang="0">
                  <a:pos x="80" y="2"/>
                </a:cxn>
                <a:cxn ang="0">
                  <a:pos x="67" y="0"/>
                </a:cxn>
                <a:cxn ang="0">
                  <a:pos x="54" y="0"/>
                </a:cxn>
                <a:cxn ang="0">
                  <a:pos x="41" y="3"/>
                </a:cxn>
                <a:cxn ang="0">
                  <a:pos x="30" y="9"/>
                </a:cxn>
                <a:cxn ang="0">
                  <a:pos x="20" y="15"/>
                </a:cxn>
                <a:cxn ang="0">
                  <a:pos x="13" y="25"/>
                </a:cxn>
                <a:cxn ang="0">
                  <a:pos x="6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5"/>
                </a:cxn>
                <a:cxn ang="0">
                  <a:pos x="2" y="88"/>
                </a:cxn>
                <a:cxn ang="0">
                  <a:pos x="5" y="100"/>
                </a:cxn>
                <a:cxn ang="0">
                  <a:pos x="10" y="111"/>
                </a:cxn>
                <a:cxn ang="0">
                  <a:pos x="18" y="121"/>
                </a:cxn>
                <a:cxn ang="0">
                  <a:pos x="27" y="127"/>
                </a:cxn>
                <a:cxn ang="0">
                  <a:pos x="39" y="132"/>
                </a:cxn>
                <a:cxn ang="0">
                  <a:pos x="53" y="136"/>
                </a:cxn>
                <a:cxn ang="0">
                  <a:pos x="67" y="136"/>
                </a:cxn>
                <a:cxn ang="0">
                  <a:pos x="78" y="134"/>
                </a:cxn>
                <a:cxn ang="0">
                  <a:pos x="87" y="130"/>
                </a:cxn>
                <a:cxn ang="0">
                  <a:pos x="96" y="126"/>
                </a:cxn>
                <a:cxn ang="0">
                  <a:pos x="103" y="120"/>
                </a:cxn>
                <a:cxn ang="0">
                  <a:pos x="109" y="113"/>
                </a:cxn>
                <a:cxn ang="0">
                  <a:pos x="114" y="105"/>
                </a:cxn>
                <a:cxn ang="0">
                  <a:pos x="119" y="92"/>
                </a:cxn>
                <a:cxn ang="0">
                  <a:pos x="100" y="95"/>
                </a:cxn>
                <a:cxn ang="0">
                  <a:pos x="97" y="102"/>
                </a:cxn>
                <a:cxn ang="0">
                  <a:pos x="94" y="107"/>
                </a:cxn>
                <a:cxn ang="0">
                  <a:pos x="89" y="111"/>
                </a:cxn>
                <a:cxn ang="0">
                  <a:pos x="84" y="115"/>
                </a:cxn>
                <a:cxn ang="0">
                  <a:pos x="78" y="118"/>
                </a:cxn>
                <a:cxn ang="0">
                  <a:pos x="71" y="120"/>
                </a:cxn>
                <a:cxn ang="0">
                  <a:pos x="65" y="121"/>
                </a:cxn>
                <a:cxn ang="0">
                  <a:pos x="55" y="121"/>
                </a:cxn>
                <a:cxn ang="0">
                  <a:pos x="46" y="119"/>
                </a:cxn>
                <a:cxn ang="0">
                  <a:pos x="37" y="114"/>
                </a:cxn>
                <a:cxn ang="0">
                  <a:pos x="31" y="109"/>
                </a:cxn>
                <a:cxn ang="0">
                  <a:pos x="24" y="103"/>
                </a:cxn>
                <a:cxn ang="0">
                  <a:pos x="20" y="94"/>
                </a:cxn>
                <a:cxn ang="0">
                  <a:pos x="18" y="86"/>
                </a:cxn>
                <a:cxn ang="0">
                  <a:pos x="16" y="76"/>
                </a:cxn>
                <a:cxn ang="0">
                  <a:pos x="120" y="71"/>
                </a:cxn>
              </a:cxnLst>
              <a:rect l="0" t="0" r="r" b="b"/>
              <a:pathLst>
                <a:path w="120" h="136">
                  <a:moveTo>
                    <a:pt x="120" y="71"/>
                  </a:moveTo>
                  <a:lnTo>
                    <a:pt x="120" y="62"/>
                  </a:lnTo>
                  <a:lnTo>
                    <a:pt x="119" y="55"/>
                  </a:lnTo>
                  <a:lnTo>
                    <a:pt x="118" y="47"/>
                  </a:lnTo>
                  <a:lnTo>
                    <a:pt x="116" y="41"/>
                  </a:lnTo>
                  <a:lnTo>
                    <a:pt x="114" y="34"/>
                  </a:lnTo>
                  <a:lnTo>
                    <a:pt x="111" y="28"/>
                  </a:lnTo>
                  <a:lnTo>
                    <a:pt x="108" y="23"/>
                  </a:lnTo>
                  <a:lnTo>
                    <a:pt x="104" y="18"/>
                  </a:lnTo>
                  <a:lnTo>
                    <a:pt x="100" y="14"/>
                  </a:lnTo>
                  <a:lnTo>
                    <a:pt x="96" y="11"/>
                  </a:lnTo>
                  <a:lnTo>
                    <a:pt x="91" y="8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3" y="1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0" y="9"/>
                  </a:lnTo>
                  <a:lnTo>
                    <a:pt x="25" y="12"/>
                  </a:lnTo>
                  <a:lnTo>
                    <a:pt x="20" y="15"/>
                  </a:lnTo>
                  <a:lnTo>
                    <a:pt x="16" y="19"/>
                  </a:lnTo>
                  <a:lnTo>
                    <a:pt x="13" y="25"/>
                  </a:lnTo>
                  <a:lnTo>
                    <a:pt x="9" y="30"/>
                  </a:lnTo>
                  <a:lnTo>
                    <a:pt x="6" y="35"/>
                  </a:lnTo>
                  <a:lnTo>
                    <a:pt x="4" y="41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3" y="94"/>
                  </a:lnTo>
                  <a:lnTo>
                    <a:pt x="5" y="100"/>
                  </a:lnTo>
                  <a:lnTo>
                    <a:pt x="7" y="106"/>
                  </a:lnTo>
                  <a:lnTo>
                    <a:pt x="10" y="111"/>
                  </a:lnTo>
                  <a:lnTo>
                    <a:pt x="15" y="116"/>
                  </a:lnTo>
                  <a:lnTo>
                    <a:pt x="18" y="121"/>
                  </a:lnTo>
                  <a:lnTo>
                    <a:pt x="22" y="124"/>
                  </a:lnTo>
                  <a:lnTo>
                    <a:pt x="27" y="127"/>
                  </a:lnTo>
                  <a:lnTo>
                    <a:pt x="33" y="130"/>
                  </a:lnTo>
                  <a:lnTo>
                    <a:pt x="39" y="132"/>
                  </a:lnTo>
                  <a:lnTo>
                    <a:pt x="46" y="135"/>
                  </a:lnTo>
                  <a:lnTo>
                    <a:pt x="53" y="136"/>
                  </a:lnTo>
                  <a:lnTo>
                    <a:pt x="61" y="136"/>
                  </a:lnTo>
                  <a:lnTo>
                    <a:pt x="67" y="136"/>
                  </a:lnTo>
                  <a:lnTo>
                    <a:pt x="72" y="135"/>
                  </a:lnTo>
                  <a:lnTo>
                    <a:pt x="78" y="134"/>
                  </a:lnTo>
                  <a:lnTo>
                    <a:pt x="83" y="132"/>
                  </a:lnTo>
                  <a:lnTo>
                    <a:pt x="87" y="130"/>
                  </a:lnTo>
                  <a:lnTo>
                    <a:pt x="92" y="128"/>
                  </a:lnTo>
                  <a:lnTo>
                    <a:pt x="96" y="126"/>
                  </a:lnTo>
                  <a:lnTo>
                    <a:pt x="100" y="123"/>
                  </a:lnTo>
                  <a:lnTo>
                    <a:pt x="103" y="120"/>
                  </a:lnTo>
                  <a:lnTo>
                    <a:pt x="107" y="116"/>
                  </a:lnTo>
                  <a:lnTo>
                    <a:pt x="109" y="113"/>
                  </a:lnTo>
                  <a:lnTo>
                    <a:pt x="112" y="109"/>
                  </a:lnTo>
                  <a:lnTo>
                    <a:pt x="114" y="105"/>
                  </a:lnTo>
                  <a:lnTo>
                    <a:pt x="116" y="100"/>
                  </a:lnTo>
                  <a:lnTo>
                    <a:pt x="119" y="92"/>
                  </a:lnTo>
                  <a:lnTo>
                    <a:pt x="101" y="92"/>
                  </a:lnTo>
                  <a:lnTo>
                    <a:pt x="100" y="95"/>
                  </a:lnTo>
                  <a:lnTo>
                    <a:pt x="99" y="98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7"/>
                  </a:lnTo>
                  <a:lnTo>
                    <a:pt x="92" y="109"/>
                  </a:lnTo>
                  <a:lnTo>
                    <a:pt x="89" y="111"/>
                  </a:lnTo>
                  <a:lnTo>
                    <a:pt x="86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4" y="119"/>
                  </a:lnTo>
                  <a:lnTo>
                    <a:pt x="71" y="120"/>
                  </a:lnTo>
                  <a:lnTo>
                    <a:pt x="68" y="121"/>
                  </a:lnTo>
                  <a:lnTo>
                    <a:pt x="65" y="121"/>
                  </a:lnTo>
                  <a:lnTo>
                    <a:pt x="61" y="121"/>
                  </a:lnTo>
                  <a:lnTo>
                    <a:pt x="55" y="121"/>
                  </a:lnTo>
                  <a:lnTo>
                    <a:pt x="50" y="120"/>
                  </a:lnTo>
                  <a:lnTo>
                    <a:pt x="46" y="119"/>
                  </a:lnTo>
                  <a:lnTo>
                    <a:pt x="41" y="116"/>
                  </a:lnTo>
                  <a:lnTo>
                    <a:pt x="37" y="114"/>
                  </a:lnTo>
                  <a:lnTo>
                    <a:pt x="34" y="112"/>
                  </a:lnTo>
                  <a:lnTo>
                    <a:pt x="31" y="109"/>
                  </a:lnTo>
                  <a:lnTo>
                    <a:pt x="27" y="106"/>
                  </a:lnTo>
                  <a:lnTo>
                    <a:pt x="24" y="103"/>
                  </a:lnTo>
                  <a:lnTo>
                    <a:pt x="22" y="98"/>
                  </a:lnTo>
                  <a:lnTo>
                    <a:pt x="20" y="94"/>
                  </a:lnTo>
                  <a:lnTo>
                    <a:pt x="19" y="90"/>
                  </a:lnTo>
                  <a:lnTo>
                    <a:pt x="18" y="86"/>
                  </a:lnTo>
                  <a:lnTo>
                    <a:pt x="17" y="80"/>
                  </a:lnTo>
                  <a:lnTo>
                    <a:pt x="16" y="76"/>
                  </a:lnTo>
                  <a:lnTo>
                    <a:pt x="16" y="71"/>
                  </a:lnTo>
                  <a:lnTo>
                    <a:pt x="120" y="7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8" name="Freeform 171"/>
            <p:cNvSpPr>
              <a:spLocks/>
            </p:cNvSpPr>
            <p:nvPr/>
          </p:nvSpPr>
          <p:spPr bwMode="auto">
            <a:xfrm>
              <a:off x="374" y="3492"/>
              <a:ext cx="17" cy="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" y="40"/>
                </a:cxn>
                <a:cxn ang="0">
                  <a:pos x="2" y="36"/>
                </a:cxn>
                <a:cxn ang="0">
                  <a:pos x="3" y="32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0" y="17"/>
                </a:cxn>
                <a:cxn ang="0">
                  <a:pos x="14" y="14"/>
                </a:cxn>
                <a:cxn ang="0">
                  <a:pos x="17" y="11"/>
                </a:cxn>
                <a:cxn ang="0">
                  <a:pos x="20" y="7"/>
                </a:cxn>
                <a:cxn ang="0">
                  <a:pos x="23" y="5"/>
                </a:cxn>
                <a:cxn ang="0">
                  <a:pos x="26" y="3"/>
                </a:cxn>
                <a:cxn ang="0">
                  <a:pos x="31" y="2"/>
                </a:cxn>
                <a:cxn ang="0">
                  <a:pos x="35" y="1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50" y="0"/>
                </a:cxn>
                <a:cxn ang="0">
                  <a:pos x="54" y="1"/>
                </a:cxn>
                <a:cxn ang="0">
                  <a:pos x="58" y="2"/>
                </a:cxn>
                <a:cxn ang="0">
                  <a:pos x="63" y="3"/>
                </a:cxn>
                <a:cxn ang="0">
                  <a:pos x="67" y="5"/>
                </a:cxn>
                <a:cxn ang="0">
                  <a:pos x="70" y="7"/>
                </a:cxn>
                <a:cxn ang="0">
                  <a:pos x="73" y="11"/>
                </a:cxn>
                <a:cxn ang="0">
                  <a:pos x="76" y="13"/>
                </a:cxn>
                <a:cxn ang="0">
                  <a:pos x="79" y="16"/>
                </a:cxn>
                <a:cxn ang="0">
                  <a:pos x="81" y="20"/>
                </a:cxn>
                <a:cxn ang="0">
                  <a:pos x="82" y="23"/>
                </a:cxn>
                <a:cxn ang="0">
                  <a:pos x="84" y="28"/>
                </a:cxn>
                <a:cxn ang="0">
                  <a:pos x="85" y="32"/>
                </a:cxn>
                <a:cxn ang="0">
                  <a:pos x="85" y="36"/>
                </a:cxn>
                <a:cxn ang="0">
                  <a:pos x="86" y="40"/>
                </a:cxn>
                <a:cxn ang="0">
                  <a:pos x="86" y="45"/>
                </a:cxn>
                <a:cxn ang="0">
                  <a:pos x="0" y="45"/>
                </a:cxn>
              </a:cxnLst>
              <a:rect l="0" t="0" r="r" b="b"/>
              <a:pathLst>
                <a:path w="86" h="45">
                  <a:moveTo>
                    <a:pt x="0" y="45"/>
                  </a:moveTo>
                  <a:lnTo>
                    <a:pt x="1" y="40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0" y="17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20" y="7"/>
                  </a:lnTo>
                  <a:lnTo>
                    <a:pt x="23" y="5"/>
                  </a:lnTo>
                  <a:lnTo>
                    <a:pt x="26" y="3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4" y="1"/>
                  </a:lnTo>
                  <a:lnTo>
                    <a:pt x="58" y="2"/>
                  </a:lnTo>
                  <a:lnTo>
                    <a:pt x="63" y="3"/>
                  </a:lnTo>
                  <a:lnTo>
                    <a:pt x="67" y="5"/>
                  </a:lnTo>
                  <a:lnTo>
                    <a:pt x="70" y="7"/>
                  </a:lnTo>
                  <a:lnTo>
                    <a:pt x="73" y="11"/>
                  </a:lnTo>
                  <a:lnTo>
                    <a:pt x="76" y="13"/>
                  </a:lnTo>
                  <a:lnTo>
                    <a:pt x="79" y="16"/>
                  </a:lnTo>
                  <a:lnTo>
                    <a:pt x="81" y="20"/>
                  </a:lnTo>
                  <a:lnTo>
                    <a:pt x="82" y="23"/>
                  </a:lnTo>
                  <a:lnTo>
                    <a:pt x="84" y="28"/>
                  </a:lnTo>
                  <a:lnTo>
                    <a:pt x="85" y="32"/>
                  </a:lnTo>
                  <a:lnTo>
                    <a:pt x="85" y="36"/>
                  </a:lnTo>
                  <a:lnTo>
                    <a:pt x="86" y="40"/>
                  </a:lnTo>
                  <a:lnTo>
                    <a:pt x="86" y="45"/>
                  </a:lnTo>
                  <a:lnTo>
                    <a:pt x="0" y="45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400" y="3490"/>
              <a:ext cx="24" cy="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48"/>
                </a:cxn>
                <a:cxn ang="0">
                  <a:pos x="25" y="80"/>
                </a:cxn>
                <a:cxn ang="0">
                  <a:pos x="24" y="91"/>
                </a:cxn>
                <a:cxn ang="0">
                  <a:pos x="23" y="100"/>
                </a:cxn>
                <a:cxn ang="0">
                  <a:pos x="22" y="103"/>
                </a:cxn>
                <a:cxn ang="0">
                  <a:pos x="22" y="105"/>
                </a:cxn>
                <a:cxn ang="0">
                  <a:pos x="21" y="107"/>
                </a:cxn>
                <a:cxn ang="0">
                  <a:pos x="19" y="109"/>
                </a:cxn>
                <a:cxn ang="0">
                  <a:pos x="18" y="111"/>
                </a:cxn>
                <a:cxn ang="0">
                  <a:pos x="17" y="112"/>
                </a:cxn>
                <a:cxn ang="0">
                  <a:pos x="16" y="115"/>
                </a:cxn>
                <a:cxn ang="0">
                  <a:pos x="15" y="115"/>
                </a:cxn>
                <a:cxn ang="0">
                  <a:pos x="14" y="116"/>
                </a:cxn>
                <a:cxn ang="0">
                  <a:pos x="14" y="116"/>
                </a:cxn>
                <a:cxn ang="0">
                  <a:pos x="13" y="117"/>
                </a:cxn>
                <a:cxn ang="0">
                  <a:pos x="12" y="117"/>
                </a:cxn>
                <a:cxn ang="0">
                  <a:pos x="12" y="117"/>
                </a:cxn>
                <a:cxn ang="0">
                  <a:pos x="11" y="118"/>
                </a:cxn>
                <a:cxn ang="0">
                  <a:pos x="10" y="118"/>
                </a:cxn>
                <a:cxn ang="0">
                  <a:pos x="10" y="118"/>
                </a:cxn>
                <a:cxn ang="0">
                  <a:pos x="9" y="118"/>
                </a:cxn>
                <a:cxn ang="0">
                  <a:pos x="9" y="118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4" y="118"/>
                </a:cxn>
                <a:cxn ang="0">
                  <a:pos x="2" y="117"/>
                </a:cxn>
                <a:cxn ang="0">
                  <a:pos x="1" y="117"/>
                </a:cxn>
                <a:cxn ang="0">
                  <a:pos x="0" y="117"/>
                </a:cxn>
                <a:cxn ang="0">
                  <a:pos x="0" y="128"/>
                </a:cxn>
                <a:cxn ang="0">
                  <a:pos x="2" y="129"/>
                </a:cxn>
                <a:cxn ang="0">
                  <a:pos x="6" y="129"/>
                </a:cxn>
                <a:cxn ang="0">
                  <a:pos x="7" y="131"/>
                </a:cxn>
                <a:cxn ang="0">
                  <a:pos x="9" y="131"/>
                </a:cxn>
                <a:cxn ang="0">
                  <a:pos x="10" y="131"/>
                </a:cxn>
                <a:cxn ang="0">
                  <a:pos x="11" y="131"/>
                </a:cxn>
                <a:cxn ang="0">
                  <a:pos x="14" y="131"/>
                </a:cxn>
                <a:cxn ang="0">
                  <a:pos x="16" y="129"/>
                </a:cxn>
                <a:cxn ang="0">
                  <a:pos x="19" y="129"/>
                </a:cxn>
                <a:cxn ang="0">
                  <a:pos x="22" y="128"/>
                </a:cxn>
                <a:cxn ang="0">
                  <a:pos x="24" y="126"/>
                </a:cxn>
                <a:cxn ang="0">
                  <a:pos x="26" y="125"/>
                </a:cxn>
                <a:cxn ang="0">
                  <a:pos x="28" y="123"/>
                </a:cxn>
                <a:cxn ang="0">
                  <a:pos x="30" y="121"/>
                </a:cxn>
                <a:cxn ang="0">
                  <a:pos x="31" y="119"/>
                </a:cxn>
                <a:cxn ang="0">
                  <a:pos x="33" y="116"/>
                </a:cxn>
                <a:cxn ang="0">
                  <a:pos x="34" y="112"/>
                </a:cxn>
                <a:cxn ang="0">
                  <a:pos x="35" y="109"/>
                </a:cxn>
                <a:cxn ang="0">
                  <a:pos x="37" y="105"/>
                </a:cxn>
                <a:cxn ang="0">
                  <a:pos x="38" y="101"/>
                </a:cxn>
                <a:cxn ang="0">
                  <a:pos x="39" y="92"/>
                </a:cxn>
                <a:cxn ang="0">
                  <a:pos x="40" y="87"/>
                </a:cxn>
                <a:cxn ang="0">
                  <a:pos x="40" y="80"/>
                </a:cxn>
                <a:cxn ang="0">
                  <a:pos x="41" y="65"/>
                </a:cxn>
                <a:cxn ang="0">
                  <a:pos x="42" y="50"/>
                </a:cxn>
                <a:cxn ang="0">
                  <a:pos x="42" y="37"/>
                </a:cxn>
                <a:cxn ang="0">
                  <a:pos x="42" y="12"/>
                </a:cxn>
                <a:cxn ang="0">
                  <a:pos x="104" y="12"/>
                </a:cxn>
                <a:cxn ang="0">
                  <a:pos x="104" y="129"/>
                </a:cxn>
                <a:cxn ang="0">
                  <a:pos x="120" y="129"/>
                </a:cxn>
                <a:cxn ang="0">
                  <a:pos x="120" y="0"/>
                </a:cxn>
                <a:cxn ang="0">
                  <a:pos x="26" y="0"/>
                </a:cxn>
              </a:cxnLst>
              <a:rect l="0" t="0" r="r" b="b"/>
              <a:pathLst>
                <a:path w="120" h="131">
                  <a:moveTo>
                    <a:pt x="26" y="0"/>
                  </a:moveTo>
                  <a:lnTo>
                    <a:pt x="26" y="48"/>
                  </a:lnTo>
                  <a:lnTo>
                    <a:pt x="25" y="80"/>
                  </a:lnTo>
                  <a:lnTo>
                    <a:pt x="24" y="91"/>
                  </a:lnTo>
                  <a:lnTo>
                    <a:pt x="23" y="100"/>
                  </a:lnTo>
                  <a:lnTo>
                    <a:pt x="22" y="103"/>
                  </a:lnTo>
                  <a:lnTo>
                    <a:pt x="22" y="105"/>
                  </a:lnTo>
                  <a:lnTo>
                    <a:pt x="21" y="107"/>
                  </a:lnTo>
                  <a:lnTo>
                    <a:pt x="19" y="109"/>
                  </a:lnTo>
                  <a:lnTo>
                    <a:pt x="18" y="111"/>
                  </a:lnTo>
                  <a:lnTo>
                    <a:pt x="17" y="112"/>
                  </a:lnTo>
                  <a:lnTo>
                    <a:pt x="16" y="115"/>
                  </a:lnTo>
                  <a:lnTo>
                    <a:pt x="15" y="115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3" y="117"/>
                  </a:lnTo>
                  <a:lnTo>
                    <a:pt x="12" y="117"/>
                  </a:lnTo>
                  <a:lnTo>
                    <a:pt x="12" y="117"/>
                  </a:lnTo>
                  <a:lnTo>
                    <a:pt x="11" y="118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9" y="118"/>
                  </a:lnTo>
                  <a:lnTo>
                    <a:pt x="9" y="118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4" y="118"/>
                  </a:lnTo>
                  <a:lnTo>
                    <a:pt x="2" y="117"/>
                  </a:lnTo>
                  <a:lnTo>
                    <a:pt x="1" y="117"/>
                  </a:lnTo>
                  <a:lnTo>
                    <a:pt x="0" y="117"/>
                  </a:lnTo>
                  <a:lnTo>
                    <a:pt x="0" y="128"/>
                  </a:lnTo>
                  <a:lnTo>
                    <a:pt x="2" y="129"/>
                  </a:lnTo>
                  <a:lnTo>
                    <a:pt x="6" y="129"/>
                  </a:lnTo>
                  <a:lnTo>
                    <a:pt x="7" y="131"/>
                  </a:lnTo>
                  <a:lnTo>
                    <a:pt x="9" y="131"/>
                  </a:lnTo>
                  <a:lnTo>
                    <a:pt x="10" y="131"/>
                  </a:lnTo>
                  <a:lnTo>
                    <a:pt x="11" y="131"/>
                  </a:lnTo>
                  <a:lnTo>
                    <a:pt x="14" y="131"/>
                  </a:lnTo>
                  <a:lnTo>
                    <a:pt x="16" y="129"/>
                  </a:lnTo>
                  <a:lnTo>
                    <a:pt x="19" y="129"/>
                  </a:lnTo>
                  <a:lnTo>
                    <a:pt x="22" y="128"/>
                  </a:lnTo>
                  <a:lnTo>
                    <a:pt x="24" y="126"/>
                  </a:lnTo>
                  <a:lnTo>
                    <a:pt x="26" y="125"/>
                  </a:lnTo>
                  <a:lnTo>
                    <a:pt x="28" y="123"/>
                  </a:lnTo>
                  <a:lnTo>
                    <a:pt x="30" y="121"/>
                  </a:lnTo>
                  <a:lnTo>
                    <a:pt x="31" y="119"/>
                  </a:lnTo>
                  <a:lnTo>
                    <a:pt x="33" y="116"/>
                  </a:lnTo>
                  <a:lnTo>
                    <a:pt x="34" y="112"/>
                  </a:lnTo>
                  <a:lnTo>
                    <a:pt x="35" y="109"/>
                  </a:lnTo>
                  <a:lnTo>
                    <a:pt x="37" y="105"/>
                  </a:lnTo>
                  <a:lnTo>
                    <a:pt x="38" y="101"/>
                  </a:lnTo>
                  <a:lnTo>
                    <a:pt x="39" y="92"/>
                  </a:lnTo>
                  <a:lnTo>
                    <a:pt x="40" y="87"/>
                  </a:lnTo>
                  <a:lnTo>
                    <a:pt x="40" y="80"/>
                  </a:lnTo>
                  <a:lnTo>
                    <a:pt x="41" y="65"/>
                  </a:lnTo>
                  <a:lnTo>
                    <a:pt x="42" y="50"/>
                  </a:lnTo>
                  <a:lnTo>
                    <a:pt x="42" y="37"/>
                  </a:lnTo>
                  <a:lnTo>
                    <a:pt x="42" y="12"/>
                  </a:lnTo>
                  <a:lnTo>
                    <a:pt x="104" y="12"/>
                  </a:lnTo>
                  <a:lnTo>
                    <a:pt x="104" y="129"/>
                  </a:lnTo>
                  <a:lnTo>
                    <a:pt x="120" y="129"/>
                  </a:lnTo>
                  <a:lnTo>
                    <a:pt x="120" y="0"/>
                  </a:lnTo>
                  <a:lnTo>
                    <a:pt x="2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0" name="Freeform 173"/>
            <p:cNvSpPr>
              <a:spLocks/>
            </p:cNvSpPr>
            <p:nvPr/>
          </p:nvSpPr>
          <p:spPr bwMode="auto">
            <a:xfrm>
              <a:off x="433" y="3489"/>
              <a:ext cx="24" cy="28"/>
            </a:xfrm>
            <a:custGeom>
              <a:avLst/>
              <a:gdLst/>
              <a:ahLst/>
              <a:cxnLst>
                <a:cxn ang="0">
                  <a:pos x="120" y="62"/>
                </a:cxn>
                <a:cxn ang="0">
                  <a:pos x="117" y="47"/>
                </a:cxn>
                <a:cxn ang="0">
                  <a:pos x="113" y="34"/>
                </a:cxn>
                <a:cxn ang="0">
                  <a:pos x="108" y="23"/>
                </a:cxn>
                <a:cxn ang="0">
                  <a:pos x="100" y="14"/>
                </a:cxn>
                <a:cxn ang="0">
                  <a:pos x="92" y="8"/>
                </a:cxn>
                <a:cxn ang="0">
                  <a:pos x="81" y="2"/>
                </a:cxn>
                <a:cxn ang="0">
                  <a:pos x="68" y="0"/>
                </a:cxn>
                <a:cxn ang="0">
                  <a:pos x="54" y="0"/>
                </a:cxn>
                <a:cxn ang="0">
                  <a:pos x="42" y="3"/>
                </a:cxn>
                <a:cxn ang="0">
                  <a:pos x="30" y="9"/>
                </a:cxn>
                <a:cxn ang="0">
                  <a:pos x="20" y="15"/>
                </a:cxn>
                <a:cxn ang="0">
                  <a:pos x="13" y="25"/>
                </a:cxn>
                <a:cxn ang="0">
                  <a:pos x="6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5"/>
                </a:cxn>
                <a:cxn ang="0">
                  <a:pos x="2" y="88"/>
                </a:cxn>
                <a:cxn ang="0">
                  <a:pos x="5" y="100"/>
                </a:cxn>
                <a:cxn ang="0">
                  <a:pos x="11" y="111"/>
                </a:cxn>
                <a:cxn ang="0">
                  <a:pos x="18" y="121"/>
                </a:cxn>
                <a:cxn ang="0">
                  <a:pos x="28" y="127"/>
                </a:cxn>
                <a:cxn ang="0">
                  <a:pos x="39" y="132"/>
                </a:cxn>
                <a:cxn ang="0">
                  <a:pos x="54" y="136"/>
                </a:cxn>
                <a:cxn ang="0">
                  <a:pos x="68" y="136"/>
                </a:cxn>
                <a:cxn ang="0">
                  <a:pos x="79" y="134"/>
                </a:cxn>
                <a:cxn ang="0">
                  <a:pos x="89" y="130"/>
                </a:cxn>
                <a:cxn ang="0">
                  <a:pos x="96" y="126"/>
                </a:cxn>
                <a:cxn ang="0">
                  <a:pos x="104" y="120"/>
                </a:cxn>
                <a:cxn ang="0">
                  <a:pos x="109" y="113"/>
                </a:cxn>
                <a:cxn ang="0">
                  <a:pos x="113" y="105"/>
                </a:cxn>
                <a:cxn ang="0">
                  <a:pos x="117" y="96"/>
                </a:cxn>
                <a:cxn ang="0">
                  <a:pos x="101" y="92"/>
                </a:cxn>
                <a:cxn ang="0">
                  <a:pos x="99" y="98"/>
                </a:cxn>
                <a:cxn ang="0">
                  <a:pos x="96" y="104"/>
                </a:cxn>
                <a:cxn ang="0">
                  <a:pos x="92" y="109"/>
                </a:cxn>
                <a:cxn ang="0">
                  <a:pos x="87" y="113"/>
                </a:cxn>
                <a:cxn ang="0">
                  <a:pos x="82" y="116"/>
                </a:cxn>
                <a:cxn ang="0">
                  <a:pos x="76" y="119"/>
                </a:cxn>
                <a:cxn ang="0">
                  <a:pos x="69" y="121"/>
                </a:cxn>
                <a:cxn ang="0">
                  <a:pos x="62" y="121"/>
                </a:cxn>
                <a:cxn ang="0">
                  <a:pos x="51" y="120"/>
                </a:cxn>
                <a:cxn ang="0">
                  <a:pos x="42" y="116"/>
                </a:cxn>
                <a:cxn ang="0">
                  <a:pos x="34" y="112"/>
                </a:cxn>
                <a:cxn ang="0">
                  <a:pos x="28" y="106"/>
                </a:cxn>
                <a:cxn ang="0">
                  <a:pos x="22" y="98"/>
                </a:cxn>
                <a:cxn ang="0">
                  <a:pos x="19" y="90"/>
                </a:cxn>
                <a:cxn ang="0">
                  <a:pos x="17" y="80"/>
                </a:cxn>
                <a:cxn ang="0">
                  <a:pos x="16" y="71"/>
                </a:cxn>
              </a:cxnLst>
              <a:rect l="0" t="0" r="r" b="b"/>
              <a:pathLst>
                <a:path w="120" h="136">
                  <a:moveTo>
                    <a:pt x="120" y="71"/>
                  </a:moveTo>
                  <a:lnTo>
                    <a:pt x="120" y="62"/>
                  </a:lnTo>
                  <a:lnTo>
                    <a:pt x="118" y="55"/>
                  </a:lnTo>
                  <a:lnTo>
                    <a:pt x="117" y="47"/>
                  </a:lnTo>
                  <a:lnTo>
                    <a:pt x="115" y="41"/>
                  </a:lnTo>
                  <a:lnTo>
                    <a:pt x="113" y="34"/>
                  </a:lnTo>
                  <a:lnTo>
                    <a:pt x="111" y="28"/>
                  </a:lnTo>
                  <a:lnTo>
                    <a:pt x="108" y="23"/>
                  </a:lnTo>
                  <a:lnTo>
                    <a:pt x="105" y="18"/>
                  </a:lnTo>
                  <a:lnTo>
                    <a:pt x="100" y="14"/>
                  </a:lnTo>
                  <a:lnTo>
                    <a:pt x="96" y="11"/>
                  </a:lnTo>
                  <a:lnTo>
                    <a:pt x="92" y="8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5" y="5"/>
                  </a:lnTo>
                  <a:lnTo>
                    <a:pt x="30" y="9"/>
                  </a:lnTo>
                  <a:lnTo>
                    <a:pt x="24" y="12"/>
                  </a:lnTo>
                  <a:lnTo>
                    <a:pt x="20" y="15"/>
                  </a:lnTo>
                  <a:lnTo>
                    <a:pt x="16" y="19"/>
                  </a:lnTo>
                  <a:lnTo>
                    <a:pt x="13" y="25"/>
                  </a:lnTo>
                  <a:lnTo>
                    <a:pt x="10" y="30"/>
                  </a:lnTo>
                  <a:lnTo>
                    <a:pt x="6" y="35"/>
                  </a:lnTo>
                  <a:lnTo>
                    <a:pt x="4" y="41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3" y="94"/>
                  </a:lnTo>
                  <a:lnTo>
                    <a:pt x="5" y="100"/>
                  </a:lnTo>
                  <a:lnTo>
                    <a:pt x="8" y="106"/>
                  </a:lnTo>
                  <a:lnTo>
                    <a:pt x="11" y="111"/>
                  </a:lnTo>
                  <a:lnTo>
                    <a:pt x="15" y="116"/>
                  </a:lnTo>
                  <a:lnTo>
                    <a:pt x="18" y="121"/>
                  </a:lnTo>
                  <a:lnTo>
                    <a:pt x="23" y="124"/>
                  </a:lnTo>
                  <a:lnTo>
                    <a:pt x="28" y="127"/>
                  </a:lnTo>
                  <a:lnTo>
                    <a:pt x="34" y="130"/>
                  </a:lnTo>
                  <a:lnTo>
                    <a:pt x="39" y="132"/>
                  </a:lnTo>
                  <a:lnTo>
                    <a:pt x="47" y="135"/>
                  </a:lnTo>
                  <a:lnTo>
                    <a:pt x="54" y="136"/>
                  </a:lnTo>
                  <a:lnTo>
                    <a:pt x="62" y="136"/>
                  </a:lnTo>
                  <a:lnTo>
                    <a:pt x="68" y="136"/>
                  </a:lnTo>
                  <a:lnTo>
                    <a:pt x="74" y="135"/>
                  </a:lnTo>
                  <a:lnTo>
                    <a:pt x="79" y="134"/>
                  </a:lnTo>
                  <a:lnTo>
                    <a:pt x="83" y="132"/>
                  </a:lnTo>
                  <a:lnTo>
                    <a:pt x="89" y="130"/>
                  </a:lnTo>
                  <a:lnTo>
                    <a:pt x="93" y="128"/>
                  </a:lnTo>
                  <a:lnTo>
                    <a:pt x="96" y="126"/>
                  </a:lnTo>
                  <a:lnTo>
                    <a:pt x="99" y="123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9" y="113"/>
                  </a:lnTo>
                  <a:lnTo>
                    <a:pt x="111" y="109"/>
                  </a:lnTo>
                  <a:lnTo>
                    <a:pt x="113" y="105"/>
                  </a:lnTo>
                  <a:lnTo>
                    <a:pt x="115" y="100"/>
                  </a:lnTo>
                  <a:lnTo>
                    <a:pt x="117" y="96"/>
                  </a:lnTo>
                  <a:lnTo>
                    <a:pt x="118" y="92"/>
                  </a:lnTo>
                  <a:lnTo>
                    <a:pt x="101" y="92"/>
                  </a:lnTo>
                  <a:lnTo>
                    <a:pt x="100" y="95"/>
                  </a:lnTo>
                  <a:lnTo>
                    <a:pt x="99" y="98"/>
                  </a:lnTo>
                  <a:lnTo>
                    <a:pt x="98" y="102"/>
                  </a:lnTo>
                  <a:lnTo>
                    <a:pt x="96" y="104"/>
                  </a:lnTo>
                  <a:lnTo>
                    <a:pt x="94" y="107"/>
                  </a:lnTo>
                  <a:lnTo>
                    <a:pt x="92" y="109"/>
                  </a:lnTo>
                  <a:lnTo>
                    <a:pt x="90" y="111"/>
                  </a:lnTo>
                  <a:lnTo>
                    <a:pt x="87" y="113"/>
                  </a:lnTo>
                  <a:lnTo>
                    <a:pt x="84" y="115"/>
                  </a:lnTo>
                  <a:lnTo>
                    <a:pt x="82" y="116"/>
                  </a:lnTo>
                  <a:lnTo>
                    <a:pt x="79" y="118"/>
                  </a:lnTo>
                  <a:lnTo>
                    <a:pt x="76" y="119"/>
                  </a:lnTo>
                  <a:lnTo>
                    <a:pt x="73" y="120"/>
                  </a:lnTo>
                  <a:lnTo>
                    <a:pt x="69" y="121"/>
                  </a:lnTo>
                  <a:lnTo>
                    <a:pt x="65" y="121"/>
                  </a:lnTo>
                  <a:lnTo>
                    <a:pt x="62" y="121"/>
                  </a:lnTo>
                  <a:lnTo>
                    <a:pt x="57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2" y="116"/>
                  </a:lnTo>
                  <a:lnTo>
                    <a:pt x="37" y="114"/>
                  </a:lnTo>
                  <a:lnTo>
                    <a:pt x="34" y="112"/>
                  </a:lnTo>
                  <a:lnTo>
                    <a:pt x="30" y="109"/>
                  </a:lnTo>
                  <a:lnTo>
                    <a:pt x="28" y="106"/>
                  </a:lnTo>
                  <a:lnTo>
                    <a:pt x="24" y="103"/>
                  </a:lnTo>
                  <a:lnTo>
                    <a:pt x="22" y="98"/>
                  </a:lnTo>
                  <a:lnTo>
                    <a:pt x="20" y="94"/>
                  </a:lnTo>
                  <a:lnTo>
                    <a:pt x="19" y="90"/>
                  </a:lnTo>
                  <a:lnTo>
                    <a:pt x="17" y="86"/>
                  </a:lnTo>
                  <a:lnTo>
                    <a:pt x="17" y="80"/>
                  </a:lnTo>
                  <a:lnTo>
                    <a:pt x="16" y="76"/>
                  </a:lnTo>
                  <a:lnTo>
                    <a:pt x="16" y="71"/>
                  </a:lnTo>
                  <a:lnTo>
                    <a:pt x="120" y="7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1" name="Freeform 174"/>
            <p:cNvSpPr>
              <a:spLocks/>
            </p:cNvSpPr>
            <p:nvPr/>
          </p:nvSpPr>
          <p:spPr bwMode="auto">
            <a:xfrm>
              <a:off x="437" y="3492"/>
              <a:ext cx="17" cy="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" y="40"/>
                </a:cxn>
                <a:cxn ang="0">
                  <a:pos x="2" y="36"/>
                </a:cxn>
                <a:cxn ang="0">
                  <a:pos x="3" y="32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1" y="17"/>
                </a:cxn>
                <a:cxn ang="0">
                  <a:pos x="13" y="14"/>
                </a:cxn>
                <a:cxn ang="0">
                  <a:pos x="16" y="11"/>
                </a:cxn>
                <a:cxn ang="0">
                  <a:pos x="19" y="7"/>
                </a:cxn>
                <a:cxn ang="0">
                  <a:pos x="23" y="5"/>
                </a:cxn>
                <a:cxn ang="0">
                  <a:pos x="27" y="3"/>
                </a:cxn>
                <a:cxn ang="0">
                  <a:pos x="31" y="2"/>
                </a:cxn>
                <a:cxn ang="0">
                  <a:pos x="36" y="1"/>
                </a:cxn>
                <a:cxn ang="0">
                  <a:pos x="41" y="0"/>
                </a:cxn>
                <a:cxn ang="0">
                  <a:pos x="46" y="0"/>
                </a:cxn>
                <a:cxn ang="0">
                  <a:pos x="51" y="0"/>
                </a:cxn>
                <a:cxn ang="0">
                  <a:pos x="55" y="1"/>
                </a:cxn>
                <a:cxn ang="0">
                  <a:pos x="60" y="2"/>
                </a:cxn>
                <a:cxn ang="0">
                  <a:pos x="64" y="3"/>
                </a:cxn>
                <a:cxn ang="0">
                  <a:pos x="68" y="5"/>
                </a:cxn>
                <a:cxn ang="0">
                  <a:pos x="71" y="7"/>
                </a:cxn>
                <a:cxn ang="0">
                  <a:pos x="75" y="11"/>
                </a:cxn>
                <a:cxn ang="0">
                  <a:pos x="77" y="13"/>
                </a:cxn>
                <a:cxn ang="0">
                  <a:pos x="80" y="16"/>
                </a:cxn>
                <a:cxn ang="0">
                  <a:pos x="82" y="20"/>
                </a:cxn>
                <a:cxn ang="0">
                  <a:pos x="83" y="23"/>
                </a:cxn>
                <a:cxn ang="0">
                  <a:pos x="85" y="28"/>
                </a:cxn>
                <a:cxn ang="0">
                  <a:pos x="86" y="32"/>
                </a:cxn>
                <a:cxn ang="0">
                  <a:pos x="86" y="36"/>
                </a:cxn>
                <a:cxn ang="0">
                  <a:pos x="88" y="40"/>
                </a:cxn>
                <a:cxn ang="0">
                  <a:pos x="88" y="45"/>
                </a:cxn>
                <a:cxn ang="0">
                  <a:pos x="0" y="45"/>
                </a:cxn>
              </a:cxnLst>
              <a:rect l="0" t="0" r="r" b="b"/>
              <a:pathLst>
                <a:path w="88" h="45">
                  <a:moveTo>
                    <a:pt x="0" y="45"/>
                  </a:moveTo>
                  <a:lnTo>
                    <a:pt x="1" y="40"/>
                  </a:lnTo>
                  <a:lnTo>
                    <a:pt x="2" y="36"/>
                  </a:lnTo>
                  <a:lnTo>
                    <a:pt x="3" y="32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1" y="17"/>
                  </a:lnTo>
                  <a:lnTo>
                    <a:pt x="13" y="14"/>
                  </a:lnTo>
                  <a:lnTo>
                    <a:pt x="16" y="11"/>
                  </a:lnTo>
                  <a:lnTo>
                    <a:pt x="19" y="7"/>
                  </a:lnTo>
                  <a:lnTo>
                    <a:pt x="23" y="5"/>
                  </a:lnTo>
                  <a:lnTo>
                    <a:pt x="27" y="3"/>
                  </a:lnTo>
                  <a:lnTo>
                    <a:pt x="31" y="2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60" y="2"/>
                  </a:lnTo>
                  <a:lnTo>
                    <a:pt x="64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80" y="16"/>
                  </a:lnTo>
                  <a:lnTo>
                    <a:pt x="82" y="20"/>
                  </a:lnTo>
                  <a:lnTo>
                    <a:pt x="83" y="23"/>
                  </a:lnTo>
                  <a:lnTo>
                    <a:pt x="85" y="28"/>
                  </a:lnTo>
                  <a:lnTo>
                    <a:pt x="86" y="32"/>
                  </a:lnTo>
                  <a:lnTo>
                    <a:pt x="86" y="36"/>
                  </a:lnTo>
                  <a:lnTo>
                    <a:pt x="88" y="40"/>
                  </a:lnTo>
                  <a:lnTo>
                    <a:pt x="88" y="45"/>
                  </a:lnTo>
                  <a:lnTo>
                    <a:pt x="0" y="45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2" name="Freeform 175"/>
            <p:cNvSpPr>
              <a:spLocks/>
            </p:cNvSpPr>
            <p:nvPr/>
          </p:nvSpPr>
          <p:spPr bwMode="auto">
            <a:xfrm>
              <a:off x="465" y="3479"/>
              <a:ext cx="40" cy="47"/>
            </a:xfrm>
            <a:custGeom>
              <a:avLst/>
              <a:gdLst/>
              <a:ahLst/>
              <a:cxnLst>
                <a:cxn ang="0">
                  <a:pos x="91" y="70"/>
                </a:cxn>
                <a:cxn ang="0">
                  <a:pos x="85" y="64"/>
                </a:cxn>
                <a:cxn ang="0">
                  <a:pos x="79" y="59"/>
                </a:cxn>
                <a:cxn ang="0">
                  <a:pos x="71" y="54"/>
                </a:cxn>
                <a:cxn ang="0">
                  <a:pos x="61" y="52"/>
                </a:cxn>
                <a:cxn ang="0">
                  <a:pos x="51" y="51"/>
                </a:cxn>
                <a:cxn ang="0">
                  <a:pos x="33" y="54"/>
                </a:cxn>
                <a:cxn ang="0">
                  <a:pos x="19" y="63"/>
                </a:cxn>
                <a:cxn ang="0">
                  <a:pos x="10" y="76"/>
                </a:cxn>
                <a:cxn ang="0">
                  <a:pos x="3" y="92"/>
                </a:cxn>
                <a:cxn ang="0">
                  <a:pos x="0" y="111"/>
                </a:cxn>
                <a:cxn ang="0">
                  <a:pos x="1" y="131"/>
                </a:cxn>
                <a:cxn ang="0">
                  <a:pos x="4" y="149"/>
                </a:cxn>
                <a:cxn ang="0">
                  <a:pos x="12" y="165"/>
                </a:cxn>
                <a:cxn ang="0">
                  <a:pos x="24" y="177"/>
                </a:cxn>
                <a:cxn ang="0">
                  <a:pos x="38" y="185"/>
                </a:cxn>
                <a:cxn ang="0">
                  <a:pos x="54" y="186"/>
                </a:cxn>
                <a:cxn ang="0">
                  <a:pos x="64" y="185"/>
                </a:cxn>
                <a:cxn ang="0">
                  <a:pos x="73" y="181"/>
                </a:cxn>
                <a:cxn ang="0">
                  <a:pos x="80" y="177"/>
                </a:cxn>
                <a:cxn ang="0">
                  <a:pos x="87" y="171"/>
                </a:cxn>
                <a:cxn ang="0">
                  <a:pos x="92" y="163"/>
                </a:cxn>
                <a:cxn ang="0">
                  <a:pos x="108" y="163"/>
                </a:cxn>
                <a:cxn ang="0">
                  <a:pos x="113" y="172"/>
                </a:cxn>
                <a:cxn ang="0">
                  <a:pos x="120" y="177"/>
                </a:cxn>
                <a:cxn ang="0">
                  <a:pos x="127" y="181"/>
                </a:cxn>
                <a:cxn ang="0">
                  <a:pos x="136" y="185"/>
                </a:cxn>
                <a:cxn ang="0">
                  <a:pos x="144" y="186"/>
                </a:cxn>
                <a:cxn ang="0">
                  <a:pos x="160" y="185"/>
                </a:cxn>
                <a:cxn ang="0">
                  <a:pos x="175" y="177"/>
                </a:cxn>
                <a:cxn ang="0">
                  <a:pos x="187" y="165"/>
                </a:cxn>
                <a:cxn ang="0">
                  <a:pos x="194" y="150"/>
                </a:cxn>
                <a:cxn ang="0">
                  <a:pos x="199" y="131"/>
                </a:cxn>
                <a:cxn ang="0">
                  <a:pos x="200" y="112"/>
                </a:cxn>
                <a:cxn ang="0">
                  <a:pos x="197" y="93"/>
                </a:cxn>
                <a:cxn ang="0">
                  <a:pos x="190" y="76"/>
                </a:cxn>
                <a:cxn ang="0">
                  <a:pos x="179" y="63"/>
                </a:cxn>
                <a:cxn ang="0">
                  <a:pos x="166" y="54"/>
                </a:cxn>
                <a:cxn ang="0">
                  <a:pos x="147" y="51"/>
                </a:cxn>
                <a:cxn ang="0">
                  <a:pos x="138" y="52"/>
                </a:cxn>
                <a:cxn ang="0">
                  <a:pos x="129" y="55"/>
                </a:cxn>
                <a:cxn ang="0">
                  <a:pos x="121" y="60"/>
                </a:cxn>
                <a:cxn ang="0">
                  <a:pos x="114" y="65"/>
                </a:cxn>
                <a:cxn ang="0">
                  <a:pos x="109" y="71"/>
                </a:cxn>
                <a:cxn ang="0">
                  <a:pos x="92" y="0"/>
                </a:cxn>
              </a:cxnLst>
              <a:rect l="0" t="0" r="r" b="b"/>
              <a:pathLst>
                <a:path w="200" h="234">
                  <a:moveTo>
                    <a:pt x="92" y="0"/>
                  </a:moveTo>
                  <a:lnTo>
                    <a:pt x="92" y="72"/>
                  </a:lnTo>
                  <a:lnTo>
                    <a:pt x="91" y="70"/>
                  </a:lnTo>
                  <a:lnTo>
                    <a:pt x="89" y="68"/>
                  </a:lnTo>
                  <a:lnTo>
                    <a:pt x="88" y="66"/>
                  </a:lnTo>
                  <a:lnTo>
                    <a:pt x="85" y="64"/>
                  </a:lnTo>
                  <a:lnTo>
                    <a:pt x="83" y="62"/>
                  </a:lnTo>
                  <a:lnTo>
                    <a:pt x="81" y="61"/>
                  </a:lnTo>
                  <a:lnTo>
                    <a:pt x="79" y="59"/>
                  </a:lnTo>
                  <a:lnTo>
                    <a:pt x="76" y="57"/>
                  </a:lnTo>
                  <a:lnTo>
                    <a:pt x="74" y="56"/>
                  </a:lnTo>
                  <a:lnTo>
                    <a:pt x="71" y="54"/>
                  </a:lnTo>
                  <a:lnTo>
                    <a:pt x="67" y="53"/>
                  </a:lnTo>
                  <a:lnTo>
                    <a:pt x="64" y="53"/>
                  </a:lnTo>
                  <a:lnTo>
                    <a:pt x="61" y="52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1" y="51"/>
                  </a:lnTo>
                  <a:lnTo>
                    <a:pt x="45" y="51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29" y="56"/>
                  </a:lnTo>
                  <a:lnTo>
                    <a:pt x="24" y="60"/>
                  </a:lnTo>
                  <a:lnTo>
                    <a:pt x="19" y="63"/>
                  </a:lnTo>
                  <a:lnTo>
                    <a:pt x="16" y="67"/>
                  </a:lnTo>
                  <a:lnTo>
                    <a:pt x="13" y="71"/>
                  </a:lnTo>
                  <a:lnTo>
                    <a:pt x="10" y="76"/>
                  </a:lnTo>
                  <a:lnTo>
                    <a:pt x="6" y="81"/>
                  </a:lnTo>
                  <a:lnTo>
                    <a:pt x="4" y="86"/>
                  </a:lnTo>
                  <a:lnTo>
                    <a:pt x="3" y="92"/>
                  </a:lnTo>
                  <a:lnTo>
                    <a:pt x="2" y="98"/>
                  </a:lnTo>
                  <a:lnTo>
                    <a:pt x="1" y="104"/>
                  </a:lnTo>
                  <a:lnTo>
                    <a:pt x="0" y="111"/>
                  </a:lnTo>
                  <a:lnTo>
                    <a:pt x="0" y="117"/>
                  </a:lnTo>
                  <a:lnTo>
                    <a:pt x="0" y="124"/>
                  </a:lnTo>
                  <a:lnTo>
                    <a:pt x="1" y="131"/>
                  </a:lnTo>
                  <a:lnTo>
                    <a:pt x="2" y="138"/>
                  </a:lnTo>
                  <a:lnTo>
                    <a:pt x="3" y="144"/>
                  </a:lnTo>
                  <a:lnTo>
                    <a:pt x="4" y="149"/>
                  </a:lnTo>
                  <a:lnTo>
                    <a:pt x="6" y="156"/>
                  </a:lnTo>
                  <a:lnTo>
                    <a:pt x="10" y="161"/>
                  </a:lnTo>
                  <a:lnTo>
                    <a:pt x="12" y="165"/>
                  </a:lnTo>
                  <a:lnTo>
                    <a:pt x="15" y="170"/>
                  </a:lnTo>
                  <a:lnTo>
                    <a:pt x="19" y="174"/>
                  </a:lnTo>
                  <a:lnTo>
                    <a:pt x="24" y="177"/>
                  </a:lnTo>
                  <a:lnTo>
                    <a:pt x="28" y="180"/>
                  </a:lnTo>
                  <a:lnTo>
                    <a:pt x="33" y="182"/>
                  </a:lnTo>
                  <a:lnTo>
                    <a:pt x="38" y="185"/>
                  </a:lnTo>
                  <a:lnTo>
                    <a:pt x="45" y="186"/>
                  </a:lnTo>
                  <a:lnTo>
                    <a:pt x="51" y="186"/>
                  </a:lnTo>
                  <a:lnTo>
                    <a:pt x="54" y="186"/>
                  </a:lnTo>
                  <a:lnTo>
                    <a:pt x="58" y="186"/>
                  </a:lnTo>
                  <a:lnTo>
                    <a:pt x="61" y="185"/>
                  </a:lnTo>
                  <a:lnTo>
                    <a:pt x="64" y="185"/>
                  </a:lnTo>
                  <a:lnTo>
                    <a:pt x="66" y="183"/>
                  </a:lnTo>
                  <a:lnTo>
                    <a:pt x="69" y="182"/>
                  </a:lnTo>
                  <a:lnTo>
                    <a:pt x="73" y="181"/>
                  </a:lnTo>
                  <a:lnTo>
                    <a:pt x="75" y="180"/>
                  </a:lnTo>
                  <a:lnTo>
                    <a:pt x="77" y="178"/>
                  </a:lnTo>
                  <a:lnTo>
                    <a:pt x="80" y="177"/>
                  </a:lnTo>
                  <a:lnTo>
                    <a:pt x="82" y="175"/>
                  </a:lnTo>
                  <a:lnTo>
                    <a:pt x="84" y="173"/>
                  </a:lnTo>
                  <a:lnTo>
                    <a:pt x="87" y="171"/>
                  </a:lnTo>
                  <a:lnTo>
                    <a:pt x="89" y="169"/>
                  </a:lnTo>
                  <a:lnTo>
                    <a:pt x="90" y="166"/>
                  </a:lnTo>
                  <a:lnTo>
                    <a:pt x="92" y="163"/>
                  </a:lnTo>
                  <a:lnTo>
                    <a:pt x="92" y="234"/>
                  </a:lnTo>
                  <a:lnTo>
                    <a:pt x="108" y="234"/>
                  </a:lnTo>
                  <a:lnTo>
                    <a:pt x="108" y="163"/>
                  </a:lnTo>
                  <a:lnTo>
                    <a:pt x="110" y="166"/>
                  </a:lnTo>
                  <a:lnTo>
                    <a:pt x="111" y="169"/>
                  </a:lnTo>
                  <a:lnTo>
                    <a:pt x="113" y="172"/>
                  </a:lnTo>
                  <a:lnTo>
                    <a:pt x="115" y="174"/>
                  </a:lnTo>
                  <a:lnTo>
                    <a:pt x="118" y="176"/>
                  </a:lnTo>
                  <a:lnTo>
                    <a:pt x="120" y="177"/>
                  </a:lnTo>
                  <a:lnTo>
                    <a:pt x="122" y="179"/>
                  </a:lnTo>
                  <a:lnTo>
                    <a:pt x="125" y="180"/>
                  </a:lnTo>
                  <a:lnTo>
                    <a:pt x="127" y="181"/>
                  </a:lnTo>
                  <a:lnTo>
                    <a:pt x="129" y="182"/>
                  </a:lnTo>
                  <a:lnTo>
                    <a:pt x="132" y="183"/>
                  </a:lnTo>
                  <a:lnTo>
                    <a:pt x="136" y="185"/>
                  </a:lnTo>
                  <a:lnTo>
                    <a:pt x="138" y="185"/>
                  </a:lnTo>
                  <a:lnTo>
                    <a:pt x="141" y="186"/>
                  </a:lnTo>
                  <a:lnTo>
                    <a:pt x="144" y="186"/>
                  </a:lnTo>
                  <a:lnTo>
                    <a:pt x="147" y="186"/>
                  </a:lnTo>
                  <a:lnTo>
                    <a:pt x="154" y="186"/>
                  </a:lnTo>
                  <a:lnTo>
                    <a:pt x="160" y="185"/>
                  </a:lnTo>
                  <a:lnTo>
                    <a:pt x="166" y="182"/>
                  </a:lnTo>
                  <a:lnTo>
                    <a:pt x="171" y="180"/>
                  </a:lnTo>
                  <a:lnTo>
                    <a:pt x="175" y="177"/>
                  </a:lnTo>
                  <a:lnTo>
                    <a:pt x="179" y="174"/>
                  </a:lnTo>
                  <a:lnTo>
                    <a:pt x="184" y="170"/>
                  </a:lnTo>
                  <a:lnTo>
                    <a:pt x="187" y="165"/>
                  </a:lnTo>
                  <a:lnTo>
                    <a:pt x="190" y="161"/>
                  </a:lnTo>
                  <a:lnTo>
                    <a:pt x="192" y="156"/>
                  </a:lnTo>
                  <a:lnTo>
                    <a:pt x="194" y="150"/>
                  </a:lnTo>
                  <a:lnTo>
                    <a:pt x="197" y="144"/>
                  </a:lnTo>
                  <a:lnTo>
                    <a:pt x="198" y="138"/>
                  </a:lnTo>
                  <a:lnTo>
                    <a:pt x="199" y="131"/>
                  </a:lnTo>
                  <a:lnTo>
                    <a:pt x="200" y="125"/>
                  </a:lnTo>
                  <a:lnTo>
                    <a:pt x="200" y="118"/>
                  </a:lnTo>
                  <a:lnTo>
                    <a:pt x="200" y="112"/>
                  </a:lnTo>
                  <a:lnTo>
                    <a:pt x="199" y="106"/>
                  </a:lnTo>
                  <a:lnTo>
                    <a:pt x="198" y="99"/>
                  </a:lnTo>
                  <a:lnTo>
                    <a:pt x="197" y="93"/>
                  </a:lnTo>
                  <a:lnTo>
                    <a:pt x="194" y="86"/>
                  </a:lnTo>
                  <a:lnTo>
                    <a:pt x="192" y="81"/>
                  </a:lnTo>
                  <a:lnTo>
                    <a:pt x="190" y="76"/>
                  </a:lnTo>
                  <a:lnTo>
                    <a:pt x="187" y="71"/>
                  </a:lnTo>
                  <a:lnTo>
                    <a:pt x="184" y="67"/>
                  </a:lnTo>
                  <a:lnTo>
                    <a:pt x="179" y="63"/>
                  </a:lnTo>
                  <a:lnTo>
                    <a:pt x="175" y="60"/>
                  </a:lnTo>
                  <a:lnTo>
                    <a:pt x="171" y="56"/>
                  </a:lnTo>
                  <a:lnTo>
                    <a:pt x="166" y="54"/>
                  </a:lnTo>
                  <a:lnTo>
                    <a:pt x="160" y="52"/>
                  </a:lnTo>
                  <a:lnTo>
                    <a:pt x="154" y="51"/>
                  </a:lnTo>
                  <a:lnTo>
                    <a:pt x="147" y="51"/>
                  </a:lnTo>
                  <a:lnTo>
                    <a:pt x="144" y="51"/>
                  </a:lnTo>
                  <a:lnTo>
                    <a:pt x="141" y="51"/>
                  </a:lnTo>
                  <a:lnTo>
                    <a:pt x="138" y="52"/>
                  </a:lnTo>
                  <a:lnTo>
                    <a:pt x="135" y="53"/>
                  </a:lnTo>
                  <a:lnTo>
                    <a:pt x="131" y="54"/>
                  </a:lnTo>
                  <a:lnTo>
                    <a:pt x="129" y="55"/>
                  </a:lnTo>
                  <a:lnTo>
                    <a:pt x="126" y="56"/>
                  </a:lnTo>
                  <a:lnTo>
                    <a:pt x="124" y="57"/>
                  </a:lnTo>
                  <a:lnTo>
                    <a:pt x="121" y="60"/>
                  </a:lnTo>
                  <a:lnTo>
                    <a:pt x="119" y="62"/>
                  </a:lnTo>
                  <a:lnTo>
                    <a:pt x="116" y="63"/>
                  </a:lnTo>
                  <a:lnTo>
                    <a:pt x="114" y="65"/>
                  </a:lnTo>
                  <a:lnTo>
                    <a:pt x="113" y="67"/>
                  </a:lnTo>
                  <a:lnTo>
                    <a:pt x="111" y="69"/>
                  </a:lnTo>
                  <a:lnTo>
                    <a:pt x="109" y="71"/>
                  </a:lnTo>
                  <a:lnTo>
                    <a:pt x="108" y="74"/>
                  </a:lnTo>
                  <a:lnTo>
                    <a:pt x="108" y="0"/>
                  </a:lnTo>
                  <a:lnTo>
                    <a:pt x="9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3" name="Freeform 176"/>
            <p:cNvSpPr>
              <a:spLocks/>
            </p:cNvSpPr>
            <p:nvPr/>
          </p:nvSpPr>
          <p:spPr bwMode="auto">
            <a:xfrm>
              <a:off x="468" y="3492"/>
              <a:ext cx="15" cy="22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24" y="106"/>
                </a:cxn>
                <a:cxn ang="0">
                  <a:pos x="17" y="101"/>
                </a:cxn>
                <a:cxn ang="0">
                  <a:pos x="11" y="95"/>
                </a:cxn>
                <a:cxn ang="0">
                  <a:pos x="6" y="87"/>
                </a:cxn>
                <a:cxn ang="0">
                  <a:pos x="3" y="79"/>
                </a:cxn>
                <a:cxn ang="0">
                  <a:pos x="1" y="69"/>
                </a:cxn>
                <a:cxn ang="0">
                  <a:pos x="0" y="53"/>
                </a:cxn>
                <a:cxn ang="0">
                  <a:pos x="1" y="44"/>
                </a:cxn>
                <a:cxn ang="0">
                  <a:pos x="2" y="34"/>
                </a:cxn>
                <a:cxn ang="0">
                  <a:pos x="5" y="26"/>
                </a:cxn>
                <a:cxn ang="0">
                  <a:pos x="10" y="17"/>
                </a:cxn>
                <a:cxn ang="0">
                  <a:pos x="14" y="10"/>
                </a:cxn>
                <a:cxn ang="0">
                  <a:pos x="20" y="4"/>
                </a:cxn>
                <a:cxn ang="0">
                  <a:pos x="29" y="1"/>
                </a:cxn>
                <a:cxn ang="0">
                  <a:pos x="37" y="0"/>
                </a:cxn>
                <a:cxn ang="0">
                  <a:pos x="46" y="1"/>
                </a:cxn>
                <a:cxn ang="0">
                  <a:pos x="53" y="4"/>
                </a:cxn>
                <a:cxn ang="0">
                  <a:pos x="60" y="10"/>
                </a:cxn>
                <a:cxn ang="0">
                  <a:pos x="66" y="16"/>
                </a:cxn>
                <a:cxn ang="0">
                  <a:pos x="71" y="24"/>
                </a:cxn>
                <a:cxn ang="0">
                  <a:pos x="74" y="33"/>
                </a:cxn>
                <a:cxn ang="0">
                  <a:pos x="75" y="43"/>
                </a:cxn>
                <a:cxn ang="0">
                  <a:pos x="76" y="53"/>
                </a:cxn>
                <a:cxn ang="0">
                  <a:pos x="76" y="64"/>
                </a:cxn>
                <a:cxn ang="0">
                  <a:pos x="74" y="74"/>
                </a:cxn>
                <a:cxn ang="0">
                  <a:pos x="71" y="83"/>
                </a:cxn>
                <a:cxn ang="0">
                  <a:pos x="67" y="91"/>
                </a:cxn>
                <a:cxn ang="0">
                  <a:pos x="62" y="98"/>
                </a:cxn>
                <a:cxn ang="0">
                  <a:pos x="56" y="103"/>
                </a:cxn>
                <a:cxn ang="0">
                  <a:pos x="47" y="107"/>
                </a:cxn>
                <a:cxn ang="0">
                  <a:pos x="37" y="108"/>
                </a:cxn>
              </a:cxnLst>
              <a:rect l="0" t="0" r="r" b="b"/>
              <a:pathLst>
                <a:path w="76" h="108">
                  <a:moveTo>
                    <a:pt x="37" y="108"/>
                  </a:moveTo>
                  <a:lnTo>
                    <a:pt x="32" y="108"/>
                  </a:lnTo>
                  <a:lnTo>
                    <a:pt x="28" y="107"/>
                  </a:lnTo>
                  <a:lnTo>
                    <a:pt x="24" y="106"/>
                  </a:lnTo>
                  <a:lnTo>
                    <a:pt x="20" y="103"/>
                  </a:lnTo>
                  <a:lnTo>
                    <a:pt x="17" y="101"/>
                  </a:lnTo>
                  <a:lnTo>
                    <a:pt x="14" y="98"/>
                  </a:lnTo>
                  <a:lnTo>
                    <a:pt x="11" y="95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1" y="69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1" y="44"/>
                  </a:lnTo>
                  <a:lnTo>
                    <a:pt x="1" y="38"/>
                  </a:lnTo>
                  <a:lnTo>
                    <a:pt x="2" y="34"/>
                  </a:lnTo>
                  <a:lnTo>
                    <a:pt x="3" y="30"/>
                  </a:lnTo>
                  <a:lnTo>
                    <a:pt x="5" y="26"/>
                  </a:lnTo>
                  <a:lnTo>
                    <a:pt x="6" y="21"/>
                  </a:lnTo>
                  <a:lnTo>
                    <a:pt x="10" y="17"/>
                  </a:lnTo>
                  <a:lnTo>
                    <a:pt x="12" y="14"/>
                  </a:lnTo>
                  <a:lnTo>
                    <a:pt x="14" y="10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6" y="1"/>
                  </a:lnTo>
                  <a:lnTo>
                    <a:pt x="50" y="2"/>
                  </a:lnTo>
                  <a:lnTo>
                    <a:pt x="53" y="4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3" y="13"/>
                  </a:lnTo>
                  <a:lnTo>
                    <a:pt x="66" y="16"/>
                  </a:lnTo>
                  <a:lnTo>
                    <a:pt x="68" y="20"/>
                  </a:lnTo>
                  <a:lnTo>
                    <a:pt x="71" y="24"/>
                  </a:lnTo>
                  <a:lnTo>
                    <a:pt x="72" y="29"/>
                  </a:lnTo>
                  <a:lnTo>
                    <a:pt x="74" y="33"/>
                  </a:lnTo>
                  <a:lnTo>
                    <a:pt x="75" y="38"/>
                  </a:lnTo>
                  <a:lnTo>
                    <a:pt x="75" y="43"/>
                  </a:lnTo>
                  <a:lnTo>
                    <a:pt x="76" y="48"/>
                  </a:lnTo>
                  <a:lnTo>
                    <a:pt x="76" y="53"/>
                  </a:lnTo>
                  <a:lnTo>
                    <a:pt x="76" y="59"/>
                  </a:lnTo>
                  <a:lnTo>
                    <a:pt x="76" y="64"/>
                  </a:lnTo>
                  <a:lnTo>
                    <a:pt x="75" y="68"/>
                  </a:lnTo>
                  <a:lnTo>
                    <a:pt x="74" y="74"/>
                  </a:lnTo>
                  <a:lnTo>
                    <a:pt x="73" y="78"/>
                  </a:lnTo>
                  <a:lnTo>
                    <a:pt x="71" y="83"/>
                  </a:lnTo>
                  <a:lnTo>
                    <a:pt x="69" y="87"/>
                  </a:lnTo>
                  <a:lnTo>
                    <a:pt x="67" y="91"/>
                  </a:lnTo>
                  <a:lnTo>
                    <a:pt x="64" y="95"/>
                  </a:lnTo>
                  <a:lnTo>
                    <a:pt x="62" y="98"/>
                  </a:lnTo>
                  <a:lnTo>
                    <a:pt x="59" y="100"/>
                  </a:lnTo>
                  <a:lnTo>
                    <a:pt x="56" y="103"/>
                  </a:lnTo>
                  <a:lnTo>
                    <a:pt x="51" y="106"/>
                  </a:lnTo>
                  <a:lnTo>
                    <a:pt x="47" y="107"/>
                  </a:lnTo>
                  <a:lnTo>
                    <a:pt x="43" y="108"/>
                  </a:lnTo>
                  <a:lnTo>
                    <a:pt x="37" y="108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4" name="Freeform 177"/>
            <p:cNvSpPr>
              <a:spLocks/>
            </p:cNvSpPr>
            <p:nvPr/>
          </p:nvSpPr>
          <p:spPr bwMode="auto">
            <a:xfrm>
              <a:off x="512" y="3489"/>
              <a:ext cx="25" cy="2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1" y="3"/>
                </a:cxn>
                <a:cxn ang="0">
                  <a:pos x="29" y="9"/>
                </a:cxn>
                <a:cxn ang="0">
                  <a:pos x="19" y="15"/>
                </a:cxn>
                <a:cxn ang="0">
                  <a:pos x="12" y="25"/>
                </a:cxn>
                <a:cxn ang="0">
                  <a:pos x="7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1"/>
                </a:cxn>
                <a:cxn ang="0">
                  <a:pos x="8" y="103"/>
                </a:cxn>
                <a:cxn ang="0">
                  <a:pos x="14" y="113"/>
                </a:cxn>
                <a:cxn ang="0">
                  <a:pos x="23" y="123"/>
                </a:cxn>
                <a:cxn ang="0">
                  <a:pos x="32" y="129"/>
                </a:cxn>
                <a:cxn ang="0">
                  <a:pos x="44" y="134"/>
                </a:cxn>
                <a:cxn ang="0">
                  <a:pos x="56" y="136"/>
                </a:cxn>
                <a:cxn ang="0">
                  <a:pos x="69" y="136"/>
                </a:cxn>
                <a:cxn ang="0">
                  <a:pos x="81" y="132"/>
                </a:cxn>
                <a:cxn ang="0">
                  <a:pos x="93" y="128"/>
                </a:cxn>
                <a:cxn ang="0">
                  <a:pos x="103" y="121"/>
                </a:cxn>
                <a:cxn ang="0">
                  <a:pos x="111" y="112"/>
                </a:cxn>
                <a:cxn ang="0">
                  <a:pos x="118" y="102"/>
                </a:cxn>
                <a:cxn ang="0">
                  <a:pos x="122" y="89"/>
                </a:cxn>
                <a:cxn ang="0">
                  <a:pos x="124" y="75"/>
                </a:cxn>
                <a:cxn ang="0">
                  <a:pos x="124" y="61"/>
                </a:cxn>
                <a:cxn ang="0">
                  <a:pos x="122" y="47"/>
                </a:cxn>
                <a:cxn ang="0">
                  <a:pos x="119" y="35"/>
                </a:cxn>
                <a:cxn ang="0">
                  <a:pos x="112" y="25"/>
                </a:cxn>
                <a:cxn ang="0">
                  <a:pos x="105" y="15"/>
                </a:cxn>
                <a:cxn ang="0">
                  <a:pos x="95" y="9"/>
                </a:cxn>
                <a:cxn ang="0">
                  <a:pos x="84" y="3"/>
                </a:cxn>
                <a:cxn ang="0">
                  <a:pos x="70" y="0"/>
                </a:cxn>
              </a:cxnLst>
              <a:rect l="0" t="0" r="r" b="b"/>
              <a:pathLst>
                <a:path w="124" h="136">
                  <a:moveTo>
                    <a:pt x="62" y="0"/>
                  </a:moveTo>
                  <a:lnTo>
                    <a:pt x="55" y="0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4" y="5"/>
                  </a:lnTo>
                  <a:lnTo>
                    <a:pt x="29" y="9"/>
                  </a:lnTo>
                  <a:lnTo>
                    <a:pt x="25" y="12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2" y="25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4" y="41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3" y="91"/>
                  </a:lnTo>
                  <a:lnTo>
                    <a:pt x="6" y="97"/>
                  </a:lnTo>
                  <a:lnTo>
                    <a:pt x="8" y="103"/>
                  </a:lnTo>
                  <a:lnTo>
                    <a:pt x="11" y="109"/>
                  </a:lnTo>
                  <a:lnTo>
                    <a:pt x="14" y="113"/>
                  </a:lnTo>
                  <a:lnTo>
                    <a:pt x="18" y="119"/>
                  </a:lnTo>
                  <a:lnTo>
                    <a:pt x="23" y="123"/>
                  </a:lnTo>
                  <a:lnTo>
                    <a:pt x="28" y="126"/>
                  </a:lnTo>
                  <a:lnTo>
                    <a:pt x="32" y="129"/>
                  </a:lnTo>
                  <a:lnTo>
                    <a:pt x="38" y="131"/>
                  </a:lnTo>
                  <a:lnTo>
                    <a:pt x="44" y="134"/>
                  </a:lnTo>
                  <a:lnTo>
                    <a:pt x="49" y="135"/>
                  </a:lnTo>
                  <a:lnTo>
                    <a:pt x="56" y="136"/>
                  </a:lnTo>
                  <a:lnTo>
                    <a:pt x="62" y="136"/>
                  </a:lnTo>
                  <a:lnTo>
                    <a:pt x="69" y="136"/>
                  </a:lnTo>
                  <a:lnTo>
                    <a:pt x="76" y="135"/>
                  </a:lnTo>
                  <a:lnTo>
                    <a:pt x="81" y="132"/>
                  </a:lnTo>
                  <a:lnTo>
                    <a:pt x="88" y="130"/>
                  </a:lnTo>
                  <a:lnTo>
                    <a:pt x="93" y="128"/>
                  </a:lnTo>
                  <a:lnTo>
                    <a:pt x="98" y="125"/>
                  </a:lnTo>
                  <a:lnTo>
                    <a:pt x="103" y="121"/>
                  </a:lnTo>
                  <a:lnTo>
                    <a:pt x="107" y="116"/>
                  </a:lnTo>
                  <a:lnTo>
                    <a:pt x="111" y="112"/>
                  </a:lnTo>
                  <a:lnTo>
                    <a:pt x="115" y="107"/>
                  </a:lnTo>
                  <a:lnTo>
                    <a:pt x="118" y="102"/>
                  </a:lnTo>
                  <a:lnTo>
                    <a:pt x="120" y="95"/>
                  </a:lnTo>
                  <a:lnTo>
                    <a:pt x="122" y="89"/>
                  </a:lnTo>
                  <a:lnTo>
                    <a:pt x="123" y="82"/>
                  </a:lnTo>
                  <a:lnTo>
                    <a:pt x="124" y="75"/>
                  </a:lnTo>
                  <a:lnTo>
                    <a:pt x="124" y="67"/>
                  </a:lnTo>
                  <a:lnTo>
                    <a:pt x="124" y="61"/>
                  </a:lnTo>
                  <a:lnTo>
                    <a:pt x="123" y="53"/>
                  </a:lnTo>
                  <a:lnTo>
                    <a:pt x="122" y="47"/>
                  </a:lnTo>
                  <a:lnTo>
                    <a:pt x="121" y="41"/>
                  </a:lnTo>
                  <a:lnTo>
                    <a:pt x="119" y="35"/>
                  </a:lnTo>
                  <a:lnTo>
                    <a:pt x="116" y="30"/>
                  </a:lnTo>
                  <a:lnTo>
                    <a:pt x="112" y="25"/>
                  </a:lnTo>
                  <a:lnTo>
                    <a:pt x="109" y="19"/>
                  </a:lnTo>
                  <a:lnTo>
                    <a:pt x="105" y="15"/>
                  </a:lnTo>
                  <a:lnTo>
                    <a:pt x="101" y="12"/>
                  </a:lnTo>
                  <a:lnTo>
                    <a:pt x="95" y="9"/>
                  </a:lnTo>
                  <a:lnTo>
                    <a:pt x="90" y="5"/>
                  </a:lnTo>
                  <a:lnTo>
                    <a:pt x="84" y="3"/>
                  </a:lnTo>
                  <a:lnTo>
                    <a:pt x="77" y="1"/>
                  </a:lnTo>
                  <a:lnTo>
                    <a:pt x="70" y="0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5" name="Freeform 178"/>
            <p:cNvSpPr>
              <a:spLocks/>
            </p:cNvSpPr>
            <p:nvPr/>
          </p:nvSpPr>
          <p:spPr bwMode="auto">
            <a:xfrm>
              <a:off x="487" y="3492"/>
              <a:ext cx="15" cy="22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23" y="106"/>
                </a:cxn>
                <a:cxn ang="0">
                  <a:pos x="17" y="100"/>
                </a:cxn>
                <a:cxn ang="0">
                  <a:pos x="11" y="95"/>
                </a:cxn>
                <a:cxn ang="0">
                  <a:pos x="6" y="87"/>
                </a:cxn>
                <a:cxn ang="0">
                  <a:pos x="3" y="78"/>
                </a:cxn>
                <a:cxn ang="0">
                  <a:pos x="1" y="68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" y="38"/>
                </a:cxn>
                <a:cxn ang="0">
                  <a:pos x="4" y="29"/>
                </a:cxn>
                <a:cxn ang="0">
                  <a:pos x="7" y="20"/>
                </a:cxn>
                <a:cxn ang="0">
                  <a:pos x="13" y="13"/>
                </a:cxn>
                <a:cxn ang="0">
                  <a:pos x="18" y="6"/>
                </a:cxn>
                <a:cxn ang="0">
                  <a:pos x="26" y="2"/>
                </a:cxn>
                <a:cxn ang="0">
                  <a:pos x="33" y="0"/>
                </a:cxn>
                <a:cxn ang="0">
                  <a:pos x="42" y="0"/>
                </a:cxn>
                <a:cxn ang="0">
                  <a:pos x="50" y="3"/>
                </a:cxn>
                <a:cxn ang="0">
                  <a:pos x="58" y="7"/>
                </a:cxn>
                <a:cxn ang="0">
                  <a:pos x="63" y="14"/>
                </a:cxn>
                <a:cxn ang="0">
                  <a:pos x="68" y="21"/>
                </a:cxn>
                <a:cxn ang="0">
                  <a:pos x="71" y="30"/>
                </a:cxn>
                <a:cxn ang="0">
                  <a:pos x="74" y="38"/>
                </a:cxn>
                <a:cxn ang="0">
                  <a:pos x="75" y="48"/>
                </a:cxn>
                <a:cxn ang="0">
                  <a:pos x="75" y="64"/>
                </a:cxn>
                <a:cxn ang="0">
                  <a:pos x="73" y="74"/>
                </a:cxn>
                <a:cxn ang="0">
                  <a:pos x="70" y="83"/>
                </a:cxn>
                <a:cxn ang="0">
                  <a:pos x="66" y="92"/>
                </a:cxn>
                <a:cxn ang="0">
                  <a:pos x="61" y="98"/>
                </a:cxn>
                <a:cxn ang="0">
                  <a:pos x="54" y="103"/>
                </a:cxn>
                <a:cxn ang="0">
                  <a:pos x="47" y="107"/>
                </a:cxn>
                <a:cxn ang="0">
                  <a:pos x="37" y="108"/>
                </a:cxn>
              </a:cxnLst>
              <a:rect l="0" t="0" r="r" b="b"/>
              <a:pathLst>
                <a:path w="75" h="108">
                  <a:moveTo>
                    <a:pt x="37" y="108"/>
                  </a:moveTo>
                  <a:lnTo>
                    <a:pt x="32" y="108"/>
                  </a:lnTo>
                  <a:lnTo>
                    <a:pt x="28" y="107"/>
                  </a:lnTo>
                  <a:lnTo>
                    <a:pt x="23" y="106"/>
                  </a:lnTo>
                  <a:lnTo>
                    <a:pt x="20" y="103"/>
                  </a:lnTo>
                  <a:lnTo>
                    <a:pt x="17" y="100"/>
                  </a:lnTo>
                  <a:lnTo>
                    <a:pt x="14" y="98"/>
                  </a:lnTo>
                  <a:lnTo>
                    <a:pt x="11" y="95"/>
                  </a:lnTo>
                  <a:lnTo>
                    <a:pt x="8" y="91"/>
                  </a:lnTo>
                  <a:lnTo>
                    <a:pt x="6" y="87"/>
                  </a:lnTo>
                  <a:lnTo>
                    <a:pt x="4" y="83"/>
                  </a:lnTo>
                  <a:lnTo>
                    <a:pt x="3" y="78"/>
                  </a:lnTo>
                  <a:lnTo>
                    <a:pt x="2" y="74"/>
                  </a:lnTo>
                  <a:lnTo>
                    <a:pt x="1" y="68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1" y="43"/>
                  </a:lnTo>
                  <a:lnTo>
                    <a:pt x="1" y="38"/>
                  </a:lnTo>
                  <a:lnTo>
                    <a:pt x="2" y="33"/>
                  </a:lnTo>
                  <a:lnTo>
                    <a:pt x="4" y="29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3" y="13"/>
                  </a:lnTo>
                  <a:lnTo>
                    <a:pt x="15" y="10"/>
                  </a:lnTo>
                  <a:lnTo>
                    <a:pt x="18" y="6"/>
                  </a:lnTo>
                  <a:lnTo>
                    <a:pt x="21" y="4"/>
                  </a:lnTo>
                  <a:lnTo>
                    <a:pt x="26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6" y="1"/>
                  </a:lnTo>
                  <a:lnTo>
                    <a:pt x="50" y="3"/>
                  </a:lnTo>
                  <a:lnTo>
                    <a:pt x="54" y="4"/>
                  </a:lnTo>
                  <a:lnTo>
                    <a:pt x="58" y="7"/>
                  </a:lnTo>
                  <a:lnTo>
                    <a:pt x="61" y="10"/>
                  </a:lnTo>
                  <a:lnTo>
                    <a:pt x="63" y="14"/>
                  </a:lnTo>
                  <a:lnTo>
                    <a:pt x="66" y="17"/>
                  </a:lnTo>
                  <a:lnTo>
                    <a:pt x="68" y="21"/>
                  </a:lnTo>
                  <a:lnTo>
                    <a:pt x="69" y="26"/>
                  </a:lnTo>
                  <a:lnTo>
                    <a:pt x="71" y="30"/>
                  </a:lnTo>
                  <a:lnTo>
                    <a:pt x="73" y="34"/>
                  </a:lnTo>
                  <a:lnTo>
                    <a:pt x="74" y="38"/>
                  </a:lnTo>
                  <a:lnTo>
                    <a:pt x="74" y="44"/>
                  </a:lnTo>
                  <a:lnTo>
                    <a:pt x="75" y="48"/>
                  </a:lnTo>
                  <a:lnTo>
                    <a:pt x="75" y="53"/>
                  </a:lnTo>
                  <a:lnTo>
                    <a:pt x="75" y="64"/>
                  </a:lnTo>
                  <a:lnTo>
                    <a:pt x="74" y="69"/>
                  </a:lnTo>
                  <a:lnTo>
                    <a:pt x="73" y="74"/>
                  </a:lnTo>
                  <a:lnTo>
                    <a:pt x="71" y="79"/>
                  </a:lnTo>
                  <a:lnTo>
                    <a:pt x="70" y="83"/>
                  </a:lnTo>
                  <a:lnTo>
                    <a:pt x="68" y="87"/>
                  </a:lnTo>
                  <a:lnTo>
                    <a:pt x="66" y="92"/>
                  </a:lnTo>
                  <a:lnTo>
                    <a:pt x="64" y="95"/>
                  </a:lnTo>
                  <a:lnTo>
                    <a:pt x="61" y="98"/>
                  </a:lnTo>
                  <a:lnTo>
                    <a:pt x="58" y="101"/>
                  </a:lnTo>
                  <a:lnTo>
                    <a:pt x="54" y="103"/>
                  </a:lnTo>
                  <a:lnTo>
                    <a:pt x="51" y="106"/>
                  </a:lnTo>
                  <a:lnTo>
                    <a:pt x="47" y="107"/>
                  </a:lnTo>
                  <a:lnTo>
                    <a:pt x="43" y="108"/>
                  </a:lnTo>
                  <a:lnTo>
                    <a:pt x="37" y="108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6" name="Freeform 179"/>
            <p:cNvSpPr>
              <a:spLocks/>
            </p:cNvSpPr>
            <p:nvPr/>
          </p:nvSpPr>
          <p:spPr bwMode="auto">
            <a:xfrm>
              <a:off x="516" y="3492"/>
              <a:ext cx="18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62" y="2"/>
                </a:cxn>
                <a:cxn ang="0">
                  <a:pos x="72" y="6"/>
                </a:cxn>
                <a:cxn ang="0">
                  <a:pos x="78" y="12"/>
                </a:cxn>
                <a:cxn ang="0">
                  <a:pos x="85" y="19"/>
                </a:cxn>
                <a:cxn ang="0">
                  <a:pos x="88" y="28"/>
                </a:cxn>
                <a:cxn ang="0">
                  <a:pos x="91" y="38"/>
                </a:cxn>
                <a:cxn ang="0">
                  <a:pos x="92" y="49"/>
                </a:cxn>
                <a:cxn ang="0">
                  <a:pos x="92" y="60"/>
                </a:cxn>
                <a:cxn ang="0">
                  <a:pos x="91" y="69"/>
                </a:cxn>
                <a:cxn ang="0">
                  <a:pos x="88" y="79"/>
                </a:cxn>
                <a:cxn ang="0">
                  <a:pos x="85" y="87"/>
                </a:cxn>
                <a:cxn ang="0">
                  <a:pos x="78" y="95"/>
                </a:cxn>
                <a:cxn ang="0">
                  <a:pos x="72" y="100"/>
                </a:cxn>
                <a:cxn ang="0">
                  <a:pos x="62" y="106"/>
                </a:cxn>
                <a:cxn ang="0">
                  <a:pos x="53" y="108"/>
                </a:cxn>
                <a:cxn ang="0">
                  <a:pos x="41" y="108"/>
                </a:cxn>
                <a:cxn ang="0">
                  <a:pos x="31" y="106"/>
                </a:cxn>
                <a:cxn ang="0">
                  <a:pos x="23" y="101"/>
                </a:cxn>
                <a:cxn ang="0">
                  <a:pos x="15" y="96"/>
                </a:cxn>
                <a:cxn ang="0">
                  <a:pos x="9" y="90"/>
                </a:cxn>
                <a:cxn ang="0">
                  <a:pos x="4" y="81"/>
                </a:cxn>
                <a:cxn ang="0">
                  <a:pos x="2" y="71"/>
                </a:cxn>
                <a:cxn ang="0">
                  <a:pos x="0" y="61"/>
                </a:cxn>
                <a:cxn ang="0">
                  <a:pos x="0" y="49"/>
                </a:cxn>
                <a:cxn ang="0">
                  <a:pos x="1" y="39"/>
                </a:cxn>
                <a:cxn ang="0">
                  <a:pos x="4" y="30"/>
                </a:cxn>
                <a:cxn ang="0">
                  <a:pos x="8" y="20"/>
                </a:cxn>
                <a:cxn ang="0">
                  <a:pos x="14" y="13"/>
                </a:cxn>
                <a:cxn ang="0">
                  <a:pos x="21" y="7"/>
                </a:cxn>
                <a:cxn ang="0">
                  <a:pos x="30" y="2"/>
                </a:cxn>
                <a:cxn ang="0">
                  <a:pos x="40" y="0"/>
                </a:cxn>
              </a:cxnLst>
              <a:rect l="0" t="0" r="r" b="b"/>
              <a:pathLst>
                <a:path w="92" h="108">
                  <a:moveTo>
                    <a:pt x="46" y="0"/>
                  </a:moveTo>
                  <a:lnTo>
                    <a:pt x="53" y="0"/>
                  </a:lnTo>
                  <a:lnTo>
                    <a:pt x="58" y="1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75" y="8"/>
                  </a:lnTo>
                  <a:lnTo>
                    <a:pt x="78" y="12"/>
                  </a:lnTo>
                  <a:lnTo>
                    <a:pt x="81" y="16"/>
                  </a:lnTo>
                  <a:lnTo>
                    <a:pt x="85" y="19"/>
                  </a:lnTo>
                  <a:lnTo>
                    <a:pt x="87" y="23"/>
                  </a:lnTo>
                  <a:lnTo>
                    <a:pt x="88" y="28"/>
                  </a:lnTo>
                  <a:lnTo>
                    <a:pt x="90" y="33"/>
                  </a:lnTo>
                  <a:lnTo>
                    <a:pt x="91" y="38"/>
                  </a:lnTo>
                  <a:lnTo>
                    <a:pt x="91" y="43"/>
                  </a:lnTo>
                  <a:lnTo>
                    <a:pt x="92" y="49"/>
                  </a:lnTo>
                  <a:lnTo>
                    <a:pt x="92" y="54"/>
                  </a:lnTo>
                  <a:lnTo>
                    <a:pt x="92" y="60"/>
                  </a:lnTo>
                  <a:lnTo>
                    <a:pt x="91" y="64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88" y="79"/>
                  </a:lnTo>
                  <a:lnTo>
                    <a:pt x="87" y="83"/>
                  </a:lnTo>
                  <a:lnTo>
                    <a:pt x="85" y="87"/>
                  </a:lnTo>
                  <a:lnTo>
                    <a:pt x="81" y="91"/>
                  </a:lnTo>
                  <a:lnTo>
                    <a:pt x="78" y="95"/>
                  </a:lnTo>
                  <a:lnTo>
                    <a:pt x="75" y="98"/>
                  </a:lnTo>
                  <a:lnTo>
                    <a:pt x="72" y="100"/>
                  </a:lnTo>
                  <a:lnTo>
                    <a:pt x="68" y="103"/>
                  </a:lnTo>
                  <a:lnTo>
                    <a:pt x="62" y="106"/>
                  </a:lnTo>
                  <a:lnTo>
                    <a:pt x="58" y="107"/>
                  </a:lnTo>
                  <a:lnTo>
                    <a:pt x="53" y="108"/>
                  </a:lnTo>
                  <a:lnTo>
                    <a:pt x="46" y="108"/>
                  </a:lnTo>
                  <a:lnTo>
                    <a:pt x="41" y="108"/>
                  </a:lnTo>
                  <a:lnTo>
                    <a:pt x="35" y="107"/>
                  </a:lnTo>
                  <a:lnTo>
                    <a:pt x="31" y="106"/>
                  </a:lnTo>
                  <a:lnTo>
                    <a:pt x="26" y="103"/>
                  </a:lnTo>
                  <a:lnTo>
                    <a:pt x="23" y="101"/>
                  </a:lnTo>
                  <a:lnTo>
                    <a:pt x="18" y="99"/>
                  </a:lnTo>
                  <a:lnTo>
                    <a:pt x="15" y="96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3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1" y="39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1" y="17"/>
                  </a:lnTo>
                  <a:lnTo>
                    <a:pt x="14" y="13"/>
                  </a:lnTo>
                  <a:lnTo>
                    <a:pt x="17" y="10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30" y="2"/>
                  </a:lnTo>
                  <a:lnTo>
                    <a:pt x="34" y="1"/>
                  </a:lnTo>
                  <a:lnTo>
                    <a:pt x="40" y="0"/>
                  </a:lnTo>
                  <a:lnTo>
                    <a:pt x="4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7" name="Freeform 180"/>
            <p:cNvSpPr>
              <a:spLocks/>
            </p:cNvSpPr>
            <p:nvPr/>
          </p:nvSpPr>
          <p:spPr bwMode="auto">
            <a:xfrm>
              <a:off x="546" y="3490"/>
              <a:ext cx="21" cy="2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6" y="129"/>
                </a:cxn>
                <a:cxn ang="0">
                  <a:pos x="16" y="68"/>
                </a:cxn>
                <a:cxn ang="0">
                  <a:pos x="91" y="68"/>
                </a:cxn>
                <a:cxn ang="0">
                  <a:pos x="91" y="129"/>
                </a:cxn>
                <a:cxn ang="0">
                  <a:pos x="106" y="129"/>
                </a:cxn>
                <a:cxn ang="0">
                  <a:pos x="106" y="0"/>
                </a:cxn>
                <a:cxn ang="0">
                  <a:pos x="91" y="0"/>
                </a:cxn>
                <a:cxn ang="0">
                  <a:pos x="91" y="54"/>
                </a:cxn>
                <a:cxn ang="0">
                  <a:pos x="16" y="54"/>
                </a:cxn>
                <a:cxn ang="0">
                  <a:pos x="16" y="0"/>
                </a:cxn>
              </a:cxnLst>
              <a:rect l="0" t="0" r="r" b="b"/>
              <a:pathLst>
                <a:path w="106" h="129">
                  <a:moveTo>
                    <a:pt x="16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6" y="129"/>
                  </a:lnTo>
                  <a:lnTo>
                    <a:pt x="16" y="68"/>
                  </a:lnTo>
                  <a:lnTo>
                    <a:pt x="91" y="68"/>
                  </a:lnTo>
                  <a:lnTo>
                    <a:pt x="91" y="129"/>
                  </a:lnTo>
                  <a:lnTo>
                    <a:pt x="106" y="129"/>
                  </a:lnTo>
                  <a:lnTo>
                    <a:pt x="106" y="0"/>
                  </a:lnTo>
                  <a:lnTo>
                    <a:pt x="91" y="0"/>
                  </a:lnTo>
                  <a:lnTo>
                    <a:pt x="91" y="54"/>
                  </a:lnTo>
                  <a:lnTo>
                    <a:pt x="16" y="54"/>
                  </a:lnTo>
                  <a:lnTo>
                    <a:pt x="1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8" name="Freeform 181"/>
            <p:cNvSpPr>
              <a:spLocks/>
            </p:cNvSpPr>
            <p:nvPr/>
          </p:nvSpPr>
          <p:spPr bwMode="auto">
            <a:xfrm>
              <a:off x="601" y="3479"/>
              <a:ext cx="12" cy="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5" y="13"/>
                </a:cxn>
                <a:cxn ang="0">
                  <a:pos x="25" y="27"/>
                </a:cxn>
                <a:cxn ang="0">
                  <a:pos x="18" y="39"/>
                </a:cxn>
                <a:cxn ang="0">
                  <a:pos x="11" y="53"/>
                </a:cxn>
                <a:cxn ang="0">
                  <a:pos x="6" y="67"/>
                </a:cxn>
                <a:cxn ang="0">
                  <a:pos x="5" y="75"/>
                </a:cxn>
                <a:cxn ang="0">
                  <a:pos x="3" y="82"/>
                </a:cxn>
                <a:cxn ang="0">
                  <a:pos x="2" y="90"/>
                </a:cxn>
                <a:cxn ang="0">
                  <a:pos x="1" y="97"/>
                </a:cxn>
                <a:cxn ang="0">
                  <a:pos x="0" y="114"/>
                </a:cxn>
                <a:cxn ang="0">
                  <a:pos x="1" y="131"/>
                </a:cxn>
                <a:cxn ang="0">
                  <a:pos x="2" y="139"/>
                </a:cxn>
                <a:cxn ang="0">
                  <a:pos x="3" y="147"/>
                </a:cxn>
                <a:cxn ang="0">
                  <a:pos x="5" y="155"/>
                </a:cxn>
                <a:cxn ang="0">
                  <a:pos x="6" y="162"/>
                </a:cxn>
                <a:cxn ang="0">
                  <a:pos x="11" y="176"/>
                </a:cxn>
                <a:cxn ang="0">
                  <a:pos x="18" y="190"/>
                </a:cxn>
                <a:cxn ang="0">
                  <a:pos x="25" y="203"/>
                </a:cxn>
                <a:cxn ang="0">
                  <a:pos x="35" y="217"/>
                </a:cxn>
                <a:cxn ang="0">
                  <a:pos x="45" y="230"/>
                </a:cxn>
                <a:cxn ang="0">
                  <a:pos x="57" y="230"/>
                </a:cxn>
                <a:cxn ang="0">
                  <a:pos x="49" y="218"/>
                </a:cxn>
                <a:cxn ang="0">
                  <a:pos x="41" y="204"/>
                </a:cxn>
                <a:cxn ang="0">
                  <a:pos x="35" y="190"/>
                </a:cxn>
                <a:cxn ang="0">
                  <a:pos x="28" y="175"/>
                </a:cxn>
                <a:cxn ang="0">
                  <a:pos x="24" y="160"/>
                </a:cxn>
                <a:cxn ang="0">
                  <a:pos x="21" y="145"/>
                </a:cxn>
                <a:cxn ang="0">
                  <a:pos x="19" y="130"/>
                </a:cxn>
                <a:cxn ang="0">
                  <a:pos x="18" y="115"/>
                </a:cxn>
                <a:cxn ang="0">
                  <a:pos x="19" y="99"/>
                </a:cxn>
                <a:cxn ang="0">
                  <a:pos x="21" y="84"/>
                </a:cxn>
                <a:cxn ang="0">
                  <a:pos x="24" y="69"/>
                </a:cxn>
                <a:cxn ang="0">
                  <a:pos x="28" y="54"/>
                </a:cxn>
                <a:cxn ang="0">
                  <a:pos x="34" y="40"/>
                </a:cxn>
                <a:cxn ang="0">
                  <a:pos x="41" y="27"/>
                </a:cxn>
                <a:cxn ang="0">
                  <a:pos x="49" y="13"/>
                </a:cxn>
                <a:cxn ang="0">
                  <a:pos x="57" y="0"/>
                </a:cxn>
                <a:cxn ang="0">
                  <a:pos x="45" y="0"/>
                </a:cxn>
              </a:cxnLst>
              <a:rect l="0" t="0" r="r" b="b"/>
              <a:pathLst>
                <a:path w="57" h="230">
                  <a:moveTo>
                    <a:pt x="45" y="0"/>
                  </a:moveTo>
                  <a:lnTo>
                    <a:pt x="35" y="13"/>
                  </a:lnTo>
                  <a:lnTo>
                    <a:pt x="25" y="27"/>
                  </a:lnTo>
                  <a:lnTo>
                    <a:pt x="18" y="39"/>
                  </a:lnTo>
                  <a:lnTo>
                    <a:pt x="11" y="53"/>
                  </a:lnTo>
                  <a:lnTo>
                    <a:pt x="6" y="67"/>
                  </a:lnTo>
                  <a:lnTo>
                    <a:pt x="5" y="75"/>
                  </a:lnTo>
                  <a:lnTo>
                    <a:pt x="3" y="82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14"/>
                  </a:lnTo>
                  <a:lnTo>
                    <a:pt x="1" y="131"/>
                  </a:lnTo>
                  <a:lnTo>
                    <a:pt x="2" y="139"/>
                  </a:lnTo>
                  <a:lnTo>
                    <a:pt x="3" y="147"/>
                  </a:lnTo>
                  <a:lnTo>
                    <a:pt x="5" y="155"/>
                  </a:lnTo>
                  <a:lnTo>
                    <a:pt x="6" y="162"/>
                  </a:lnTo>
                  <a:lnTo>
                    <a:pt x="11" y="176"/>
                  </a:lnTo>
                  <a:lnTo>
                    <a:pt x="18" y="190"/>
                  </a:lnTo>
                  <a:lnTo>
                    <a:pt x="25" y="203"/>
                  </a:lnTo>
                  <a:lnTo>
                    <a:pt x="35" y="217"/>
                  </a:lnTo>
                  <a:lnTo>
                    <a:pt x="45" y="230"/>
                  </a:lnTo>
                  <a:lnTo>
                    <a:pt x="57" y="230"/>
                  </a:lnTo>
                  <a:lnTo>
                    <a:pt x="49" y="218"/>
                  </a:lnTo>
                  <a:lnTo>
                    <a:pt x="41" y="204"/>
                  </a:lnTo>
                  <a:lnTo>
                    <a:pt x="35" y="190"/>
                  </a:lnTo>
                  <a:lnTo>
                    <a:pt x="28" y="175"/>
                  </a:lnTo>
                  <a:lnTo>
                    <a:pt x="24" y="160"/>
                  </a:lnTo>
                  <a:lnTo>
                    <a:pt x="21" y="145"/>
                  </a:lnTo>
                  <a:lnTo>
                    <a:pt x="19" y="130"/>
                  </a:lnTo>
                  <a:lnTo>
                    <a:pt x="18" y="115"/>
                  </a:lnTo>
                  <a:lnTo>
                    <a:pt x="19" y="99"/>
                  </a:lnTo>
                  <a:lnTo>
                    <a:pt x="21" y="84"/>
                  </a:lnTo>
                  <a:lnTo>
                    <a:pt x="24" y="69"/>
                  </a:lnTo>
                  <a:lnTo>
                    <a:pt x="28" y="54"/>
                  </a:lnTo>
                  <a:lnTo>
                    <a:pt x="34" y="40"/>
                  </a:lnTo>
                  <a:lnTo>
                    <a:pt x="41" y="27"/>
                  </a:lnTo>
                  <a:lnTo>
                    <a:pt x="49" y="13"/>
                  </a:lnTo>
                  <a:lnTo>
                    <a:pt x="57" y="0"/>
                  </a:lnTo>
                  <a:lnTo>
                    <a:pt x="4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>
              <a:off x="620" y="3481"/>
              <a:ext cx="25" cy="36"/>
            </a:xfrm>
            <a:custGeom>
              <a:avLst/>
              <a:gdLst/>
              <a:ahLst/>
              <a:cxnLst>
                <a:cxn ang="0">
                  <a:pos x="23" y="43"/>
                </a:cxn>
                <a:cxn ang="0">
                  <a:pos x="26" y="32"/>
                </a:cxn>
                <a:cxn ang="0">
                  <a:pos x="33" y="24"/>
                </a:cxn>
                <a:cxn ang="0">
                  <a:pos x="42" y="17"/>
                </a:cxn>
                <a:cxn ang="0">
                  <a:pos x="54" y="14"/>
                </a:cxn>
                <a:cxn ang="0">
                  <a:pos x="67" y="13"/>
                </a:cxn>
                <a:cxn ang="0">
                  <a:pos x="78" y="15"/>
                </a:cxn>
                <a:cxn ang="0">
                  <a:pos x="87" y="19"/>
                </a:cxn>
                <a:cxn ang="0">
                  <a:pos x="95" y="25"/>
                </a:cxn>
                <a:cxn ang="0">
                  <a:pos x="99" y="33"/>
                </a:cxn>
                <a:cxn ang="0">
                  <a:pos x="101" y="44"/>
                </a:cxn>
                <a:cxn ang="0">
                  <a:pos x="99" y="57"/>
                </a:cxn>
                <a:cxn ang="0">
                  <a:pos x="93" y="67"/>
                </a:cxn>
                <a:cxn ang="0">
                  <a:pos x="83" y="72"/>
                </a:cxn>
                <a:cxn ang="0">
                  <a:pos x="69" y="76"/>
                </a:cxn>
                <a:cxn ang="0">
                  <a:pos x="48" y="90"/>
                </a:cxn>
                <a:cxn ang="0">
                  <a:pos x="77" y="92"/>
                </a:cxn>
                <a:cxn ang="0">
                  <a:pos x="90" y="96"/>
                </a:cxn>
                <a:cxn ang="0">
                  <a:pos x="100" y="104"/>
                </a:cxn>
                <a:cxn ang="0">
                  <a:pos x="106" y="116"/>
                </a:cxn>
                <a:cxn ang="0">
                  <a:pos x="108" y="130"/>
                </a:cxn>
                <a:cxn ang="0">
                  <a:pos x="104" y="140"/>
                </a:cxn>
                <a:cxn ang="0">
                  <a:pos x="98" y="150"/>
                </a:cxn>
                <a:cxn ang="0">
                  <a:pos x="88" y="157"/>
                </a:cxn>
                <a:cxn ang="0">
                  <a:pos x="77" y="163"/>
                </a:cxn>
                <a:cxn ang="0">
                  <a:pos x="63" y="165"/>
                </a:cxn>
                <a:cxn ang="0">
                  <a:pos x="48" y="164"/>
                </a:cxn>
                <a:cxn ang="0">
                  <a:pos x="36" y="158"/>
                </a:cxn>
                <a:cxn ang="0">
                  <a:pos x="26" y="151"/>
                </a:cxn>
                <a:cxn ang="0">
                  <a:pos x="20" y="141"/>
                </a:cxn>
                <a:cxn ang="0">
                  <a:pos x="17" y="129"/>
                </a:cxn>
                <a:cxn ang="0">
                  <a:pos x="1" y="131"/>
                </a:cxn>
                <a:cxn ang="0">
                  <a:pos x="6" y="150"/>
                </a:cxn>
                <a:cxn ang="0">
                  <a:pos x="15" y="163"/>
                </a:cxn>
                <a:cxn ang="0">
                  <a:pos x="26" y="172"/>
                </a:cxn>
                <a:cxn ang="0">
                  <a:pos x="43" y="178"/>
                </a:cxn>
                <a:cxn ang="0">
                  <a:pos x="71" y="179"/>
                </a:cxn>
                <a:cxn ang="0">
                  <a:pos x="89" y="174"/>
                </a:cxn>
                <a:cxn ang="0">
                  <a:pos x="104" y="166"/>
                </a:cxn>
                <a:cxn ang="0">
                  <a:pos x="115" y="154"/>
                </a:cxn>
                <a:cxn ang="0">
                  <a:pos x="121" y="140"/>
                </a:cxn>
                <a:cxn ang="0">
                  <a:pos x="124" y="124"/>
                </a:cxn>
                <a:cxn ang="0">
                  <a:pos x="123" y="115"/>
                </a:cxn>
                <a:cxn ang="0">
                  <a:pos x="120" y="106"/>
                </a:cxn>
                <a:cxn ang="0">
                  <a:pos x="115" y="98"/>
                </a:cxn>
                <a:cxn ang="0">
                  <a:pos x="108" y="90"/>
                </a:cxn>
                <a:cxn ang="0">
                  <a:pos x="96" y="84"/>
                </a:cxn>
                <a:cxn ang="0">
                  <a:pos x="98" y="78"/>
                </a:cxn>
                <a:cxn ang="0">
                  <a:pos x="105" y="73"/>
                </a:cxn>
                <a:cxn ang="0">
                  <a:pos x="111" y="67"/>
                </a:cxn>
                <a:cxn ang="0">
                  <a:pos x="115" y="58"/>
                </a:cxn>
                <a:cxn ang="0">
                  <a:pos x="117" y="49"/>
                </a:cxn>
                <a:cxn ang="0">
                  <a:pos x="117" y="38"/>
                </a:cxn>
                <a:cxn ang="0">
                  <a:pos x="113" y="24"/>
                </a:cxn>
                <a:cxn ang="0">
                  <a:pos x="105" y="14"/>
                </a:cxn>
                <a:cxn ang="0">
                  <a:pos x="95" y="7"/>
                </a:cxn>
                <a:cxn ang="0">
                  <a:pos x="81" y="1"/>
                </a:cxn>
                <a:cxn ang="0">
                  <a:pos x="66" y="0"/>
                </a:cxn>
                <a:cxn ang="0">
                  <a:pos x="42" y="4"/>
                </a:cxn>
                <a:cxn ang="0">
                  <a:pos x="25" y="11"/>
                </a:cxn>
                <a:cxn ang="0">
                  <a:pos x="15" y="22"/>
                </a:cxn>
                <a:cxn ang="0">
                  <a:pos x="8" y="35"/>
                </a:cxn>
                <a:cxn ang="0">
                  <a:pos x="6" y="46"/>
                </a:cxn>
              </a:cxnLst>
              <a:rect l="0" t="0" r="r" b="b"/>
              <a:pathLst>
                <a:path w="124" h="179">
                  <a:moveTo>
                    <a:pt x="22" y="51"/>
                  </a:moveTo>
                  <a:lnTo>
                    <a:pt x="22" y="46"/>
                  </a:lnTo>
                  <a:lnTo>
                    <a:pt x="23" y="43"/>
                  </a:lnTo>
                  <a:lnTo>
                    <a:pt x="24" y="39"/>
                  </a:lnTo>
                  <a:lnTo>
                    <a:pt x="25" y="36"/>
                  </a:lnTo>
                  <a:lnTo>
                    <a:pt x="26" y="32"/>
                  </a:lnTo>
                  <a:lnTo>
                    <a:pt x="29" y="29"/>
                  </a:lnTo>
                  <a:lnTo>
                    <a:pt x="31" y="26"/>
                  </a:lnTo>
                  <a:lnTo>
                    <a:pt x="33" y="24"/>
                  </a:lnTo>
                  <a:lnTo>
                    <a:pt x="36" y="22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6" y="16"/>
                  </a:lnTo>
                  <a:lnTo>
                    <a:pt x="50" y="15"/>
                  </a:lnTo>
                  <a:lnTo>
                    <a:pt x="54" y="14"/>
                  </a:lnTo>
                  <a:lnTo>
                    <a:pt x="58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70" y="13"/>
                  </a:lnTo>
                  <a:lnTo>
                    <a:pt x="73" y="14"/>
                  </a:lnTo>
                  <a:lnTo>
                    <a:pt x="78" y="15"/>
                  </a:lnTo>
                  <a:lnTo>
                    <a:pt x="81" y="16"/>
                  </a:lnTo>
                  <a:lnTo>
                    <a:pt x="84" y="17"/>
                  </a:lnTo>
                  <a:lnTo>
                    <a:pt x="87" y="19"/>
                  </a:lnTo>
                  <a:lnTo>
                    <a:pt x="89" y="21"/>
                  </a:lnTo>
                  <a:lnTo>
                    <a:pt x="92" y="23"/>
                  </a:lnTo>
                  <a:lnTo>
                    <a:pt x="95" y="25"/>
                  </a:lnTo>
                  <a:lnTo>
                    <a:pt x="96" y="27"/>
                  </a:lnTo>
                  <a:lnTo>
                    <a:pt x="98" y="30"/>
                  </a:lnTo>
                  <a:lnTo>
                    <a:pt x="99" y="33"/>
                  </a:lnTo>
                  <a:lnTo>
                    <a:pt x="100" y="37"/>
                  </a:lnTo>
                  <a:lnTo>
                    <a:pt x="101" y="40"/>
                  </a:lnTo>
                  <a:lnTo>
                    <a:pt x="101" y="44"/>
                  </a:lnTo>
                  <a:lnTo>
                    <a:pt x="101" y="48"/>
                  </a:lnTo>
                  <a:lnTo>
                    <a:pt x="100" y="54"/>
                  </a:lnTo>
                  <a:lnTo>
                    <a:pt x="99" y="57"/>
                  </a:lnTo>
                  <a:lnTo>
                    <a:pt x="97" y="60"/>
                  </a:lnTo>
                  <a:lnTo>
                    <a:pt x="95" y="63"/>
                  </a:lnTo>
                  <a:lnTo>
                    <a:pt x="93" y="67"/>
                  </a:lnTo>
                  <a:lnTo>
                    <a:pt x="89" y="69"/>
                  </a:lnTo>
                  <a:lnTo>
                    <a:pt x="86" y="71"/>
                  </a:lnTo>
                  <a:lnTo>
                    <a:pt x="83" y="72"/>
                  </a:lnTo>
                  <a:lnTo>
                    <a:pt x="79" y="74"/>
                  </a:lnTo>
                  <a:lnTo>
                    <a:pt x="74" y="75"/>
                  </a:lnTo>
                  <a:lnTo>
                    <a:pt x="69" y="76"/>
                  </a:lnTo>
                  <a:lnTo>
                    <a:pt x="59" y="77"/>
                  </a:lnTo>
                  <a:lnTo>
                    <a:pt x="48" y="77"/>
                  </a:lnTo>
                  <a:lnTo>
                    <a:pt x="48" y="90"/>
                  </a:lnTo>
                  <a:lnTo>
                    <a:pt x="59" y="90"/>
                  </a:lnTo>
                  <a:lnTo>
                    <a:pt x="71" y="91"/>
                  </a:lnTo>
                  <a:lnTo>
                    <a:pt x="77" y="92"/>
                  </a:lnTo>
                  <a:lnTo>
                    <a:pt x="81" y="93"/>
                  </a:lnTo>
                  <a:lnTo>
                    <a:pt x="86" y="95"/>
                  </a:lnTo>
                  <a:lnTo>
                    <a:pt x="90" y="96"/>
                  </a:lnTo>
                  <a:lnTo>
                    <a:pt x="94" y="99"/>
                  </a:lnTo>
                  <a:lnTo>
                    <a:pt x="97" y="102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4" y="111"/>
                  </a:lnTo>
                  <a:lnTo>
                    <a:pt x="106" y="116"/>
                  </a:lnTo>
                  <a:lnTo>
                    <a:pt x="108" y="120"/>
                  </a:lnTo>
                  <a:lnTo>
                    <a:pt x="108" y="125"/>
                  </a:lnTo>
                  <a:lnTo>
                    <a:pt x="108" y="130"/>
                  </a:lnTo>
                  <a:lnTo>
                    <a:pt x="106" y="133"/>
                  </a:lnTo>
                  <a:lnTo>
                    <a:pt x="105" y="136"/>
                  </a:lnTo>
                  <a:lnTo>
                    <a:pt x="104" y="140"/>
                  </a:lnTo>
                  <a:lnTo>
                    <a:pt x="102" y="143"/>
                  </a:lnTo>
                  <a:lnTo>
                    <a:pt x="100" y="147"/>
                  </a:lnTo>
                  <a:lnTo>
                    <a:pt x="98" y="150"/>
                  </a:lnTo>
                  <a:lnTo>
                    <a:pt x="95" y="153"/>
                  </a:lnTo>
                  <a:lnTo>
                    <a:pt x="92" y="155"/>
                  </a:lnTo>
                  <a:lnTo>
                    <a:pt x="88" y="157"/>
                  </a:lnTo>
                  <a:lnTo>
                    <a:pt x="84" y="159"/>
                  </a:lnTo>
                  <a:lnTo>
                    <a:pt x="81" y="162"/>
                  </a:lnTo>
                  <a:lnTo>
                    <a:pt x="77" y="163"/>
                  </a:lnTo>
                  <a:lnTo>
                    <a:pt x="72" y="164"/>
                  </a:lnTo>
                  <a:lnTo>
                    <a:pt x="67" y="165"/>
                  </a:lnTo>
                  <a:lnTo>
                    <a:pt x="63" y="165"/>
                  </a:lnTo>
                  <a:lnTo>
                    <a:pt x="57" y="165"/>
                  </a:lnTo>
                  <a:lnTo>
                    <a:pt x="53" y="164"/>
                  </a:lnTo>
                  <a:lnTo>
                    <a:pt x="48" y="164"/>
                  </a:lnTo>
                  <a:lnTo>
                    <a:pt x="43" y="162"/>
                  </a:lnTo>
                  <a:lnTo>
                    <a:pt x="40" y="161"/>
                  </a:lnTo>
                  <a:lnTo>
                    <a:pt x="36" y="158"/>
                  </a:lnTo>
                  <a:lnTo>
                    <a:pt x="33" y="156"/>
                  </a:lnTo>
                  <a:lnTo>
                    <a:pt x="30" y="154"/>
                  </a:lnTo>
                  <a:lnTo>
                    <a:pt x="26" y="151"/>
                  </a:lnTo>
                  <a:lnTo>
                    <a:pt x="24" y="148"/>
                  </a:lnTo>
                  <a:lnTo>
                    <a:pt x="22" y="145"/>
                  </a:lnTo>
                  <a:lnTo>
                    <a:pt x="20" y="141"/>
                  </a:lnTo>
                  <a:lnTo>
                    <a:pt x="19" y="137"/>
                  </a:lnTo>
                  <a:lnTo>
                    <a:pt x="18" y="133"/>
                  </a:lnTo>
                  <a:lnTo>
                    <a:pt x="17" y="129"/>
                  </a:lnTo>
                  <a:lnTo>
                    <a:pt x="17" y="123"/>
                  </a:lnTo>
                  <a:lnTo>
                    <a:pt x="0" y="123"/>
                  </a:lnTo>
                  <a:lnTo>
                    <a:pt x="1" y="131"/>
                  </a:lnTo>
                  <a:lnTo>
                    <a:pt x="2" y="137"/>
                  </a:lnTo>
                  <a:lnTo>
                    <a:pt x="4" y="143"/>
                  </a:lnTo>
                  <a:lnTo>
                    <a:pt x="6" y="150"/>
                  </a:lnTo>
                  <a:lnTo>
                    <a:pt x="8" y="154"/>
                  </a:lnTo>
                  <a:lnTo>
                    <a:pt x="11" y="159"/>
                  </a:lnTo>
                  <a:lnTo>
                    <a:pt x="15" y="163"/>
                  </a:lnTo>
                  <a:lnTo>
                    <a:pt x="18" y="167"/>
                  </a:lnTo>
                  <a:lnTo>
                    <a:pt x="22" y="169"/>
                  </a:lnTo>
                  <a:lnTo>
                    <a:pt x="26" y="172"/>
                  </a:lnTo>
                  <a:lnTo>
                    <a:pt x="32" y="174"/>
                  </a:lnTo>
                  <a:lnTo>
                    <a:pt x="37" y="175"/>
                  </a:lnTo>
                  <a:lnTo>
                    <a:pt x="43" y="178"/>
                  </a:lnTo>
                  <a:lnTo>
                    <a:pt x="50" y="178"/>
                  </a:lnTo>
                  <a:lnTo>
                    <a:pt x="65" y="179"/>
                  </a:lnTo>
                  <a:lnTo>
                    <a:pt x="71" y="179"/>
                  </a:lnTo>
                  <a:lnTo>
                    <a:pt x="78" y="178"/>
                  </a:lnTo>
                  <a:lnTo>
                    <a:pt x="84" y="177"/>
                  </a:lnTo>
                  <a:lnTo>
                    <a:pt x="89" y="174"/>
                  </a:lnTo>
                  <a:lnTo>
                    <a:pt x="95" y="172"/>
                  </a:lnTo>
                  <a:lnTo>
                    <a:pt x="100" y="169"/>
                  </a:lnTo>
                  <a:lnTo>
                    <a:pt x="104" y="166"/>
                  </a:lnTo>
                  <a:lnTo>
                    <a:pt x="109" y="163"/>
                  </a:lnTo>
                  <a:lnTo>
                    <a:pt x="112" y="158"/>
                  </a:lnTo>
                  <a:lnTo>
                    <a:pt x="115" y="154"/>
                  </a:lnTo>
                  <a:lnTo>
                    <a:pt x="117" y="150"/>
                  </a:lnTo>
                  <a:lnTo>
                    <a:pt x="119" y="145"/>
                  </a:lnTo>
                  <a:lnTo>
                    <a:pt x="121" y="140"/>
                  </a:lnTo>
                  <a:lnTo>
                    <a:pt x="123" y="135"/>
                  </a:lnTo>
                  <a:lnTo>
                    <a:pt x="124" y="130"/>
                  </a:lnTo>
                  <a:lnTo>
                    <a:pt x="124" y="124"/>
                  </a:lnTo>
                  <a:lnTo>
                    <a:pt x="124" y="121"/>
                  </a:lnTo>
                  <a:lnTo>
                    <a:pt x="124" y="118"/>
                  </a:lnTo>
                  <a:lnTo>
                    <a:pt x="123" y="115"/>
                  </a:lnTo>
                  <a:lnTo>
                    <a:pt x="123" y="112"/>
                  </a:lnTo>
                  <a:lnTo>
                    <a:pt x="121" y="109"/>
                  </a:lnTo>
                  <a:lnTo>
                    <a:pt x="120" y="106"/>
                  </a:lnTo>
                  <a:lnTo>
                    <a:pt x="119" y="103"/>
                  </a:lnTo>
                  <a:lnTo>
                    <a:pt x="117" y="100"/>
                  </a:lnTo>
                  <a:lnTo>
                    <a:pt x="115" y="98"/>
                  </a:lnTo>
                  <a:lnTo>
                    <a:pt x="113" y="94"/>
                  </a:lnTo>
                  <a:lnTo>
                    <a:pt x="111" y="92"/>
                  </a:lnTo>
                  <a:lnTo>
                    <a:pt x="108" y="90"/>
                  </a:lnTo>
                  <a:lnTo>
                    <a:pt x="104" y="87"/>
                  </a:lnTo>
                  <a:lnTo>
                    <a:pt x="100" y="85"/>
                  </a:lnTo>
                  <a:lnTo>
                    <a:pt x="96" y="84"/>
                  </a:lnTo>
                  <a:lnTo>
                    <a:pt x="92" y="82"/>
                  </a:lnTo>
                  <a:lnTo>
                    <a:pt x="95" y="80"/>
                  </a:lnTo>
                  <a:lnTo>
                    <a:pt x="98" y="78"/>
                  </a:lnTo>
                  <a:lnTo>
                    <a:pt x="100" y="77"/>
                  </a:lnTo>
                  <a:lnTo>
                    <a:pt x="103" y="75"/>
                  </a:lnTo>
                  <a:lnTo>
                    <a:pt x="105" y="73"/>
                  </a:lnTo>
                  <a:lnTo>
                    <a:pt x="108" y="71"/>
                  </a:lnTo>
                  <a:lnTo>
                    <a:pt x="109" y="69"/>
                  </a:lnTo>
                  <a:lnTo>
                    <a:pt x="111" y="67"/>
                  </a:lnTo>
                  <a:lnTo>
                    <a:pt x="112" y="63"/>
                  </a:lnTo>
                  <a:lnTo>
                    <a:pt x="114" y="61"/>
                  </a:lnTo>
                  <a:lnTo>
                    <a:pt x="115" y="58"/>
                  </a:lnTo>
                  <a:lnTo>
                    <a:pt x="116" y="56"/>
                  </a:lnTo>
                  <a:lnTo>
                    <a:pt x="116" y="53"/>
                  </a:lnTo>
                  <a:lnTo>
                    <a:pt x="117" y="49"/>
                  </a:lnTo>
                  <a:lnTo>
                    <a:pt x="117" y="46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16" y="33"/>
                  </a:lnTo>
                  <a:lnTo>
                    <a:pt x="115" y="28"/>
                  </a:lnTo>
                  <a:lnTo>
                    <a:pt x="113" y="24"/>
                  </a:lnTo>
                  <a:lnTo>
                    <a:pt x="111" y="21"/>
                  </a:lnTo>
                  <a:lnTo>
                    <a:pt x="109" y="16"/>
                  </a:lnTo>
                  <a:lnTo>
                    <a:pt x="105" y="14"/>
                  </a:lnTo>
                  <a:lnTo>
                    <a:pt x="102" y="11"/>
                  </a:lnTo>
                  <a:lnTo>
                    <a:pt x="98" y="9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85" y="2"/>
                  </a:lnTo>
                  <a:lnTo>
                    <a:pt x="81" y="1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9" y="1"/>
                  </a:lnTo>
                  <a:lnTo>
                    <a:pt x="42" y="4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5" y="11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2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5"/>
                  </a:lnTo>
                  <a:lnTo>
                    <a:pt x="7" y="39"/>
                  </a:lnTo>
                  <a:lnTo>
                    <a:pt x="7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22" y="5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>
              <a:off x="652" y="3481"/>
              <a:ext cx="25" cy="36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11" y="158"/>
                </a:cxn>
                <a:cxn ang="0">
                  <a:pos x="19" y="168"/>
                </a:cxn>
                <a:cxn ang="0">
                  <a:pos x="31" y="174"/>
                </a:cxn>
                <a:cxn ang="0">
                  <a:pos x="45" y="178"/>
                </a:cxn>
                <a:cxn ang="0">
                  <a:pos x="63" y="179"/>
                </a:cxn>
                <a:cxn ang="0">
                  <a:pos x="82" y="172"/>
                </a:cxn>
                <a:cxn ang="0">
                  <a:pos x="99" y="161"/>
                </a:cxn>
                <a:cxn ang="0">
                  <a:pos x="112" y="142"/>
                </a:cxn>
                <a:cxn ang="0">
                  <a:pos x="120" y="118"/>
                </a:cxn>
                <a:cxn ang="0">
                  <a:pos x="123" y="88"/>
                </a:cxn>
                <a:cxn ang="0">
                  <a:pos x="120" y="54"/>
                </a:cxn>
                <a:cxn ang="0">
                  <a:pos x="112" y="32"/>
                </a:cxn>
                <a:cxn ang="0">
                  <a:pos x="100" y="15"/>
                </a:cxn>
                <a:cxn ang="0">
                  <a:pos x="82" y="5"/>
                </a:cxn>
                <a:cxn ang="0">
                  <a:pos x="58" y="0"/>
                </a:cxn>
                <a:cxn ang="0">
                  <a:pos x="37" y="2"/>
                </a:cxn>
                <a:cxn ang="0">
                  <a:pos x="22" y="10"/>
                </a:cxn>
                <a:cxn ang="0">
                  <a:pos x="11" y="21"/>
                </a:cxn>
                <a:cxn ang="0">
                  <a:pos x="3" y="35"/>
                </a:cxn>
                <a:cxn ang="0">
                  <a:pos x="0" y="51"/>
                </a:cxn>
                <a:cxn ang="0">
                  <a:pos x="1" y="69"/>
                </a:cxn>
                <a:cxn ang="0">
                  <a:pos x="6" y="85"/>
                </a:cxn>
                <a:cxn ang="0">
                  <a:pos x="15" y="99"/>
                </a:cxn>
                <a:cxn ang="0">
                  <a:pos x="28" y="107"/>
                </a:cxn>
                <a:cxn ang="0">
                  <a:pos x="44" y="112"/>
                </a:cxn>
                <a:cxn ang="0">
                  <a:pos x="60" y="114"/>
                </a:cxn>
                <a:cxn ang="0">
                  <a:pos x="71" y="111"/>
                </a:cxn>
                <a:cxn ang="0">
                  <a:pos x="81" y="108"/>
                </a:cxn>
                <a:cxn ang="0">
                  <a:pos x="91" y="103"/>
                </a:cxn>
                <a:cxn ang="0">
                  <a:pos x="98" y="95"/>
                </a:cxn>
                <a:cxn ang="0">
                  <a:pos x="105" y="99"/>
                </a:cxn>
                <a:cxn ang="0">
                  <a:pos x="100" y="125"/>
                </a:cxn>
                <a:cxn ang="0">
                  <a:pos x="93" y="143"/>
                </a:cxn>
                <a:cxn ang="0">
                  <a:pos x="81" y="157"/>
                </a:cxn>
                <a:cxn ang="0">
                  <a:pos x="72" y="162"/>
                </a:cxn>
                <a:cxn ang="0">
                  <a:pos x="54" y="165"/>
                </a:cxn>
                <a:cxn ang="0">
                  <a:pos x="44" y="164"/>
                </a:cxn>
                <a:cxn ang="0">
                  <a:pos x="35" y="161"/>
                </a:cxn>
                <a:cxn ang="0">
                  <a:pos x="29" y="155"/>
                </a:cxn>
                <a:cxn ang="0">
                  <a:pos x="23" y="148"/>
                </a:cxn>
                <a:cxn ang="0">
                  <a:pos x="20" y="139"/>
                </a:cxn>
              </a:cxnLst>
              <a:rect l="0" t="0" r="r" b="b"/>
              <a:pathLst>
                <a:path w="123" h="179">
                  <a:moveTo>
                    <a:pt x="3" y="136"/>
                  </a:moveTo>
                  <a:lnTo>
                    <a:pt x="4" y="141"/>
                  </a:lnTo>
                  <a:lnTo>
                    <a:pt x="5" y="146"/>
                  </a:lnTo>
                  <a:lnTo>
                    <a:pt x="6" y="151"/>
                  </a:lnTo>
                  <a:lnTo>
                    <a:pt x="8" y="155"/>
                  </a:lnTo>
                  <a:lnTo>
                    <a:pt x="11" y="158"/>
                  </a:lnTo>
                  <a:lnTo>
                    <a:pt x="13" y="163"/>
                  </a:lnTo>
                  <a:lnTo>
                    <a:pt x="16" y="165"/>
                  </a:lnTo>
                  <a:lnTo>
                    <a:pt x="19" y="168"/>
                  </a:lnTo>
                  <a:lnTo>
                    <a:pt x="23" y="170"/>
                  </a:lnTo>
                  <a:lnTo>
                    <a:pt x="27" y="172"/>
                  </a:lnTo>
                  <a:lnTo>
                    <a:pt x="31" y="174"/>
                  </a:lnTo>
                  <a:lnTo>
                    <a:pt x="35" y="177"/>
                  </a:lnTo>
                  <a:lnTo>
                    <a:pt x="40" y="178"/>
                  </a:lnTo>
                  <a:lnTo>
                    <a:pt x="45" y="178"/>
                  </a:lnTo>
                  <a:lnTo>
                    <a:pt x="50" y="179"/>
                  </a:lnTo>
                  <a:lnTo>
                    <a:pt x="55" y="179"/>
                  </a:lnTo>
                  <a:lnTo>
                    <a:pt x="63" y="179"/>
                  </a:lnTo>
                  <a:lnTo>
                    <a:pt x="69" y="178"/>
                  </a:lnTo>
                  <a:lnTo>
                    <a:pt x="77" y="175"/>
                  </a:lnTo>
                  <a:lnTo>
                    <a:pt x="82" y="172"/>
                  </a:lnTo>
                  <a:lnTo>
                    <a:pt x="89" y="169"/>
                  </a:lnTo>
                  <a:lnTo>
                    <a:pt x="94" y="166"/>
                  </a:lnTo>
                  <a:lnTo>
                    <a:pt x="99" y="161"/>
                  </a:lnTo>
                  <a:lnTo>
                    <a:pt x="103" y="155"/>
                  </a:lnTo>
                  <a:lnTo>
                    <a:pt x="108" y="149"/>
                  </a:lnTo>
                  <a:lnTo>
                    <a:pt x="112" y="142"/>
                  </a:lnTo>
                  <a:lnTo>
                    <a:pt x="115" y="135"/>
                  </a:lnTo>
                  <a:lnTo>
                    <a:pt x="117" y="126"/>
                  </a:lnTo>
                  <a:lnTo>
                    <a:pt x="120" y="118"/>
                  </a:lnTo>
                  <a:lnTo>
                    <a:pt x="122" y="108"/>
                  </a:lnTo>
                  <a:lnTo>
                    <a:pt x="123" y="99"/>
                  </a:lnTo>
                  <a:lnTo>
                    <a:pt x="123" y="88"/>
                  </a:lnTo>
                  <a:lnTo>
                    <a:pt x="122" y="70"/>
                  </a:lnTo>
                  <a:lnTo>
                    <a:pt x="121" y="61"/>
                  </a:lnTo>
                  <a:lnTo>
                    <a:pt x="120" y="54"/>
                  </a:lnTo>
                  <a:lnTo>
                    <a:pt x="117" y="46"/>
                  </a:lnTo>
                  <a:lnTo>
                    <a:pt x="115" y="39"/>
                  </a:lnTo>
                  <a:lnTo>
                    <a:pt x="112" y="32"/>
                  </a:lnTo>
                  <a:lnTo>
                    <a:pt x="109" y="26"/>
                  </a:lnTo>
                  <a:lnTo>
                    <a:pt x="105" y="20"/>
                  </a:lnTo>
                  <a:lnTo>
                    <a:pt x="100" y="15"/>
                  </a:lnTo>
                  <a:lnTo>
                    <a:pt x="95" y="11"/>
                  </a:lnTo>
                  <a:lnTo>
                    <a:pt x="89" y="7"/>
                  </a:lnTo>
                  <a:lnTo>
                    <a:pt x="82" y="5"/>
                  </a:lnTo>
                  <a:lnTo>
                    <a:pt x="75" y="2"/>
                  </a:lnTo>
                  <a:lnTo>
                    <a:pt x="66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7" y="2"/>
                  </a:lnTo>
                  <a:lnTo>
                    <a:pt x="32" y="5"/>
                  </a:lnTo>
                  <a:lnTo>
                    <a:pt x="27" y="7"/>
                  </a:lnTo>
                  <a:lnTo>
                    <a:pt x="22" y="10"/>
                  </a:lnTo>
                  <a:lnTo>
                    <a:pt x="18" y="13"/>
                  </a:lnTo>
                  <a:lnTo>
                    <a:pt x="14" y="16"/>
                  </a:lnTo>
                  <a:lnTo>
                    <a:pt x="11" y="21"/>
                  </a:lnTo>
                  <a:lnTo>
                    <a:pt x="7" y="25"/>
                  </a:lnTo>
                  <a:lnTo>
                    <a:pt x="5" y="29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2" y="75"/>
                  </a:lnTo>
                  <a:lnTo>
                    <a:pt x="4" y="80"/>
                  </a:lnTo>
                  <a:lnTo>
                    <a:pt x="6" y="85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5" y="99"/>
                  </a:lnTo>
                  <a:lnTo>
                    <a:pt x="19" y="102"/>
                  </a:lnTo>
                  <a:lnTo>
                    <a:pt x="22" y="105"/>
                  </a:lnTo>
                  <a:lnTo>
                    <a:pt x="28" y="107"/>
                  </a:lnTo>
                  <a:lnTo>
                    <a:pt x="32" y="109"/>
                  </a:lnTo>
                  <a:lnTo>
                    <a:pt x="37" y="111"/>
                  </a:lnTo>
                  <a:lnTo>
                    <a:pt x="44" y="112"/>
                  </a:lnTo>
                  <a:lnTo>
                    <a:pt x="49" y="114"/>
                  </a:lnTo>
                  <a:lnTo>
                    <a:pt x="55" y="114"/>
                  </a:lnTo>
                  <a:lnTo>
                    <a:pt x="60" y="114"/>
                  </a:lnTo>
                  <a:lnTo>
                    <a:pt x="64" y="114"/>
                  </a:lnTo>
                  <a:lnTo>
                    <a:pt x="67" y="112"/>
                  </a:lnTo>
                  <a:lnTo>
                    <a:pt x="71" y="111"/>
                  </a:lnTo>
                  <a:lnTo>
                    <a:pt x="75" y="110"/>
                  </a:lnTo>
                  <a:lnTo>
                    <a:pt x="78" y="109"/>
                  </a:lnTo>
                  <a:lnTo>
                    <a:pt x="81" y="108"/>
                  </a:lnTo>
                  <a:lnTo>
                    <a:pt x="84" y="107"/>
                  </a:lnTo>
                  <a:lnTo>
                    <a:pt x="87" y="105"/>
                  </a:lnTo>
                  <a:lnTo>
                    <a:pt x="91" y="103"/>
                  </a:lnTo>
                  <a:lnTo>
                    <a:pt x="93" y="101"/>
                  </a:lnTo>
                  <a:lnTo>
                    <a:pt x="96" y="99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6" y="87"/>
                  </a:lnTo>
                  <a:lnTo>
                    <a:pt x="105" y="99"/>
                  </a:lnTo>
                  <a:lnTo>
                    <a:pt x="103" y="112"/>
                  </a:lnTo>
                  <a:lnTo>
                    <a:pt x="102" y="119"/>
                  </a:lnTo>
                  <a:lnTo>
                    <a:pt x="100" y="125"/>
                  </a:lnTo>
                  <a:lnTo>
                    <a:pt x="98" y="132"/>
                  </a:lnTo>
                  <a:lnTo>
                    <a:pt x="96" y="137"/>
                  </a:lnTo>
                  <a:lnTo>
                    <a:pt x="93" y="143"/>
                  </a:lnTo>
                  <a:lnTo>
                    <a:pt x="90" y="149"/>
                  </a:lnTo>
                  <a:lnTo>
                    <a:pt x="85" y="153"/>
                  </a:lnTo>
                  <a:lnTo>
                    <a:pt x="81" y="157"/>
                  </a:lnTo>
                  <a:lnTo>
                    <a:pt x="78" y="158"/>
                  </a:lnTo>
                  <a:lnTo>
                    <a:pt x="76" y="161"/>
                  </a:lnTo>
                  <a:lnTo>
                    <a:pt x="72" y="162"/>
                  </a:lnTo>
                  <a:lnTo>
                    <a:pt x="69" y="163"/>
                  </a:lnTo>
                  <a:lnTo>
                    <a:pt x="62" y="164"/>
                  </a:lnTo>
                  <a:lnTo>
                    <a:pt x="54" y="165"/>
                  </a:lnTo>
                  <a:lnTo>
                    <a:pt x="51" y="165"/>
                  </a:lnTo>
                  <a:lnTo>
                    <a:pt x="47" y="165"/>
                  </a:lnTo>
                  <a:lnTo>
                    <a:pt x="44" y="164"/>
                  </a:lnTo>
                  <a:lnTo>
                    <a:pt x="40" y="163"/>
                  </a:lnTo>
                  <a:lnTo>
                    <a:pt x="38" y="162"/>
                  </a:lnTo>
                  <a:lnTo>
                    <a:pt x="35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27" y="153"/>
                  </a:lnTo>
                  <a:lnTo>
                    <a:pt x="25" y="151"/>
                  </a:lnTo>
                  <a:lnTo>
                    <a:pt x="23" y="148"/>
                  </a:lnTo>
                  <a:lnTo>
                    <a:pt x="22" y="146"/>
                  </a:lnTo>
                  <a:lnTo>
                    <a:pt x="21" y="142"/>
                  </a:lnTo>
                  <a:lnTo>
                    <a:pt x="20" y="139"/>
                  </a:lnTo>
                  <a:lnTo>
                    <a:pt x="19" y="136"/>
                  </a:lnTo>
                  <a:lnTo>
                    <a:pt x="3" y="1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>
              <a:off x="655" y="3483"/>
              <a:ext cx="17" cy="1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5" y="2"/>
                </a:cxn>
                <a:cxn ang="0">
                  <a:pos x="63" y="6"/>
                </a:cxn>
                <a:cxn ang="0">
                  <a:pos x="69" y="10"/>
                </a:cxn>
                <a:cxn ang="0">
                  <a:pos x="75" y="15"/>
                </a:cxn>
                <a:cxn ang="0">
                  <a:pos x="79" y="23"/>
                </a:cxn>
                <a:cxn ang="0">
                  <a:pos x="82" y="30"/>
                </a:cxn>
                <a:cxn ang="0">
                  <a:pos x="83" y="40"/>
                </a:cxn>
                <a:cxn ang="0">
                  <a:pos x="83" y="48"/>
                </a:cxn>
                <a:cxn ang="0">
                  <a:pos x="82" y="57"/>
                </a:cxn>
                <a:cxn ang="0">
                  <a:pos x="79" y="64"/>
                </a:cxn>
                <a:cxn ang="0">
                  <a:pos x="75" y="71"/>
                </a:cxn>
                <a:cxn ang="0">
                  <a:pos x="69" y="77"/>
                </a:cxn>
                <a:cxn ang="0">
                  <a:pos x="63" y="81"/>
                </a:cxn>
                <a:cxn ang="0">
                  <a:pos x="55" y="85"/>
                </a:cxn>
                <a:cxn ang="0">
                  <a:pos x="47" y="87"/>
                </a:cxn>
                <a:cxn ang="0">
                  <a:pos x="36" y="87"/>
                </a:cxn>
                <a:cxn ang="0">
                  <a:pos x="28" y="86"/>
                </a:cxn>
                <a:cxn ang="0">
                  <a:pos x="20" y="82"/>
                </a:cxn>
                <a:cxn ang="0">
                  <a:pos x="14" y="78"/>
                </a:cxn>
                <a:cxn ang="0">
                  <a:pos x="8" y="73"/>
                </a:cxn>
                <a:cxn ang="0">
                  <a:pos x="4" y="66"/>
                </a:cxn>
                <a:cxn ang="0">
                  <a:pos x="1" y="59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1" y="30"/>
                </a:cxn>
                <a:cxn ang="0">
                  <a:pos x="4" y="23"/>
                </a:cxn>
                <a:cxn ang="0">
                  <a:pos x="8" y="15"/>
                </a:cxn>
                <a:cxn ang="0">
                  <a:pos x="14" y="10"/>
                </a:cxn>
                <a:cxn ang="0">
                  <a:pos x="20" y="6"/>
                </a:cxn>
                <a:cxn ang="0">
                  <a:pos x="28" y="2"/>
                </a:cxn>
                <a:cxn ang="0">
                  <a:pos x="36" y="0"/>
                </a:cxn>
              </a:cxnLst>
              <a:rect l="0" t="0" r="r" b="b"/>
              <a:pathLst>
                <a:path w="83" h="87">
                  <a:moveTo>
                    <a:pt x="42" y="0"/>
                  </a:moveTo>
                  <a:lnTo>
                    <a:pt x="47" y="0"/>
                  </a:lnTo>
                  <a:lnTo>
                    <a:pt x="51" y="1"/>
                  </a:lnTo>
                  <a:lnTo>
                    <a:pt x="55" y="2"/>
                  </a:lnTo>
                  <a:lnTo>
                    <a:pt x="60" y="3"/>
                  </a:lnTo>
                  <a:lnTo>
                    <a:pt x="63" y="6"/>
                  </a:lnTo>
                  <a:lnTo>
                    <a:pt x="66" y="8"/>
                  </a:lnTo>
                  <a:lnTo>
                    <a:pt x="69" y="10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8"/>
                  </a:lnTo>
                  <a:lnTo>
                    <a:pt x="79" y="23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2" y="34"/>
                  </a:lnTo>
                  <a:lnTo>
                    <a:pt x="83" y="40"/>
                  </a:lnTo>
                  <a:lnTo>
                    <a:pt x="83" y="44"/>
                  </a:lnTo>
                  <a:lnTo>
                    <a:pt x="83" y="48"/>
                  </a:lnTo>
                  <a:lnTo>
                    <a:pt x="82" y="53"/>
                  </a:lnTo>
                  <a:lnTo>
                    <a:pt x="82" y="57"/>
                  </a:lnTo>
                  <a:lnTo>
                    <a:pt x="80" y="61"/>
                  </a:lnTo>
                  <a:lnTo>
                    <a:pt x="79" y="64"/>
                  </a:lnTo>
                  <a:lnTo>
                    <a:pt x="77" y="67"/>
                  </a:lnTo>
                  <a:lnTo>
                    <a:pt x="75" y="71"/>
                  </a:lnTo>
                  <a:lnTo>
                    <a:pt x="73" y="74"/>
                  </a:lnTo>
                  <a:lnTo>
                    <a:pt x="69" y="77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0" y="83"/>
                  </a:lnTo>
                  <a:lnTo>
                    <a:pt x="55" y="85"/>
                  </a:lnTo>
                  <a:lnTo>
                    <a:pt x="51" y="86"/>
                  </a:lnTo>
                  <a:lnTo>
                    <a:pt x="47" y="87"/>
                  </a:lnTo>
                  <a:lnTo>
                    <a:pt x="42" y="87"/>
                  </a:lnTo>
                  <a:lnTo>
                    <a:pt x="36" y="87"/>
                  </a:lnTo>
                  <a:lnTo>
                    <a:pt x="32" y="86"/>
                  </a:lnTo>
                  <a:lnTo>
                    <a:pt x="28" y="86"/>
                  </a:lnTo>
                  <a:lnTo>
                    <a:pt x="23" y="83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4" y="78"/>
                  </a:lnTo>
                  <a:lnTo>
                    <a:pt x="11" y="76"/>
                  </a:lnTo>
                  <a:lnTo>
                    <a:pt x="8" y="73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3" y="63"/>
                  </a:lnTo>
                  <a:lnTo>
                    <a:pt x="1" y="59"/>
                  </a:lnTo>
                  <a:lnTo>
                    <a:pt x="1" y="55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1" y="35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4" y="23"/>
                  </a:lnTo>
                  <a:lnTo>
                    <a:pt x="6" y="18"/>
                  </a:lnTo>
                  <a:lnTo>
                    <a:pt x="8" y="15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7" y="7"/>
                  </a:lnTo>
                  <a:lnTo>
                    <a:pt x="20" y="6"/>
                  </a:lnTo>
                  <a:lnTo>
                    <a:pt x="23" y="3"/>
                  </a:lnTo>
                  <a:lnTo>
                    <a:pt x="28" y="2"/>
                  </a:lnTo>
                  <a:lnTo>
                    <a:pt x="32" y="1"/>
                  </a:lnTo>
                  <a:lnTo>
                    <a:pt x="36" y="0"/>
                  </a:lnTo>
                  <a:lnTo>
                    <a:pt x="42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>
              <a:off x="687" y="3481"/>
              <a:ext cx="13" cy="3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9" y="6"/>
                </a:cxn>
                <a:cxn ang="0">
                  <a:pos x="48" y="10"/>
                </a:cxn>
                <a:cxn ang="0">
                  <a:pos x="46" y="14"/>
                </a:cxn>
                <a:cxn ang="0">
                  <a:pos x="44" y="19"/>
                </a:cxn>
                <a:cxn ang="0">
                  <a:pos x="42" y="21"/>
                </a:cxn>
                <a:cxn ang="0">
                  <a:pos x="40" y="24"/>
                </a:cxn>
                <a:cxn ang="0">
                  <a:pos x="37" y="26"/>
                </a:cxn>
                <a:cxn ang="0">
                  <a:pos x="33" y="28"/>
                </a:cxn>
                <a:cxn ang="0">
                  <a:pos x="30" y="29"/>
                </a:cxn>
                <a:cxn ang="0">
                  <a:pos x="27" y="30"/>
                </a:cxn>
                <a:cxn ang="0">
                  <a:pos x="23" y="31"/>
                </a:cxn>
                <a:cxn ang="0">
                  <a:pos x="19" y="32"/>
                </a:cxn>
                <a:cxn ang="0">
                  <a:pos x="10" y="33"/>
                </a:cxn>
                <a:cxn ang="0">
                  <a:pos x="0" y="35"/>
                </a:cxn>
                <a:cxn ang="0">
                  <a:pos x="0" y="44"/>
                </a:cxn>
                <a:cxn ang="0">
                  <a:pos x="47" y="44"/>
                </a:cxn>
                <a:cxn ang="0">
                  <a:pos x="47" y="175"/>
                </a:cxn>
                <a:cxn ang="0">
                  <a:pos x="64" y="175"/>
                </a:cxn>
                <a:cxn ang="0">
                  <a:pos x="64" y="0"/>
                </a:cxn>
                <a:cxn ang="0">
                  <a:pos x="50" y="0"/>
                </a:cxn>
              </a:cxnLst>
              <a:rect l="0" t="0" r="r" b="b"/>
              <a:pathLst>
                <a:path w="64" h="175">
                  <a:moveTo>
                    <a:pt x="50" y="0"/>
                  </a:moveTo>
                  <a:lnTo>
                    <a:pt x="49" y="6"/>
                  </a:lnTo>
                  <a:lnTo>
                    <a:pt x="48" y="10"/>
                  </a:lnTo>
                  <a:lnTo>
                    <a:pt x="46" y="14"/>
                  </a:lnTo>
                  <a:lnTo>
                    <a:pt x="44" y="19"/>
                  </a:lnTo>
                  <a:lnTo>
                    <a:pt x="42" y="21"/>
                  </a:lnTo>
                  <a:lnTo>
                    <a:pt x="40" y="24"/>
                  </a:lnTo>
                  <a:lnTo>
                    <a:pt x="37" y="26"/>
                  </a:lnTo>
                  <a:lnTo>
                    <a:pt x="33" y="28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3" y="31"/>
                  </a:lnTo>
                  <a:lnTo>
                    <a:pt x="19" y="32"/>
                  </a:lnTo>
                  <a:lnTo>
                    <a:pt x="10" y="33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175"/>
                  </a:lnTo>
                  <a:lnTo>
                    <a:pt x="64" y="175"/>
                  </a:lnTo>
                  <a:lnTo>
                    <a:pt x="64" y="0"/>
                  </a:lnTo>
                  <a:lnTo>
                    <a:pt x="5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>
              <a:off x="715" y="3481"/>
              <a:ext cx="24" cy="35"/>
            </a:xfrm>
            <a:custGeom>
              <a:avLst/>
              <a:gdLst/>
              <a:ahLst/>
              <a:cxnLst>
                <a:cxn ang="0">
                  <a:pos x="25" y="53"/>
                </a:cxn>
                <a:cxn ang="0">
                  <a:pos x="26" y="44"/>
                </a:cxn>
                <a:cxn ang="0">
                  <a:pos x="29" y="37"/>
                </a:cxn>
                <a:cxn ang="0">
                  <a:pos x="33" y="29"/>
                </a:cxn>
                <a:cxn ang="0">
                  <a:pos x="37" y="24"/>
                </a:cxn>
                <a:cxn ang="0">
                  <a:pos x="44" y="19"/>
                </a:cxn>
                <a:cxn ang="0">
                  <a:pos x="51" y="15"/>
                </a:cxn>
                <a:cxn ang="0">
                  <a:pos x="59" y="13"/>
                </a:cxn>
                <a:cxn ang="0">
                  <a:pos x="67" y="13"/>
                </a:cxn>
                <a:cxn ang="0">
                  <a:pos x="75" y="14"/>
                </a:cxn>
                <a:cxn ang="0">
                  <a:pos x="82" y="16"/>
                </a:cxn>
                <a:cxn ang="0">
                  <a:pos x="89" y="21"/>
                </a:cxn>
                <a:cxn ang="0">
                  <a:pos x="94" y="25"/>
                </a:cxn>
                <a:cxn ang="0">
                  <a:pos x="98" y="30"/>
                </a:cxn>
                <a:cxn ang="0">
                  <a:pos x="102" y="38"/>
                </a:cxn>
                <a:cxn ang="0">
                  <a:pos x="104" y="45"/>
                </a:cxn>
                <a:cxn ang="0">
                  <a:pos x="104" y="53"/>
                </a:cxn>
                <a:cxn ang="0">
                  <a:pos x="103" y="60"/>
                </a:cxn>
                <a:cxn ang="0">
                  <a:pos x="100" y="66"/>
                </a:cxn>
                <a:cxn ang="0">
                  <a:pos x="97" y="71"/>
                </a:cxn>
                <a:cxn ang="0">
                  <a:pos x="91" y="78"/>
                </a:cxn>
                <a:cxn ang="0">
                  <a:pos x="80" y="87"/>
                </a:cxn>
                <a:cxn ang="0">
                  <a:pos x="45" y="107"/>
                </a:cxn>
                <a:cxn ang="0">
                  <a:pos x="29" y="118"/>
                </a:cxn>
                <a:cxn ang="0">
                  <a:pos x="14" y="132"/>
                </a:cxn>
                <a:cxn ang="0">
                  <a:pos x="9" y="139"/>
                </a:cxn>
                <a:cxn ang="0">
                  <a:pos x="6" y="145"/>
                </a:cxn>
                <a:cxn ang="0">
                  <a:pos x="3" y="152"/>
                </a:cxn>
                <a:cxn ang="0">
                  <a:pos x="1" y="164"/>
                </a:cxn>
                <a:cxn ang="0">
                  <a:pos x="0" y="175"/>
                </a:cxn>
                <a:cxn ang="0">
                  <a:pos x="120" y="162"/>
                </a:cxn>
                <a:cxn ang="0">
                  <a:pos x="18" y="158"/>
                </a:cxn>
                <a:cxn ang="0">
                  <a:pos x="19" y="153"/>
                </a:cxn>
                <a:cxn ang="0">
                  <a:pos x="21" y="148"/>
                </a:cxn>
                <a:cxn ang="0">
                  <a:pos x="25" y="142"/>
                </a:cxn>
                <a:cxn ang="0">
                  <a:pos x="28" y="138"/>
                </a:cxn>
                <a:cxn ang="0">
                  <a:pos x="34" y="132"/>
                </a:cxn>
                <a:cxn ang="0">
                  <a:pos x="43" y="125"/>
                </a:cxn>
                <a:cxn ang="0">
                  <a:pos x="97" y="92"/>
                </a:cxn>
                <a:cxn ang="0">
                  <a:pos x="108" y="83"/>
                </a:cxn>
                <a:cxn ang="0">
                  <a:pos x="115" y="71"/>
                </a:cxn>
                <a:cxn ang="0">
                  <a:pos x="120" y="57"/>
                </a:cxn>
                <a:cxn ang="0">
                  <a:pos x="121" y="43"/>
                </a:cxn>
                <a:cxn ang="0">
                  <a:pos x="119" y="35"/>
                </a:cxn>
                <a:cxn ang="0">
                  <a:pos x="115" y="25"/>
                </a:cxn>
                <a:cxn ang="0">
                  <a:pos x="110" y="17"/>
                </a:cxn>
                <a:cxn ang="0">
                  <a:pos x="103" y="11"/>
                </a:cxn>
                <a:cxn ang="0">
                  <a:pos x="94" y="6"/>
                </a:cxn>
                <a:cxn ang="0">
                  <a:pos x="83" y="2"/>
                </a:cxn>
                <a:cxn ang="0">
                  <a:pos x="72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5" y="7"/>
                </a:cxn>
                <a:cxn ang="0">
                  <a:pos x="27" y="12"/>
                </a:cxn>
                <a:cxn ang="0">
                  <a:pos x="18" y="20"/>
                </a:cxn>
                <a:cxn ang="0">
                  <a:pos x="12" y="29"/>
                </a:cxn>
                <a:cxn ang="0">
                  <a:pos x="8" y="39"/>
                </a:cxn>
                <a:cxn ang="0">
                  <a:pos x="5" y="51"/>
                </a:cxn>
                <a:cxn ang="0">
                  <a:pos x="25" y="57"/>
                </a:cxn>
              </a:cxnLst>
              <a:rect l="0" t="0" r="r" b="b"/>
              <a:pathLst>
                <a:path w="121" h="175">
                  <a:moveTo>
                    <a:pt x="25" y="57"/>
                  </a:moveTo>
                  <a:lnTo>
                    <a:pt x="25" y="53"/>
                  </a:lnTo>
                  <a:lnTo>
                    <a:pt x="26" y="48"/>
                  </a:lnTo>
                  <a:lnTo>
                    <a:pt x="26" y="44"/>
                  </a:lnTo>
                  <a:lnTo>
                    <a:pt x="28" y="40"/>
                  </a:lnTo>
                  <a:lnTo>
                    <a:pt x="29" y="37"/>
                  </a:lnTo>
                  <a:lnTo>
                    <a:pt x="31" y="32"/>
                  </a:lnTo>
                  <a:lnTo>
                    <a:pt x="33" y="29"/>
                  </a:lnTo>
                  <a:lnTo>
                    <a:pt x="35" y="26"/>
                  </a:lnTo>
                  <a:lnTo>
                    <a:pt x="37" y="24"/>
                  </a:lnTo>
                  <a:lnTo>
                    <a:pt x="41" y="21"/>
                  </a:lnTo>
                  <a:lnTo>
                    <a:pt x="44" y="19"/>
                  </a:lnTo>
                  <a:lnTo>
                    <a:pt x="47" y="16"/>
                  </a:lnTo>
                  <a:lnTo>
                    <a:pt x="51" y="15"/>
                  </a:lnTo>
                  <a:lnTo>
                    <a:pt x="55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72" y="14"/>
                  </a:lnTo>
                  <a:lnTo>
                    <a:pt x="75" y="14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89" y="21"/>
                  </a:lnTo>
                  <a:lnTo>
                    <a:pt x="92" y="23"/>
                  </a:lnTo>
                  <a:lnTo>
                    <a:pt x="94" y="25"/>
                  </a:lnTo>
                  <a:lnTo>
                    <a:pt x="97" y="28"/>
                  </a:lnTo>
                  <a:lnTo>
                    <a:pt x="98" y="30"/>
                  </a:lnTo>
                  <a:lnTo>
                    <a:pt x="100" y="33"/>
                  </a:lnTo>
                  <a:lnTo>
                    <a:pt x="102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9"/>
                  </a:lnTo>
                  <a:lnTo>
                    <a:pt x="104" y="53"/>
                  </a:lnTo>
                  <a:lnTo>
                    <a:pt x="103" y="57"/>
                  </a:lnTo>
                  <a:lnTo>
                    <a:pt x="103" y="60"/>
                  </a:lnTo>
                  <a:lnTo>
                    <a:pt x="102" y="63"/>
                  </a:lnTo>
                  <a:lnTo>
                    <a:pt x="100" y="66"/>
                  </a:lnTo>
                  <a:lnTo>
                    <a:pt x="98" y="69"/>
                  </a:lnTo>
                  <a:lnTo>
                    <a:pt x="97" y="71"/>
                  </a:lnTo>
                  <a:lnTo>
                    <a:pt x="95" y="74"/>
                  </a:lnTo>
                  <a:lnTo>
                    <a:pt x="91" y="78"/>
                  </a:lnTo>
                  <a:lnTo>
                    <a:pt x="85" y="83"/>
                  </a:lnTo>
                  <a:lnTo>
                    <a:pt x="80" y="87"/>
                  </a:lnTo>
                  <a:lnTo>
                    <a:pt x="74" y="90"/>
                  </a:lnTo>
                  <a:lnTo>
                    <a:pt x="45" y="107"/>
                  </a:lnTo>
                  <a:lnTo>
                    <a:pt x="36" y="112"/>
                  </a:lnTo>
                  <a:lnTo>
                    <a:pt x="29" y="118"/>
                  </a:lnTo>
                  <a:lnTo>
                    <a:pt x="21" y="124"/>
                  </a:lnTo>
                  <a:lnTo>
                    <a:pt x="14" y="132"/>
                  </a:lnTo>
                  <a:lnTo>
                    <a:pt x="11" y="137"/>
                  </a:lnTo>
                  <a:lnTo>
                    <a:pt x="9" y="139"/>
                  </a:lnTo>
                  <a:lnTo>
                    <a:pt x="8" y="141"/>
                  </a:lnTo>
                  <a:lnTo>
                    <a:pt x="6" y="145"/>
                  </a:lnTo>
                  <a:lnTo>
                    <a:pt x="4" y="147"/>
                  </a:lnTo>
                  <a:lnTo>
                    <a:pt x="3" y="152"/>
                  </a:lnTo>
                  <a:lnTo>
                    <a:pt x="1" y="157"/>
                  </a:lnTo>
                  <a:lnTo>
                    <a:pt x="1" y="164"/>
                  </a:lnTo>
                  <a:lnTo>
                    <a:pt x="0" y="169"/>
                  </a:lnTo>
                  <a:lnTo>
                    <a:pt x="0" y="175"/>
                  </a:lnTo>
                  <a:lnTo>
                    <a:pt x="120" y="175"/>
                  </a:lnTo>
                  <a:lnTo>
                    <a:pt x="120" y="162"/>
                  </a:lnTo>
                  <a:lnTo>
                    <a:pt x="18" y="162"/>
                  </a:lnTo>
                  <a:lnTo>
                    <a:pt x="18" y="158"/>
                  </a:lnTo>
                  <a:lnTo>
                    <a:pt x="19" y="155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1" y="148"/>
                  </a:lnTo>
                  <a:lnTo>
                    <a:pt x="22" y="145"/>
                  </a:lnTo>
                  <a:lnTo>
                    <a:pt x="25" y="142"/>
                  </a:lnTo>
                  <a:lnTo>
                    <a:pt x="26" y="140"/>
                  </a:lnTo>
                  <a:lnTo>
                    <a:pt x="28" y="138"/>
                  </a:lnTo>
                  <a:lnTo>
                    <a:pt x="30" y="136"/>
                  </a:lnTo>
                  <a:lnTo>
                    <a:pt x="34" y="132"/>
                  </a:lnTo>
                  <a:lnTo>
                    <a:pt x="38" y="129"/>
                  </a:lnTo>
                  <a:lnTo>
                    <a:pt x="43" y="125"/>
                  </a:lnTo>
                  <a:lnTo>
                    <a:pt x="92" y="96"/>
                  </a:lnTo>
                  <a:lnTo>
                    <a:pt x="97" y="92"/>
                  </a:lnTo>
                  <a:lnTo>
                    <a:pt x="103" y="88"/>
                  </a:lnTo>
                  <a:lnTo>
                    <a:pt x="108" y="83"/>
                  </a:lnTo>
                  <a:lnTo>
                    <a:pt x="112" y="77"/>
                  </a:lnTo>
                  <a:lnTo>
                    <a:pt x="115" y="71"/>
                  </a:lnTo>
                  <a:lnTo>
                    <a:pt x="119" y="64"/>
                  </a:lnTo>
                  <a:lnTo>
                    <a:pt x="120" y="57"/>
                  </a:lnTo>
                  <a:lnTo>
                    <a:pt x="121" y="48"/>
                  </a:lnTo>
                  <a:lnTo>
                    <a:pt x="121" y="43"/>
                  </a:lnTo>
                  <a:lnTo>
                    <a:pt x="120" y="39"/>
                  </a:lnTo>
                  <a:lnTo>
                    <a:pt x="119" y="35"/>
                  </a:lnTo>
                  <a:lnTo>
                    <a:pt x="118" y="29"/>
                  </a:lnTo>
                  <a:lnTo>
                    <a:pt x="115" y="25"/>
                  </a:lnTo>
                  <a:lnTo>
                    <a:pt x="113" y="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3" y="11"/>
                  </a:lnTo>
                  <a:lnTo>
                    <a:pt x="98" y="9"/>
                  </a:lnTo>
                  <a:lnTo>
                    <a:pt x="94" y="6"/>
                  </a:lnTo>
                  <a:lnTo>
                    <a:pt x="89" y="5"/>
                  </a:lnTo>
                  <a:lnTo>
                    <a:pt x="83" y="2"/>
                  </a:lnTo>
                  <a:lnTo>
                    <a:pt x="78" y="1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5"/>
                  </a:lnTo>
                  <a:lnTo>
                    <a:pt x="35" y="7"/>
                  </a:lnTo>
                  <a:lnTo>
                    <a:pt x="31" y="9"/>
                  </a:lnTo>
                  <a:lnTo>
                    <a:pt x="27" y="12"/>
                  </a:lnTo>
                  <a:lnTo>
                    <a:pt x="22" y="16"/>
                  </a:lnTo>
                  <a:lnTo>
                    <a:pt x="18" y="20"/>
                  </a:lnTo>
                  <a:lnTo>
                    <a:pt x="15" y="24"/>
                  </a:lnTo>
                  <a:lnTo>
                    <a:pt x="12" y="29"/>
                  </a:lnTo>
                  <a:lnTo>
                    <a:pt x="10" y="33"/>
                  </a:lnTo>
                  <a:lnTo>
                    <a:pt x="8" y="39"/>
                  </a:lnTo>
                  <a:lnTo>
                    <a:pt x="6" y="45"/>
                  </a:lnTo>
                  <a:lnTo>
                    <a:pt x="5" y="51"/>
                  </a:lnTo>
                  <a:lnTo>
                    <a:pt x="5" y="57"/>
                  </a:lnTo>
                  <a:lnTo>
                    <a:pt x="25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>
              <a:off x="747" y="3479"/>
              <a:ext cx="11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3"/>
                </a:cxn>
                <a:cxn ang="0">
                  <a:pos x="16" y="25"/>
                </a:cxn>
                <a:cxn ang="0">
                  <a:pos x="24" y="39"/>
                </a:cxn>
                <a:cxn ang="0">
                  <a:pos x="29" y="54"/>
                </a:cxn>
                <a:cxn ang="0">
                  <a:pos x="34" y="69"/>
                </a:cxn>
                <a:cxn ang="0">
                  <a:pos x="38" y="84"/>
                </a:cxn>
                <a:cxn ang="0">
                  <a:pos x="40" y="99"/>
                </a:cxn>
                <a:cxn ang="0">
                  <a:pos x="41" y="107"/>
                </a:cxn>
                <a:cxn ang="0">
                  <a:pos x="41" y="114"/>
                </a:cxn>
                <a:cxn ang="0">
                  <a:pos x="40" y="130"/>
                </a:cxn>
                <a:cxn ang="0">
                  <a:pos x="38" y="145"/>
                </a:cxn>
                <a:cxn ang="0">
                  <a:pos x="34" y="160"/>
                </a:cxn>
                <a:cxn ang="0">
                  <a:pos x="30" y="175"/>
                </a:cxn>
                <a:cxn ang="0">
                  <a:pos x="25" y="190"/>
                </a:cxn>
                <a:cxn ang="0">
                  <a:pos x="17" y="204"/>
                </a:cxn>
                <a:cxn ang="0">
                  <a:pos x="10" y="218"/>
                </a:cxn>
                <a:cxn ang="0">
                  <a:pos x="0" y="230"/>
                </a:cxn>
                <a:cxn ang="0">
                  <a:pos x="13" y="230"/>
                </a:cxn>
                <a:cxn ang="0">
                  <a:pos x="24" y="217"/>
                </a:cxn>
                <a:cxn ang="0">
                  <a:pos x="32" y="204"/>
                </a:cxn>
                <a:cxn ang="0">
                  <a:pos x="40" y="190"/>
                </a:cxn>
                <a:cxn ang="0">
                  <a:pos x="46" y="176"/>
                </a:cxn>
                <a:cxn ang="0">
                  <a:pos x="51" y="162"/>
                </a:cxn>
                <a:cxn ang="0">
                  <a:pos x="55" y="147"/>
                </a:cxn>
                <a:cxn ang="0">
                  <a:pos x="57" y="131"/>
                </a:cxn>
                <a:cxn ang="0">
                  <a:pos x="58" y="115"/>
                </a:cxn>
                <a:cxn ang="0">
                  <a:pos x="57" y="98"/>
                </a:cxn>
                <a:cxn ang="0">
                  <a:pos x="55" y="82"/>
                </a:cxn>
                <a:cxn ang="0">
                  <a:pos x="54" y="76"/>
                </a:cxn>
                <a:cxn ang="0">
                  <a:pos x="51" y="68"/>
                </a:cxn>
                <a:cxn ang="0">
                  <a:pos x="49" y="61"/>
                </a:cxn>
                <a:cxn ang="0">
                  <a:pos x="47" y="54"/>
                </a:cxn>
                <a:cxn ang="0">
                  <a:pos x="41" y="40"/>
                </a:cxn>
                <a:cxn ang="0">
                  <a:pos x="32" y="27"/>
                </a:cxn>
                <a:cxn ang="0">
                  <a:pos x="24" y="14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9" y="13"/>
                  </a:lnTo>
                  <a:lnTo>
                    <a:pt x="16" y="25"/>
                  </a:lnTo>
                  <a:lnTo>
                    <a:pt x="24" y="39"/>
                  </a:lnTo>
                  <a:lnTo>
                    <a:pt x="29" y="54"/>
                  </a:lnTo>
                  <a:lnTo>
                    <a:pt x="34" y="69"/>
                  </a:lnTo>
                  <a:lnTo>
                    <a:pt x="38" y="84"/>
                  </a:lnTo>
                  <a:lnTo>
                    <a:pt x="40" y="99"/>
                  </a:lnTo>
                  <a:lnTo>
                    <a:pt x="41" y="107"/>
                  </a:lnTo>
                  <a:lnTo>
                    <a:pt x="41" y="114"/>
                  </a:lnTo>
                  <a:lnTo>
                    <a:pt x="40" y="130"/>
                  </a:lnTo>
                  <a:lnTo>
                    <a:pt x="38" y="145"/>
                  </a:lnTo>
                  <a:lnTo>
                    <a:pt x="34" y="160"/>
                  </a:lnTo>
                  <a:lnTo>
                    <a:pt x="30" y="175"/>
                  </a:lnTo>
                  <a:lnTo>
                    <a:pt x="25" y="190"/>
                  </a:lnTo>
                  <a:lnTo>
                    <a:pt x="17" y="204"/>
                  </a:lnTo>
                  <a:lnTo>
                    <a:pt x="10" y="218"/>
                  </a:lnTo>
                  <a:lnTo>
                    <a:pt x="0" y="230"/>
                  </a:lnTo>
                  <a:lnTo>
                    <a:pt x="13" y="230"/>
                  </a:lnTo>
                  <a:lnTo>
                    <a:pt x="24" y="217"/>
                  </a:lnTo>
                  <a:lnTo>
                    <a:pt x="32" y="204"/>
                  </a:lnTo>
                  <a:lnTo>
                    <a:pt x="40" y="190"/>
                  </a:lnTo>
                  <a:lnTo>
                    <a:pt x="46" y="176"/>
                  </a:lnTo>
                  <a:lnTo>
                    <a:pt x="51" y="162"/>
                  </a:lnTo>
                  <a:lnTo>
                    <a:pt x="55" y="147"/>
                  </a:lnTo>
                  <a:lnTo>
                    <a:pt x="57" y="131"/>
                  </a:lnTo>
                  <a:lnTo>
                    <a:pt x="58" y="115"/>
                  </a:lnTo>
                  <a:lnTo>
                    <a:pt x="57" y="98"/>
                  </a:lnTo>
                  <a:lnTo>
                    <a:pt x="55" y="82"/>
                  </a:lnTo>
                  <a:lnTo>
                    <a:pt x="54" y="76"/>
                  </a:lnTo>
                  <a:lnTo>
                    <a:pt x="51" y="68"/>
                  </a:lnTo>
                  <a:lnTo>
                    <a:pt x="49" y="61"/>
                  </a:lnTo>
                  <a:lnTo>
                    <a:pt x="47" y="54"/>
                  </a:lnTo>
                  <a:lnTo>
                    <a:pt x="41" y="40"/>
                  </a:lnTo>
                  <a:lnTo>
                    <a:pt x="32" y="27"/>
                  </a:lnTo>
                  <a:lnTo>
                    <a:pt x="24" y="14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5" name="Freeform 188"/>
            <p:cNvSpPr>
              <a:spLocks/>
            </p:cNvSpPr>
            <p:nvPr/>
          </p:nvSpPr>
          <p:spPr bwMode="auto">
            <a:xfrm>
              <a:off x="791" y="3481"/>
              <a:ext cx="24" cy="35"/>
            </a:xfrm>
            <a:custGeom>
              <a:avLst/>
              <a:gdLst/>
              <a:ahLst/>
              <a:cxnLst>
                <a:cxn ang="0">
                  <a:pos x="24" y="53"/>
                </a:cxn>
                <a:cxn ang="0">
                  <a:pos x="26" y="44"/>
                </a:cxn>
                <a:cxn ang="0">
                  <a:pos x="28" y="37"/>
                </a:cxn>
                <a:cxn ang="0">
                  <a:pos x="32" y="29"/>
                </a:cxn>
                <a:cxn ang="0">
                  <a:pos x="38" y="24"/>
                </a:cxn>
                <a:cxn ang="0">
                  <a:pos x="44" y="19"/>
                </a:cxn>
                <a:cxn ang="0">
                  <a:pos x="51" y="15"/>
                </a:cxn>
                <a:cxn ang="0">
                  <a:pos x="59" y="13"/>
                </a:cxn>
                <a:cxn ang="0">
                  <a:pos x="68" y="13"/>
                </a:cxn>
                <a:cxn ang="0">
                  <a:pos x="75" y="14"/>
                </a:cxn>
                <a:cxn ang="0">
                  <a:pos x="83" y="16"/>
                </a:cxn>
                <a:cxn ang="0">
                  <a:pos x="89" y="21"/>
                </a:cxn>
                <a:cxn ang="0">
                  <a:pos x="94" y="25"/>
                </a:cxn>
                <a:cxn ang="0">
                  <a:pos x="99" y="30"/>
                </a:cxn>
                <a:cxn ang="0">
                  <a:pos x="101" y="38"/>
                </a:cxn>
                <a:cxn ang="0">
                  <a:pos x="103" y="45"/>
                </a:cxn>
                <a:cxn ang="0">
                  <a:pos x="103" y="53"/>
                </a:cxn>
                <a:cxn ang="0">
                  <a:pos x="102" y="60"/>
                </a:cxn>
                <a:cxn ang="0">
                  <a:pos x="100" y="66"/>
                </a:cxn>
                <a:cxn ang="0">
                  <a:pos x="97" y="71"/>
                </a:cxn>
                <a:cxn ang="0">
                  <a:pos x="90" y="78"/>
                </a:cxn>
                <a:cxn ang="0">
                  <a:pos x="79" y="87"/>
                </a:cxn>
                <a:cxn ang="0">
                  <a:pos x="45" y="107"/>
                </a:cxn>
                <a:cxn ang="0">
                  <a:pos x="30" y="118"/>
                </a:cxn>
                <a:cxn ang="0">
                  <a:pos x="15" y="132"/>
                </a:cxn>
                <a:cxn ang="0">
                  <a:pos x="11" y="137"/>
                </a:cxn>
                <a:cxn ang="0">
                  <a:pos x="8" y="141"/>
                </a:cxn>
                <a:cxn ang="0">
                  <a:pos x="6" y="147"/>
                </a:cxn>
                <a:cxn ang="0">
                  <a:pos x="4" y="152"/>
                </a:cxn>
                <a:cxn ang="0">
                  <a:pos x="1" y="164"/>
                </a:cxn>
                <a:cxn ang="0">
                  <a:pos x="0" y="175"/>
                </a:cxn>
                <a:cxn ang="0">
                  <a:pos x="119" y="162"/>
                </a:cxn>
                <a:cxn ang="0">
                  <a:pos x="19" y="158"/>
                </a:cxn>
                <a:cxn ang="0">
                  <a:pos x="20" y="153"/>
                </a:cxn>
                <a:cxn ang="0">
                  <a:pos x="22" y="148"/>
                </a:cxn>
                <a:cxn ang="0">
                  <a:pos x="25" y="142"/>
                </a:cxn>
                <a:cxn ang="0">
                  <a:pos x="28" y="138"/>
                </a:cxn>
                <a:cxn ang="0">
                  <a:pos x="33" y="132"/>
                </a:cxn>
                <a:cxn ang="0">
                  <a:pos x="42" y="125"/>
                </a:cxn>
                <a:cxn ang="0">
                  <a:pos x="98" y="92"/>
                </a:cxn>
                <a:cxn ang="0">
                  <a:pos x="108" y="83"/>
                </a:cxn>
                <a:cxn ang="0">
                  <a:pos x="116" y="71"/>
                </a:cxn>
                <a:cxn ang="0">
                  <a:pos x="120" y="57"/>
                </a:cxn>
                <a:cxn ang="0">
                  <a:pos x="121" y="43"/>
                </a:cxn>
                <a:cxn ang="0">
                  <a:pos x="119" y="35"/>
                </a:cxn>
                <a:cxn ang="0">
                  <a:pos x="116" y="25"/>
                </a:cxn>
                <a:cxn ang="0">
                  <a:pos x="110" y="17"/>
                </a:cxn>
                <a:cxn ang="0">
                  <a:pos x="103" y="11"/>
                </a:cxn>
                <a:cxn ang="0">
                  <a:pos x="94" y="6"/>
                </a:cxn>
                <a:cxn ang="0">
                  <a:pos x="84" y="2"/>
                </a:cxn>
                <a:cxn ang="0">
                  <a:pos x="72" y="0"/>
                </a:cxn>
                <a:cxn ang="0">
                  <a:pos x="59" y="0"/>
                </a:cxn>
                <a:cxn ang="0">
                  <a:pos x="46" y="2"/>
                </a:cxn>
                <a:cxn ang="0">
                  <a:pos x="36" y="7"/>
                </a:cxn>
                <a:cxn ang="0">
                  <a:pos x="27" y="12"/>
                </a:cxn>
                <a:cxn ang="0">
                  <a:pos x="19" y="20"/>
                </a:cxn>
                <a:cxn ang="0">
                  <a:pos x="13" y="29"/>
                </a:cxn>
                <a:cxn ang="0">
                  <a:pos x="9" y="39"/>
                </a:cxn>
                <a:cxn ang="0">
                  <a:pos x="7" y="51"/>
                </a:cxn>
                <a:cxn ang="0">
                  <a:pos x="24" y="57"/>
                </a:cxn>
              </a:cxnLst>
              <a:rect l="0" t="0" r="r" b="b"/>
              <a:pathLst>
                <a:path w="121" h="175">
                  <a:moveTo>
                    <a:pt x="24" y="57"/>
                  </a:moveTo>
                  <a:lnTo>
                    <a:pt x="24" y="53"/>
                  </a:lnTo>
                  <a:lnTo>
                    <a:pt x="25" y="48"/>
                  </a:lnTo>
                  <a:lnTo>
                    <a:pt x="26" y="44"/>
                  </a:lnTo>
                  <a:lnTo>
                    <a:pt x="27" y="40"/>
                  </a:lnTo>
                  <a:lnTo>
                    <a:pt x="28" y="37"/>
                  </a:lnTo>
                  <a:lnTo>
                    <a:pt x="30" y="32"/>
                  </a:lnTo>
                  <a:lnTo>
                    <a:pt x="32" y="29"/>
                  </a:lnTo>
                  <a:lnTo>
                    <a:pt x="35" y="26"/>
                  </a:lnTo>
                  <a:lnTo>
                    <a:pt x="38" y="24"/>
                  </a:lnTo>
                  <a:lnTo>
                    <a:pt x="41" y="21"/>
                  </a:lnTo>
                  <a:lnTo>
                    <a:pt x="44" y="19"/>
                  </a:lnTo>
                  <a:lnTo>
                    <a:pt x="47" y="16"/>
                  </a:lnTo>
                  <a:lnTo>
                    <a:pt x="51" y="15"/>
                  </a:lnTo>
                  <a:lnTo>
                    <a:pt x="55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8" y="13"/>
                  </a:lnTo>
                  <a:lnTo>
                    <a:pt x="72" y="14"/>
                  </a:lnTo>
                  <a:lnTo>
                    <a:pt x="75" y="14"/>
                  </a:lnTo>
                  <a:lnTo>
                    <a:pt x="79" y="15"/>
                  </a:lnTo>
                  <a:lnTo>
                    <a:pt x="83" y="16"/>
                  </a:lnTo>
                  <a:lnTo>
                    <a:pt x="86" y="19"/>
                  </a:lnTo>
                  <a:lnTo>
                    <a:pt x="89" y="21"/>
                  </a:lnTo>
                  <a:lnTo>
                    <a:pt x="91" y="23"/>
                  </a:lnTo>
                  <a:lnTo>
                    <a:pt x="94" y="25"/>
                  </a:lnTo>
                  <a:lnTo>
                    <a:pt x="97" y="28"/>
                  </a:lnTo>
                  <a:lnTo>
                    <a:pt x="99" y="30"/>
                  </a:lnTo>
                  <a:lnTo>
                    <a:pt x="100" y="33"/>
                  </a:lnTo>
                  <a:lnTo>
                    <a:pt x="101" y="38"/>
                  </a:lnTo>
                  <a:lnTo>
                    <a:pt x="102" y="41"/>
                  </a:lnTo>
                  <a:lnTo>
                    <a:pt x="103" y="45"/>
                  </a:lnTo>
                  <a:lnTo>
                    <a:pt x="103" y="49"/>
                  </a:lnTo>
                  <a:lnTo>
                    <a:pt x="103" y="53"/>
                  </a:lnTo>
                  <a:lnTo>
                    <a:pt x="102" y="57"/>
                  </a:lnTo>
                  <a:lnTo>
                    <a:pt x="102" y="60"/>
                  </a:lnTo>
                  <a:lnTo>
                    <a:pt x="101" y="63"/>
                  </a:lnTo>
                  <a:lnTo>
                    <a:pt x="100" y="66"/>
                  </a:lnTo>
                  <a:lnTo>
                    <a:pt x="98" y="69"/>
                  </a:lnTo>
                  <a:lnTo>
                    <a:pt x="97" y="71"/>
                  </a:lnTo>
                  <a:lnTo>
                    <a:pt x="94" y="74"/>
                  </a:lnTo>
                  <a:lnTo>
                    <a:pt x="90" y="78"/>
                  </a:lnTo>
                  <a:lnTo>
                    <a:pt x="85" y="83"/>
                  </a:lnTo>
                  <a:lnTo>
                    <a:pt x="79" y="87"/>
                  </a:lnTo>
                  <a:lnTo>
                    <a:pt x="73" y="90"/>
                  </a:lnTo>
                  <a:lnTo>
                    <a:pt x="45" y="107"/>
                  </a:lnTo>
                  <a:lnTo>
                    <a:pt x="38" y="112"/>
                  </a:lnTo>
                  <a:lnTo>
                    <a:pt x="30" y="118"/>
                  </a:lnTo>
                  <a:lnTo>
                    <a:pt x="23" y="124"/>
                  </a:lnTo>
                  <a:lnTo>
                    <a:pt x="15" y="132"/>
                  </a:lnTo>
                  <a:lnTo>
                    <a:pt x="13" y="134"/>
                  </a:lnTo>
                  <a:lnTo>
                    <a:pt x="11" y="137"/>
                  </a:lnTo>
                  <a:lnTo>
                    <a:pt x="10" y="139"/>
                  </a:lnTo>
                  <a:lnTo>
                    <a:pt x="8" y="141"/>
                  </a:lnTo>
                  <a:lnTo>
                    <a:pt x="7" y="145"/>
                  </a:lnTo>
                  <a:lnTo>
                    <a:pt x="6" y="147"/>
                  </a:lnTo>
                  <a:lnTo>
                    <a:pt x="5" y="149"/>
                  </a:lnTo>
                  <a:lnTo>
                    <a:pt x="4" y="152"/>
                  </a:lnTo>
                  <a:lnTo>
                    <a:pt x="3" y="157"/>
                  </a:lnTo>
                  <a:lnTo>
                    <a:pt x="1" y="164"/>
                  </a:lnTo>
                  <a:lnTo>
                    <a:pt x="0" y="169"/>
                  </a:lnTo>
                  <a:lnTo>
                    <a:pt x="0" y="175"/>
                  </a:lnTo>
                  <a:lnTo>
                    <a:pt x="119" y="175"/>
                  </a:lnTo>
                  <a:lnTo>
                    <a:pt x="119" y="162"/>
                  </a:lnTo>
                  <a:lnTo>
                    <a:pt x="19" y="162"/>
                  </a:lnTo>
                  <a:lnTo>
                    <a:pt x="19" y="158"/>
                  </a:lnTo>
                  <a:lnTo>
                    <a:pt x="20" y="155"/>
                  </a:lnTo>
                  <a:lnTo>
                    <a:pt x="20" y="153"/>
                  </a:lnTo>
                  <a:lnTo>
                    <a:pt x="21" y="150"/>
                  </a:lnTo>
                  <a:lnTo>
                    <a:pt x="22" y="148"/>
                  </a:lnTo>
                  <a:lnTo>
                    <a:pt x="24" y="145"/>
                  </a:lnTo>
                  <a:lnTo>
                    <a:pt x="25" y="142"/>
                  </a:lnTo>
                  <a:lnTo>
                    <a:pt x="26" y="140"/>
                  </a:lnTo>
                  <a:lnTo>
                    <a:pt x="28" y="138"/>
                  </a:lnTo>
                  <a:lnTo>
                    <a:pt x="29" y="136"/>
                  </a:lnTo>
                  <a:lnTo>
                    <a:pt x="33" y="132"/>
                  </a:lnTo>
                  <a:lnTo>
                    <a:pt x="38" y="129"/>
                  </a:lnTo>
                  <a:lnTo>
                    <a:pt x="42" y="125"/>
                  </a:lnTo>
                  <a:lnTo>
                    <a:pt x="91" y="96"/>
                  </a:lnTo>
                  <a:lnTo>
                    <a:pt x="98" y="92"/>
                  </a:lnTo>
                  <a:lnTo>
                    <a:pt x="103" y="88"/>
                  </a:lnTo>
                  <a:lnTo>
                    <a:pt x="108" y="83"/>
                  </a:lnTo>
                  <a:lnTo>
                    <a:pt x="113" y="77"/>
                  </a:lnTo>
                  <a:lnTo>
                    <a:pt x="116" y="71"/>
                  </a:lnTo>
                  <a:lnTo>
                    <a:pt x="119" y="64"/>
                  </a:lnTo>
                  <a:lnTo>
                    <a:pt x="120" y="57"/>
                  </a:lnTo>
                  <a:lnTo>
                    <a:pt x="121" y="48"/>
                  </a:lnTo>
                  <a:lnTo>
                    <a:pt x="121" y="43"/>
                  </a:lnTo>
                  <a:lnTo>
                    <a:pt x="120" y="39"/>
                  </a:lnTo>
                  <a:lnTo>
                    <a:pt x="119" y="35"/>
                  </a:lnTo>
                  <a:lnTo>
                    <a:pt x="118" y="29"/>
                  </a:lnTo>
                  <a:lnTo>
                    <a:pt x="116" y="25"/>
                  </a:lnTo>
                  <a:lnTo>
                    <a:pt x="114" y="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3" y="11"/>
                  </a:lnTo>
                  <a:lnTo>
                    <a:pt x="99" y="9"/>
                  </a:lnTo>
                  <a:lnTo>
                    <a:pt x="94" y="6"/>
                  </a:lnTo>
                  <a:lnTo>
                    <a:pt x="89" y="5"/>
                  </a:lnTo>
                  <a:lnTo>
                    <a:pt x="84" y="2"/>
                  </a:lnTo>
                  <a:lnTo>
                    <a:pt x="78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9" y="0"/>
                  </a:lnTo>
                  <a:lnTo>
                    <a:pt x="53" y="1"/>
                  </a:lnTo>
                  <a:lnTo>
                    <a:pt x="46" y="2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2"/>
                  </a:lnTo>
                  <a:lnTo>
                    <a:pt x="23" y="16"/>
                  </a:lnTo>
                  <a:lnTo>
                    <a:pt x="19" y="20"/>
                  </a:lnTo>
                  <a:lnTo>
                    <a:pt x="15" y="24"/>
                  </a:lnTo>
                  <a:lnTo>
                    <a:pt x="13" y="29"/>
                  </a:lnTo>
                  <a:lnTo>
                    <a:pt x="11" y="33"/>
                  </a:lnTo>
                  <a:lnTo>
                    <a:pt x="9" y="39"/>
                  </a:lnTo>
                  <a:lnTo>
                    <a:pt x="8" y="45"/>
                  </a:lnTo>
                  <a:lnTo>
                    <a:pt x="7" y="51"/>
                  </a:lnTo>
                  <a:lnTo>
                    <a:pt x="7" y="57"/>
                  </a:lnTo>
                  <a:lnTo>
                    <a:pt x="24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6" name="Rectangle 189"/>
            <p:cNvSpPr>
              <a:spLocks noChangeArrowheads="1"/>
            </p:cNvSpPr>
            <p:nvPr/>
          </p:nvSpPr>
          <p:spPr bwMode="auto">
            <a:xfrm>
              <a:off x="822" y="350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7" name="Rectangle 190"/>
            <p:cNvSpPr>
              <a:spLocks noChangeArrowheads="1"/>
            </p:cNvSpPr>
            <p:nvPr/>
          </p:nvSpPr>
          <p:spPr bwMode="auto">
            <a:xfrm>
              <a:off x="822" y="350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8" name="Freeform 191"/>
            <p:cNvSpPr>
              <a:spLocks/>
            </p:cNvSpPr>
            <p:nvPr/>
          </p:nvSpPr>
          <p:spPr bwMode="auto">
            <a:xfrm>
              <a:off x="842" y="3481"/>
              <a:ext cx="25" cy="3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0" y="118"/>
                </a:cxn>
                <a:cxn ang="0">
                  <a:pos x="0" y="131"/>
                </a:cxn>
                <a:cxn ang="0">
                  <a:pos x="82" y="131"/>
                </a:cxn>
                <a:cxn ang="0">
                  <a:pos x="82" y="174"/>
                </a:cxn>
                <a:cxn ang="0">
                  <a:pos x="99" y="174"/>
                </a:cxn>
                <a:cxn ang="0">
                  <a:pos x="99" y="131"/>
                </a:cxn>
                <a:cxn ang="0">
                  <a:pos x="125" y="131"/>
                </a:cxn>
                <a:cxn ang="0">
                  <a:pos x="125" y="118"/>
                </a:cxn>
                <a:cxn ang="0">
                  <a:pos x="99" y="118"/>
                </a:cxn>
                <a:cxn ang="0">
                  <a:pos x="99" y="0"/>
                </a:cxn>
                <a:cxn ang="0">
                  <a:pos x="84" y="0"/>
                </a:cxn>
              </a:cxnLst>
              <a:rect l="0" t="0" r="r" b="b"/>
              <a:pathLst>
                <a:path w="125" h="174">
                  <a:moveTo>
                    <a:pt x="84" y="0"/>
                  </a:moveTo>
                  <a:lnTo>
                    <a:pt x="0" y="118"/>
                  </a:lnTo>
                  <a:lnTo>
                    <a:pt x="0" y="131"/>
                  </a:lnTo>
                  <a:lnTo>
                    <a:pt x="82" y="131"/>
                  </a:lnTo>
                  <a:lnTo>
                    <a:pt x="82" y="174"/>
                  </a:lnTo>
                  <a:lnTo>
                    <a:pt x="99" y="174"/>
                  </a:lnTo>
                  <a:lnTo>
                    <a:pt x="99" y="131"/>
                  </a:lnTo>
                  <a:lnTo>
                    <a:pt x="125" y="131"/>
                  </a:lnTo>
                  <a:lnTo>
                    <a:pt x="125" y="118"/>
                  </a:lnTo>
                  <a:lnTo>
                    <a:pt x="99" y="118"/>
                  </a:lnTo>
                  <a:lnTo>
                    <a:pt x="99" y="0"/>
                  </a:lnTo>
                  <a:lnTo>
                    <a:pt x="84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89" name="Freeform 192"/>
            <p:cNvSpPr>
              <a:spLocks/>
            </p:cNvSpPr>
            <p:nvPr/>
          </p:nvSpPr>
          <p:spPr bwMode="auto">
            <a:xfrm>
              <a:off x="845" y="3486"/>
              <a:ext cx="13" cy="19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94"/>
                </a:cxn>
                <a:cxn ang="0">
                  <a:pos x="0" y="94"/>
                </a:cxn>
                <a:cxn ang="0">
                  <a:pos x="66" y="0"/>
                </a:cxn>
              </a:cxnLst>
              <a:rect l="0" t="0" r="r" b="b"/>
              <a:pathLst>
                <a:path w="66" h="94">
                  <a:moveTo>
                    <a:pt x="66" y="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6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0" name="Freeform 193"/>
            <p:cNvSpPr>
              <a:spLocks/>
            </p:cNvSpPr>
            <p:nvPr/>
          </p:nvSpPr>
          <p:spPr bwMode="auto">
            <a:xfrm>
              <a:off x="873" y="3481"/>
              <a:ext cx="25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0" y="118"/>
                </a:cxn>
                <a:cxn ang="0">
                  <a:pos x="0" y="131"/>
                </a:cxn>
                <a:cxn ang="0">
                  <a:pos x="83" y="131"/>
                </a:cxn>
                <a:cxn ang="0">
                  <a:pos x="83" y="174"/>
                </a:cxn>
                <a:cxn ang="0">
                  <a:pos x="100" y="174"/>
                </a:cxn>
                <a:cxn ang="0">
                  <a:pos x="100" y="131"/>
                </a:cxn>
                <a:cxn ang="0">
                  <a:pos x="125" y="131"/>
                </a:cxn>
                <a:cxn ang="0">
                  <a:pos x="125" y="118"/>
                </a:cxn>
                <a:cxn ang="0">
                  <a:pos x="100" y="118"/>
                </a:cxn>
                <a:cxn ang="0">
                  <a:pos x="100" y="0"/>
                </a:cxn>
                <a:cxn ang="0">
                  <a:pos x="85" y="0"/>
                </a:cxn>
              </a:cxnLst>
              <a:rect l="0" t="0" r="r" b="b"/>
              <a:pathLst>
                <a:path w="125" h="174">
                  <a:moveTo>
                    <a:pt x="85" y="0"/>
                  </a:moveTo>
                  <a:lnTo>
                    <a:pt x="0" y="118"/>
                  </a:lnTo>
                  <a:lnTo>
                    <a:pt x="0" y="131"/>
                  </a:lnTo>
                  <a:lnTo>
                    <a:pt x="83" y="131"/>
                  </a:lnTo>
                  <a:lnTo>
                    <a:pt x="83" y="174"/>
                  </a:lnTo>
                  <a:lnTo>
                    <a:pt x="100" y="174"/>
                  </a:lnTo>
                  <a:lnTo>
                    <a:pt x="100" y="131"/>
                  </a:lnTo>
                  <a:lnTo>
                    <a:pt x="125" y="131"/>
                  </a:lnTo>
                  <a:lnTo>
                    <a:pt x="125" y="118"/>
                  </a:lnTo>
                  <a:lnTo>
                    <a:pt x="100" y="118"/>
                  </a:lnTo>
                  <a:lnTo>
                    <a:pt x="100" y="0"/>
                  </a:lnTo>
                  <a:lnTo>
                    <a:pt x="8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1" name="Freeform 194"/>
            <p:cNvSpPr>
              <a:spLocks/>
            </p:cNvSpPr>
            <p:nvPr/>
          </p:nvSpPr>
          <p:spPr bwMode="auto">
            <a:xfrm>
              <a:off x="876" y="3486"/>
              <a:ext cx="14" cy="1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7" y="94"/>
                </a:cxn>
                <a:cxn ang="0">
                  <a:pos x="0" y="94"/>
                </a:cxn>
                <a:cxn ang="0">
                  <a:pos x="67" y="0"/>
                </a:cxn>
              </a:cxnLst>
              <a:rect l="0" t="0" r="r" b="b"/>
              <a:pathLst>
                <a:path w="67" h="94">
                  <a:moveTo>
                    <a:pt x="67" y="0"/>
                  </a:moveTo>
                  <a:lnTo>
                    <a:pt x="67" y="94"/>
                  </a:lnTo>
                  <a:lnTo>
                    <a:pt x="0" y="94"/>
                  </a:lnTo>
                  <a:lnTo>
                    <a:pt x="6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2" name="Rectangle 195"/>
            <p:cNvSpPr>
              <a:spLocks noChangeArrowheads="1"/>
            </p:cNvSpPr>
            <p:nvPr/>
          </p:nvSpPr>
          <p:spPr bwMode="auto">
            <a:xfrm>
              <a:off x="905" y="350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3" name="Rectangle 196"/>
            <p:cNvSpPr>
              <a:spLocks noChangeArrowheads="1"/>
            </p:cNvSpPr>
            <p:nvPr/>
          </p:nvSpPr>
          <p:spPr bwMode="auto">
            <a:xfrm>
              <a:off x="905" y="350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4" name="Freeform 197"/>
            <p:cNvSpPr>
              <a:spLocks/>
            </p:cNvSpPr>
            <p:nvPr/>
          </p:nvSpPr>
          <p:spPr bwMode="auto">
            <a:xfrm>
              <a:off x="925" y="3481"/>
              <a:ext cx="24" cy="36"/>
            </a:xfrm>
            <a:custGeom>
              <a:avLst/>
              <a:gdLst/>
              <a:ahLst/>
              <a:cxnLst>
                <a:cxn ang="0">
                  <a:pos x="29" y="82"/>
                </a:cxn>
                <a:cxn ang="0">
                  <a:pos x="22" y="86"/>
                </a:cxn>
                <a:cxn ang="0">
                  <a:pos x="16" y="90"/>
                </a:cxn>
                <a:cxn ang="0">
                  <a:pos x="11" y="95"/>
                </a:cxn>
                <a:cxn ang="0">
                  <a:pos x="7" y="101"/>
                </a:cxn>
                <a:cxn ang="0">
                  <a:pos x="3" y="108"/>
                </a:cxn>
                <a:cxn ang="0">
                  <a:pos x="1" y="115"/>
                </a:cxn>
                <a:cxn ang="0">
                  <a:pos x="0" y="122"/>
                </a:cxn>
                <a:cxn ang="0">
                  <a:pos x="0" y="133"/>
                </a:cxn>
                <a:cxn ang="0">
                  <a:pos x="3" y="145"/>
                </a:cxn>
                <a:cxn ang="0">
                  <a:pos x="8" y="154"/>
                </a:cxn>
                <a:cxn ang="0">
                  <a:pos x="15" y="163"/>
                </a:cxn>
                <a:cxn ang="0">
                  <a:pos x="24" y="169"/>
                </a:cxn>
                <a:cxn ang="0">
                  <a:pos x="32" y="173"/>
                </a:cxn>
                <a:cxn ang="0">
                  <a:pos x="43" y="177"/>
                </a:cxn>
                <a:cxn ang="0">
                  <a:pos x="53" y="179"/>
                </a:cxn>
                <a:cxn ang="0">
                  <a:pos x="65" y="179"/>
                </a:cxn>
                <a:cxn ang="0">
                  <a:pos x="78" y="177"/>
                </a:cxn>
                <a:cxn ang="0">
                  <a:pos x="90" y="173"/>
                </a:cxn>
                <a:cxn ang="0">
                  <a:pos x="100" y="168"/>
                </a:cxn>
                <a:cxn ang="0">
                  <a:pos x="108" y="161"/>
                </a:cxn>
                <a:cxn ang="0">
                  <a:pos x="114" y="152"/>
                </a:cxn>
                <a:cxn ang="0">
                  <a:pos x="119" y="142"/>
                </a:cxn>
                <a:cxn ang="0">
                  <a:pos x="121" y="131"/>
                </a:cxn>
                <a:cxn ang="0">
                  <a:pos x="121" y="120"/>
                </a:cxn>
                <a:cxn ang="0">
                  <a:pos x="120" y="114"/>
                </a:cxn>
                <a:cxn ang="0">
                  <a:pos x="118" y="107"/>
                </a:cxn>
                <a:cxn ang="0">
                  <a:pos x="114" y="101"/>
                </a:cxn>
                <a:cxn ang="0">
                  <a:pos x="110" y="95"/>
                </a:cxn>
                <a:cxn ang="0">
                  <a:pos x="105" y="90"/>
                </a:cxn>
                <a:cxn ang="0">
                  <a:pos x="100" y="86"/>
                </a:cxn>
                <a:cxn ang="0">
                  <a:pos x="92" y="83"/>
                </a:cxn>
                <a:cxn ang="0">
                  <a:pos x="92" y="79"/>
                </a:cxn>
                <a:cxn ang="0">
                  <a:pos x="98" y="76"/>
                </a:cxn>
                <a:cxn ang="0">
                  <a:pos x="103" y="72"/>
                </a:cxn>
                <a:cxn ang="0">
                  <a:pos x="107" y="68"/>
                </a:cxn>
                <a:cxn ang="0">
                  <a:pos x="110" y="63"/>
                </a:cxn>
                <a:cxn ang="0">
                  <a:pos x="112" y="58"/>
                </a:cxn>
                <a:cxn ang="0">
                  <a:pos x="113" y="52"/>
                </a:cxn>
                <a:cxn ang="0">
                  <a:pos x="114" y="45"/>
                </a:cxn>
                <a:cxn ang="0">
                  <a:pos x="114" y="37"/>
                </a:cxn>
                <a:cxn ang="0">
                  <a:pos x="111" y="27"/>
                </a:cxn>
                <a:cxn ang="0">
                  <a:pos x="107" y="20"/>
                </a:cxn>
                <a:cxn ang="0">
                  <a:pos x="101" y="13"/>
                </a:cxn>
                <a:cxn ang="0">
                  <a:pos x="93" y="8"/>
                </a:cxn>
                <a:cxn ang="0">
                  <a:pos x="85" y="4"/>
                </a:cxn>
                <a:cxn ang="0">
                  <a:pos x="74" y="1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2"/>
                </a:cxn>
                <a:cxn ang="0">
                  <a:pos x="34" y="6"/>
                </a:cxn>
                <a:cxn ang="0">
                  <a:pos x="26" y="10"/>
                </a:cxn>
                <a:cxn ang="0">
                  <a:pos x="19" y="15"/>
                </a:cxn>
                <a:cxn ang="0">
                  <a:pos x="13" y="22"/>
                </a:cxn>
                <a:cxn ang="0">
                  <a:pos x="9" y="29"/>
                </a:cxn>
                <a:cxn ang="0">
                  <a:pos x="7" y="38"/>
                </a:cxn>
                <a:cxn ang="0">
                  <a:pos x="7" y="46"/>
                </a:cxn>
                <a:cxn ang="0">
                  <a:pos x="8" y="53"/>
                </a:cxn>
                <a:cxn ang="0">
                  <a:pos x="9" y="58"/>
                </a:cxn>
                <a:cxn ang="0">
                  <a:pos x="11" y="63"/>
                </a:cxn>
                <a:cxn ang="0">
                  <a:pos x="14" y="68"/>
                </a:cxn>
                <a:cxn ang="0">
                  <a:pos x="18" y="71"/>
                </a:cxn>
                <a:cxn ang="0">
                  <a:pos x="26" y="76"/>
                </a:cxn>
              </a:cxnLst>
              <a:rect l="0" t="0" r="r" b="b"/>
              <a:pathLst>
                <a:path w="121" h="179">
                  <a:moveTo>
                    <a:pt x="32" y="80"/>
                  </a:moveTo>
                  <a:lnTo>
                    <a:pt x="29" y="82"/>
                  </a:lnTo>
                  <a:lnTo>
                    <a:pt x="25" y="84"/>
                  </a:lnTo>
                  <a:lnTo>
                    <a:pt x="22" y="86"/>
                  </a:lnTo>
                  <a:lnTo>
                    <a:pt x="18" y="88"/>
                  </a:lnTo>
                  <a:lnTo>
                    <a:pt x="16" y="90"/>
                  </a:lnTo>
                  <a:lnTo>
                    <a:pt x="13" y="92"/>
                  </a:lnTo>
                  <a:lnTo>
                    <a:pt x="11" y="95"/>
                  </a:lnTo>
                  <a:lnTo>
                    <a:pt x="9" y="99"/>
                  </a:lnTo>
                  <a:lnTo>
                    <a:pt x="7" y="101"/>
                  </a:lnTo>
                  <a:lnTo>
                    <a:pt x="4" y="104"/>
                  </a:lnTo>
                  <a:lnTo>
                    <a:pt x="3" y="108"/>
                  </a:lnTo>
                  <a:lnTo>
                    <a:pt x="2" y="111"/>
                  </a:lnTo>
                  <a:lnTo>
                    <a:pt x="1" y="115"/>
                  </a:lnTo>
                  <a:lnTo>
                    <a:pt x="1" y="119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3"/>
                  </a:lnTo>
                  <a:lnTo>
                    <a:pt x="1" y="139"/>
                  </a:lnTo>
                  <a:lnTo>
                    <a:pt x="3" y="145"/>
                  </a:lnTo>
                  <a:lnTo>
                    <a:pt x="6" y="150"/>
                  </a:lnTo>
                  <a:lnTo>
                    <a:pt x="8" y="154"/>
                  </a:lnTo>
                  <a:lnTo>
                    <a:pt x="11" y="158"/>
                  </a:lnTo>
                  <a:lnTo>
                    <a:pt x="15" y="163"/>
                  </a:lnTo>
                  <a:lnTo>
                    <a:pt x="19" y="166"/>
                  </a:lnTo>
                  <a:lnTo>
                    <a:pt x="24" y="169"/>
                  </a:lnTo>
                  <a:lnTo>
                    <a:pt x="28" y="171"/>
                  </a:lnTo>
                  <a:lnTo>
                    <a:pt x="32" y="173"/>
                  </a:lnTo>
                  <a:lnTo>
                    <a:pt x="38" y="175"/>
                  </a:lnTo>
                  <a:lnTo>
                    <a:pt x="43" y="177"/>
                  </a:lnTo>
                  <a:lnTo>
                    <a:pt x="48" y="178"/>
                  </a:lnTo>
                  <a:lnTo>
                    <a:pt x="53" y="179"/>
                  </a:lnTo>
                  <a:lnTo>
                    <a:pt x="58" y="179"/>
                  </a:lnTo>
                  <a:lnTo>
                    <a:pt x="65" y="179"/>
                  </a:lnTo>
                  <a:lnTo>
                    <a:pt x="72" y="178"/>
                  </a:lnTo>
                  <a:lnTo>
                    <a:pt x="78" y="177"/>
                  </a:lnTo>
                  <a:lnTo>
                    <a:pt x="84" y="175"/>
                  </a:lnTo>
                  <a:lnTo>
                    <a:pt x="90" y="173"/>
                  </a:lnTo>
                  <a:lnTo>
                    <a:pt x="94" y="171"/>
                  </a:lnTo>
                  <a:lnTo>
                    <a:pt x="100" y="168"/>
                  </a:lnTo>
                  <a:lnTo>
                    <a:pt x="104" y="165"/>
                  </a:lnTo>
                  <a:lnTo>
                    <a:pt x="108" y="161"/>
                  </a:lnTo>
                  <a:lnTo>
                    <a:pt x="111" y="157"/>
                  </a:lnTo>
                  <a:lnTo>
                    <a:pt x="114" y="152"/>
                  </a:lnTo>
                  <a:lnTo>
                    <a:pt x="117" y="148"/>
                  </a:lnTo>
                  <a:lnTo>
                    <a:pt x="119" y="142"/>
                  </a:lnTo>
                  <a:lnTo>
                    <a:pt x="120" y="137"/>
                  </a:lnTo>
                  <a:lnTo>
                    <a:pt x="121" y="131"/>
                  </a:lnTo>
                  <a:lnTo>
                    <a:pt x="121" y="124"/>
                  </a:lnTo>
                  <a:lnTo>
                    <a:pt x="121" y="120"/>
                  </a:lnTo>
                  <a:lnTo>
                    <a:pt x="120" y="117"/>
                  </a:lnTo>
                  <a:lnTo>
                    <a:pt x="120" y="114"/>
                  </a:lnTo>
                  <a:lnTo>
                    <a:pt x="119" y="110"/>
                  </a:lnTo>
                  <a:lnTo>
                    <a:pt x="118" y="107"/>
                  </a:lnTo>
                  <a:lnTo>
                    <a:pt x="117" y="104"/>
                  </a:lnTo>
                  <a:lnTo>
                    <a:pt x="114" y="101"/>
                  </a:lnTo>
                  <a:lnTo>
                    <a:pt x="112" y="98"/>
                  </a:lnTo>
                  <a:lnTo>
                    <a:pt x="110" y="95"/>
                  </a:lnTo>
                  <a:lnTo>
                    <a:pt x="108" y="92"/>
                  </a:lnTo>
                  <a:lnTo>
                    <a:pt x="105" y="90"/>
                  </a:lnTo>
                  <a:lnTo>
                    <a:pt x="103" y="88"/>
                  </a:lnTo>
                  <a:lnTo>
                    <a:pt x="100" y="86"/>
                  </a:lnTo>
                  <a:lnTo>
                    <a:pt x="96" y="85"/>
                  </a:lnTo>
                  <a:lnTo>
                    <a:pt x="92" y="83"/>
                  </a:lnTo>
                  <a:lnTo>
                    <a:pt x="89" y="82"/>
                  </a:lnTo>
                  <a:lnTo>
                    <a:pt x="92" y="79"/>
                  </a:lnTo>
                  <a:lnTo>
                    <a:pt x="95" y="78"/>
                  </a:lnTo>
                  <a:lnTo>
                    <a:pt x="98" y="76"/>
                  </a:lnTo>
                  <a:lnTo>
                    <a:pt x="101" y="74"/>
                  </a:lnTo>
                  <a:lnTo>
                    <a:pt x="103" y="72"/>
                  </a:lnTo>
                  <a:lnTo>
                    <a:pt x="105" y="70"/>
                  </a:lnTo>
                  <a:lnTo>
                    <a:pt x="107" y="68"/>
                  </a:lnTo>
                  <a:lnTo>
                    <a:pt x="108" y="66"/>
                  </a:lnTo>
                  <a:lnTo>
                    <a:pt x="110" y="63"/>
                  </a:lnTo>
                  <a:lnTo>
                    <a:pt x="111" y="60"/>
                  </a:lnTo>
                  <a:lnTo>
                    <a:pt x="112" y="58"/>
                  </a:lnTo>
                  <a:lnTo>
                    <a:pt x="113" y="55"/>
                  </a:lnTo>
                  <a:lnTo>
                    <a:pt x="113" y="52"/>
                  </a:lnTo>
                  <a:lnTo>
                    <a:pt x="114" y="48"/>
                  </a:lnTo>
                  <a:lnTo>
                    <a:pt x="114" y="45"/>
                  </a:lnTo>
                  <a:lnTo>
                    <a:pt x="114" y="42"/>
                  </a:lnTo>
                  <a:lnTo>
                    <a:pt x="114" y="37"/>
                  </a:lnTo>
                  <a:lnTo>
                    <a:pt x="113" y="31"/>
                  </a:lnTo>
                  <a:lnTo>
                    <a:pt x="111" y="27"/>
                  </a:lnTo>
                  <a:lnTo>
                    <a:pt x="110" y="23"/>
                  </a:lnTo>
                  <a:lnTo>
                    <a:pt x="107" y="20"/>
                  </a:lnTo>
                  <a:lnTo>
                    <a:pt x="104" y="15"/>
                  </a:lnTo>
                  <a:lnTo>
                    <a:pt x="101" y="13"/>
                  </a:lnTo>
                  <a:lnTo>
                    <a:pt x="97" y="10"/>
                  </a:lnTo>
                  <a:lnTo>
                    <a:pt x="93" y="8"/>
                  </a:lnTo>
                  <a:lnTo>
                    <a:pt x="89" y="6"/>
                  </a:lnTo>
                  <a:lnTo>
                    <a:pt x="85" y="4"/>
                  </a:lnTo>
                  <a:lnTo>
                    <a:pt x="79" y="2"/>
                  </a:lnTo>
                  <a:lnTo>
                    <a:pt x="74" y="1"/>
                  </a:lnTo>
                  <a:lnTo>
                    <a:pt x="70" y="1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4" y="2"/>
                  </a:lnTo>
                  <a:lnTo>
                    <a:pt x="39" y="4"/>
                  </a:lnTo>
                  <a:lnTo>
                    <a:pt x="34" y="6"/>
                  </a:lnTo>
                  <a:lnTo>
                    <a:pt x="30" y="8"/>
                  </a:lnTo>
                  <a:lnTo>
                    <a:pt x="26" y="10"/>
                  </a:lnTo>
                  <a:lnTo>
                    <a:pt x="23" y="12"/>
                  </a:lnTo>
                  <a:lnTo>
                    <a:pt x="19" y="15"/>
                  </a:lnTo>
                  <a:lnTo>
                    <a:pt x="16" y="19"/>
                  </a:lnTo>
                  <a:lnTo>
                    <a:pt x="13" y="22"/>
                  </a:lnTo>
                  <a:lnTo>
                    <a:pt x="11" y="26"/>
                  </a:lnTo>
                  <a:lnTo>
                    <a:pt x="9" y="29"/>
                  </a:lnTo>
                  <a:lnTo>
                    <a:pt x="8" y="33"/>
                  </a:lnTo>
                  <a:lnTo>
                    <a:pt x="7" y="38"/>
                  </a:lnTo>
                  <a:lnTo>
                    <a:pt x="7" y="42"/>
                  </a:lnTo>
                  <a:lnTo>
                    <a:pt x="7" y="46"/>
                  </a:lnTo>
                  <a:lnTo>
                    <a:pt x="7" y="49"/>
                  </a:lnTo>
                  <a:lnTo>
                    <a:pt x="8" y="53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0" y="61"/>
                  </a:lnTo>
                  <a:lnTo>
                    <a:pt x="11" y="63"/>
                  </a:lnTo>
                  <a:lnTo>
                    <a:pt x="13" y="66"/>
                  </a:lnTo>
                  <a:lnTo>
                    <a:pt x="14" y="68"/>
                  </a:lnTo>
                  <a:lnTo>
                    <a:pt x="16" y="69"/>
                  </a:lnTo>
                  <a:lnTo>
                    <a:pt x="18" y="71"/>
                  </a:lnTo>
                  <a:lnTo>
                    <a:pt x="20" y="73"/>
                  </a:lnTo>
                  <a:lnTo>
                    <a:pt x="26" y="76"/>
                  </a:lnTo>
                  <a:lnTo>
                    <a:pt x="32" y="8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5" name="Freeform 198"/>
            <p:cNvSpPr>
              <a:spLocks/>
            </p:cNvSpPr>
            <p:nvPr/>
          </p:nvSpPr>
          <p:spPr bwMode="auto">
            <a:xfrm>
              <a:off x="928" y="3499"/>
              <a:ext cx="18" cy="1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8" y="1"/>
                </a:cxn>
                <a:cxn ang="0">
                  <a:pos x="65" y="3"/>
                </a:cxn>
                <a:cxn ang="0">
                  <a:pos x="72" y="6"/>
                </a:cxn>
                <a:cxn ang="0">
                  <a:pos x="78" y="12"/>
                </a:cxn>
                <a:cxn ang="0">
                  <a:pos x="83" y="17"/>
                </a:cxn>
                <a:cxn ang="0">
                  <a:pos x="86" y="23"/>
                </a:cxn>
                <a:cxn ang="0">
                  <a:pos x="88" y="32"/>
                </a:cxn>
                <a:cxn ang="0">
                  <a:pos x="88" y="41"/>
                </a:cxn>
                <a:cxn ang="0">
                  <a:pos x="86" y="49"/>
                </a:cxn>
                <a:cxn ang="0">
                  <a:pos x="83" y="56"/>
                </a:cxn>
                <a:cxn ang="0">
                  <a:pos x="78" y="62"/>
                </a:cxn>
                <a:cxn ang="0">
                  <a:pos x="73" y="67"/>
                </a:cxn>
                <a:cxn ang="0">
                  <a:pos x="67" y="72"/>
                </a:cxn>
                <a:cxn ang="0">
                  <a:pos x="59" y="74"/>
                </a:cxn>
                <a:cxn ang="0">
                  <a:pos x="50" y="76"/>
                </a:cxn>
                <a:cxn ang="0">
                  <a:pos x="41" y="76"/>
                </a:cxn>
                <a:cxn ang="0">
                  <a:pos x="31" y="74"/>
                </a:cxn>
                <a:cxn ang="0">
                  <a:pos x="23" y="72"/>
                </a:cxn>
                <a:cxn ang="0">
                  <a:pos x="15" y="67"/>
                </a:cxn>
                <a:cxn ang="0">
                  <a:pos x="10" y="62"/>
                </a:cxn>
                <a:cxn ang="0">
                  <a:pos x="6" y="56"/>
                </a:cxn>
                <a:cxn ang="0">
                  <a:pos x="2" y="49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25"/>
                </a:cxn>
                <a:cxn ang="0">
                  <a:pos x="6" y="17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23" y="3"/>
                </a:cxn>
                <a:cxn ang="0">
                  <a:pos x="31" y="1"/>
                </a:cxn>
                <a:cxn ang="0">
                  <a:pos x="40" y="0"/>
                </a:cxn>
              </a:cxnLst>
              <a:rect l="0" t="0" r="r" b="b"/>
              <a:pathLst>
                <a:path w="88" h="76">
                  <a:moveTo>
                    <a:pt x="45" y="0"/>
                  </a:moveTo>
                  <a:lnTo>
                    <a:pt x="49" y="0"/>
                  </a:lnTo>
                  <a:lnTo>
                    <a:pt x="54" y="1"/>
                  </a:lnTo>
                  <a:lnTo>
                    <a:pt x="58" y="1"/>
                  </a:lnTo>
                  <a:lnTo>
                    <a:pt x="62" y="2"/>
                  </a:lnTo>
                  <a:lnTo>
                    <a:pt x="65" y="3"/>
                  </a:lnTo>
                  <a:lnTo>
                    <a:pt x="69" y="5"/>
                  </a:lnTo>
                  <a:lnTo>
                    <a:pt x="72" y="6"/>
                  </a:lnTo>
                  <a:lnTo>
                    <a:pt x="75" y="9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3"/>
                  </a:lnTo>
                  <a:lnTo>
                    <a:pt x="87" y="28"/>
                  </a:lnTo>
                  <a:lnTo>
                    <a:pt x="88" y="32"/>
                  </a:lnTo>
                  <a:lnTo>
                    <a:pt x="88" y="36"/>
                  </a:lnTo>
                  <a:lnTo>
                    <a:pt x="88" y="41"/>
                  </a:lnTo>
                  <a:lnTo>
                    <a:pt x="87" y="45"/>
                  </a:lnTo>
                  <a:lnTo>
                    <a:pt x="86" y="49"/>
                  </a:lnTo>
                  <a:lnTo>
                    <a:pt x="85" y="52"/>
                  </a:lnTo>
                  <a:lnTo>
                    <a:pt x="83" y="56"/>
                  </a:lnTo>
                  <a:lnTo>
                    <a:pt x="80" y="59"/>
                  </a:lnTo>
                  <a:lnTo>
                    <a:pt x="78" y="62"/>
                  </a:lnTo>
                  <a:lnTo>
                    <a:pt x="76" y="65"/>
                  </a:lnTo>
                  <a:lnTo>
                    <a:pt x="73" y="67"/>
                  </a:lnTo>
                  <a:lnTo>
                    <a:pt x="70" y="69"/>
                  </a:lnTo>
                  <a:lnTo>
                    <a:pt x="67" y="72"/>
                  </a:lnTo>
                  <a:lnTo>
                    <a:pt x="62" y="73"/>
                  </a:lnTo>
                  <a:lnTo>
                    <a:pt x="59" y="74"/>
                  </a:lnTo>
                  <a:lnTo>
                    <a:pt x="55" y="75"/>
                  </a:lnTo>
                  <a:lnTo>
                    <a:pt x="50" y="76"/>
                  </a:lnTo>
                  <a:lnTo>
                    <a:pt x="46" y="76"/>
                  </a:lnTo>
                  <a:lnTo>
                    <a:pt x="41" y="76"/>
                  </a:lnTo>
                  <a:lnTo>
                    <a:pt x="36" y="75"/>
                  </a:lnTo>
                  <a:lnTo>
                    <a:pt x="31" y="74"/>
                  </a:lnTo>
                  <a:lnTo>
                    <a:pt x="27" y="73"/>
                  </a:lnTo>
                  <a:lnTo>
                    <a:pt x="23" y="72"/>
                  </a:lnTo>
                  <a:lnTo>
                    <a:pt x="20" y="69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10" y="62"/>
                  </a:lnTo>
                  <a:lnTo>
                    <a:pt x="7" y="59"/>
                  </a:lnTo>
                  <a:lnTo>
                    <a:pt x="6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1" y="45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2" y="25"/>
                  </a:lnTo>
                  <a:lnTo>
                    <a:pt x="3" y="20"/>
                  </a:lnTo>
                  <a:lnTo>
                    <a:pt x="6" y="17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3" y="10"/>
                  </a:lnTo>
                  <a:lnTo>
                    <a:pt x="16" y="6"/>
                  </a:lnTo>
                  <a:lnTo>
                    <a:pt x="20" y="5"/>
                  </a:lnTo>
                  <a:lnTo>
                    <a:pt x="23" y="3"/>
                  </a:lnTo>
                  <a:lnTo>
                    <a:pt x="27" y="2"/>
                  </a:lnTo>
                  <a:lnTo>
                    <a:pt x="31" y="1"/>
                  </a:lnTo>
                  <a:lnTo>
                    <a:pt x="36" y="1"/>
                  </a:lnTo>
                  <a:lnTo>
                    <a:pt x="40" y="0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6" name="Freeform 199"/>
            <p:cNvSpPr>
              <a:spLocks/>
            </p:cNvSpPr>
            <p:nvPr/>
          </p:nvSpPr>
          <p:spPr bwMode="auto">
            <a:xfrm>
              <a:off x="930" y="3483"/>
              <a:ext cx="14" cy="13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0" y="1"/>
                </a:cxn>
                <a:cxn ang="0">
                  <a:pos x="56" y="3"/>
                </a:cxn>
                <a:cxn ang="0">
                  <a:pos x="62" y="6"/>
                </a:cxn>
                <a:cxn ang="0">
                  <a:pos x="67" y="10"/>
                </a:cxn>
                <a:cxn ang="0">
                  <a:pos x="70" y="14"/>
                </a:cxn>
                <a:cxn ang="0">
                  <a:pos x="72" y="19"/>
                </a:cxn>
                <a:cxn ang="0">
                  <a:pos x="73" y="25"/>
                </a:cxn>
                <a:cxn ang="0">
                  <a:pos x="73" y="32"/>
                </a:cxn>
                <a:cxn ang="0">
                  <a:pos x="72" y="40"/>
                </a:cxn>
                <a:cxn ang="0">
                  <a:pos x="69" y="47"/>
                </a:cxn>
                <a:cxn ang="0">
                  <a:pos x="66" y="53"/>
                </a:cxn>
                <a:cxn ang="0">
                  <a:pos x="61" y="56"/>
                </a:cxn>
                <a:cxn ang="0">
                  <a:pos x="55" y="59"/>
                </a:cxn>
                <a:cxn ang="0">
                  <a:pos x="50" y="61"/>
                </a:cxn>
                <a:cxn ang="0">
                  <a:pos x="42" y="62"/>
                </a:cxn>
                <a:cxn ang="0">
                  <a:pos x="35" y="62"/>
                </a:cxn>
                <a:cxn ang="0">
                  <a:pos x="27" y="61"/>
                </a:cxn>
                <a:cxn ang="0">
                  <a:pos x="21" y="60"/>
                </a:cxn>
                <a:cxn ang="0">
                  <a:pos x="15" y="57"/>
                </a:cxn>
                <a:cxn ang="0">
                  <a:pos x="9" y="54"/>
                </a:cxn>
                <a:cxn ang="0">
                  <a:pos x="5" y="48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4" y="15"/>
                </a:cxn>
                <a:cxn ang="0">
                  <a:pos x="8" y="10"/>
                </a:cxn>
                <a:cxn ang="0">
                  <a:pos x="13" y="7"/>
                </a:cxn>
                <a:cxn ang="0">
                  <a:pos x="19" y="3"/>
                </a:cxn>
                <a:cxn ang="0">
                  <a:pos x="25" y="1"/>
                </a:cxn>
                <a:cxn ang="0">
                  <a:pos x="33" y="0"/>
                </a:cxn>
              </a:cxnLst>
              <a:rect l="0" t="0" r="r" b="b"/>
              <a:pathLst>
                <a:path w="73" h="62">
                  <a:moveTo>
                    <a:pt x="37" y="0"/>
                  </a:moveTo>
                  <a:lnTo>
                    <a:pt x="41" y="0"/>
                  </a:lnTo>
                  <a:lnTo>
                    <a:pt x="46" y="0"/>
                  </a:lnTo>
                  <a:lnTo>
                    <a:pt x="50" y="1"/>
                  </a:lnTo>
                  <a:lnTo>
                    <a:pt x="53" y="2"/>
                  </a:lnTo>
                  <a:lnTo>
                    <a:pt x="56" y="3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5" y="8"/>
                  </a:lnTo>
                  <a:lnTo>
                    <a:pt x="67" y="10"/>
                  </a:lnTo>
                  <a:lnTo>
                    <a:pt x="68" y="12"/>
                  </a:lnTo>
                  <a:lnTo>
                    <a:pt x="70" y="14"/>
                  </a:lnTo>
                  <a:lnTo>
                    <a:pt x="71" y="16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73" y="25"/>
                  </a:lnTo>
                  <a:lnTo>
                    <a:pt x="73" y="28"/>
                  </a:lnTo>
                  <a:lnTo>
                    <a:pt x="73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69" y="47"/>
                  </a:lnTo>
                  <a:lnTo>
                    <a:pt x="68" y="49"/>
                  </a:lnTo>
                  <a:lnTo>
                    <a:pt x="66" y="53"/>
                  </a:lnTo>
                  <a:lnTo>
                    <a:pt x="64" y="55"/>
                  </a:lnTo>
                  <a:lnTo>
                    <a:pt x="61" y="56"/>
                  </a:lnTo>
                  <a:lnTo>
                    <a:pt x="58" y="58"/>
                  </a:lnTo>
                  <a:lnTo>
                    <a:pt x="55" y="59"/>
                  </a:lnTo>
                  <a:lnTo>
                    <a:pt x="53" y="60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2" y="62"/>
                  </a:lnTo>
                  <a:lnTo>
                    <a:pt x="39" y="62"/>
                  </a:lnTo>
                  <a:lnTo>
                    <a:pt x="35" y="62"/>
                  </a:lnTo>
                  <a:lnTo>
                    <a:pt x="32" y="62"/>
                  </a:lnTo>
                  <a:lnTo>
                    <a:pt x="27" y="61"/>
                  </a:lnTo>
                  <a:lnTo>
                    <a:pt x="24" y="60"/>
                  </a:lnTo>
                  <a:lnTo>
                    <a:pt x="21" y="60"/>
                  </a:lnTo>
                  <a:lnTo>
                    <a:pt x="18" y="58"/>
                  </a:lnTo>
                  <a:lnTo>
                    <a:pt x="15" y="57"/>
                  </a:lnTo>
                  <a:lnTo>
                    <a:pt x="11" y="55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5" y="48"/>
                  </a:lnTo>
                  <a:lnTo>
                    <a:pt x="3" y="45"/>
                  </a:lnTo>
                  <a:lnTo>
                    <a:pt x="2" y="42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1" y="24"/>
                  </a:lnTo>
                  <a:lnTo>
                    <a:pt x="2" y="20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3" y="7"/>
                  </a:lnTo>
                  <a:lnTo>
                    <a:pt x="16" y="4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7" name="Freeform 200"/>
            <p:cNvSpPr>
              <a:spLocks/>
            </p:cNvSpPr>
            <p:nvPr/>
          </p:nvSpPr>
          <p:spPr bwMode="auto">
            <a:xfrm>
              <a:off x="956" y="3481"/>
              <a:ext cx="25" cy="35"/>
            </a:xfrm>
            <a:custGeom>
              <a:avLst/>
              <a:gdLst/>
              <a:ahLst/>
              <a:cxnLst>
                <a:cxn ang="0">
                  <a:pos x="24" y="53"/>
                </a:cxn>
                <a:cxn ang="0">
                  <a:pos x="26" y="44"/>
                </a:cxn>
                <a:cxn ang="0">
                  <a:pos x="28" y="37"/>
                </a:cxn>
                <a:cxn ang="0">
                  <a:pos x="32" y="29"/>
                </a:cxn>
                <a:cxn ang="0">
                  <a:pos x="38" y="24"/>
                </a:cxn>
                <a:cxn ang="0">
                  <a:pos x="44" y="19"/>
                </a:cxn>
                <a:cxn ang="0">
                  <a:pos x="51" y="15"/>
                </a:cxn>
                <a:cxn ang="0">
                  <a:pos x="59" y="13"/>
                </a:cxn>
                <a:cxn ang="0">
                  <a:pos x="68" y="13"/>
                </a:cxn>
                <a:cxn ang="0">
                  <a:pos x="75" y="14"/>
                </a:cxn>
                <a:cxn ang="0">
                  <a:pos x="83" y="16"/>
                </a:cxn>
                <a:cxn ang="0">
                  <a:pos x="89" y="21"/>
                </a:cxn>
                <a:cxn ang="0">
                  <a:pos x="94" y="25"/>
                </a:cxn>
                <a:cxn ang="0">
                  <a:pos x="99" y="30"/>
                </a:cxn>
                <a:cxn ang="0">
                  <a:pos x="101" y="38"/>
                </a:cxn>
                <a:cxn ang="0">
                  <a:pos x="103" y="45"/>
                </a:cxn>
                <a:cxn ang="0">
                  <a:pos x="103" y="53"/>
                </a:cxn>
                <a:cxn ang="0">
                  <a:pos x="102" y="60"/>
                </a:cxn>
                <a:cxn ang="0">
                  <a:pos x="100" y="66"/>
                </a:cxn>
                <a:cxn ang="0">
                  <a:pos x="96" y="71"/>
                </a:cxn>
                <a:cxn ang="0">
                  <a:pos x="90" y="78"/>
                </a:cxn>
                <a:cxn ang="0">
                  <a:pos x="79" y="87"/>
                </a:cxn>
                <a:cxn ang="0">
                  <a:pos x="45" y="107"/>
                </a:cxn>
                <a:cxn ang="0">
                  <a:pos x="30" y="118"/>
                </a:cxn>
                <a:cxn ang="0">
                  <a:pos x="15" y="132"/>
                </a:cxn>
                <a:cxn ang="0">
                  <a:pos x="11" y="137"/>
                </a:cxn>
                <a:cxn ang="0">
                  <a:pos x="8" y="141"/>
                </a:cxn>
                <a:cxn ang="0">
                  <a:pos x="5" y="147"/>
                </a:cxn>
                <a:cxn ang="0">
                  <a:pos x="4" y="152"/>
                </a:cxn>
                <a:cxn ang="0">
                  <a:pos x="1" y="157"/>
                </a:cxn>
                <a:cxn ang="0">
                  <a:pos x="0" y="169"/>
                </a:cxn>
                <a:cxn ang="0">
                  <a:pos x="120" y="175"/>
                </a:cxn>
                <a:cxn ang="0">
                  <a:pos x="18" y="162"/>
                </a:cxn>
                <a:cxn ang="0">
                  <a:pos x="20" y="155"/>
                </a:cxn>
                <a:cxn ang="0">
                  <a:pos x="21" y="150"/>
                </a:cxn>
                <a:cxn ang="0">
                  <a:pos x="24" y="145"/>
                </a:cxn>
                <a:cxn ang="0">
                  <a:pos x="26" y="140"/>
                </a:cxn>
                <a:cxn ang="0">
                  <a:pos x="29" y="136"/>
                </a:cxn>
                <a:cxn ang="0">
                  <a:pos x="38" y="129"/>
                </a:cxn>
                <a:cxn ang="0">
                  <a:pos x="92" y="96"/>
                </a:cxn>
                <a:cxn ang="0">
                  <a:pos x="103" y="88"/>
                </a:cxn>
                <a:cxn ang="0">
                  <a:pos x="112" y="77"/>
                </a:cxn>
                <a:cxn ang="0">
                  <a:pos x="119" y="64"/>
                </a:cxn>
                <a:cxn ang="0">
                  <a:pos x="121" y="48"/>
                </a:cxn>
                <a:cxn ang="0">
                  <a:pos x="120" y="39"/>
                </a:cxn>
                <a:cxn ang="0">
                  <a:pos x="118" y="29"/>
                </a:cxn>
                <a:cxn ang="0">
                  <a:pos x="114" y="22"/>
                </a:cxn>
                <a:cxn ang="0">
                  <a:pos x="107" y="14"/>
                </a:cxn>
                <a:cxn ang="0">
                  <a:pos x="99" y="9"/>
                </a:cxn>
                <a:cxn ang="0">
                  <a:pos x="89" y="5"/>
                </a:cxn>
                <a:cxn ang="0">
                  <a:pos x="78" y="1"/>
                </a:cxn>
                <a:cxn ang="0">
                  <a:pos x="65" y="0"/>
                </a:cxn>
                <a:cxn ang="0">
                  <a:pos x="53" y="1"/>
                </a:cxn>
                <a:cxn ang="0">
                  <a:pos x="41" y="5"/>
                </a:cxn>
                <a:cxn ang="0">
                  <a:pos x="31" y="9"/>
                </a:cxn>
                <a:cxn ang="0">
                  <a:pos x="23" y="16"/>
                </a:cxn>
                <a:cxn ang="0">
                  <a:pos x="15" y="24"/>
                </a:cxn>
                <a:cxn ang="0">
                  <a:pos x="10" y="33"/>
                </a:cxn>
                <a:cxn ang="0">
                  <a:pos x="7" y="45"/>
                </a:cxn>
                <a:cxn ang="0">
                  <a:pos x="6" y="57"/>
                </a:cxn>
              </a:cxnLst>
              <a:rect l="0" t="0" r="r" b="b"/>
              <a:pathLst>
                <a:path w="121" h="175">
                  <a:moveTo>
                    <a:pt x="24" y="57"/>
                  </a:moveTo>
                  <a:lnTo>
                    <a:pt x="24" y="53"/>
                  </a:lnTo>
                  <a:lnTo>
                    <a:pt x="25" y="48"/>
                  </a:lnTo>
                  <a:lnTo>
                    <a:pt x="26" y="44"/>
                  </a:lnTo>
                  <a:lnTo>
                    <a:pt x="27" y="40"/>
                  </a:lnTo>
                  <a:lnTo>
                    <a:pt x="28" y="37"/>
                  </a:lnTo>
                  <a:lnTo>
                    <a:pt x="30" y="32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8" y="24"/>
                  </a:lnTo>
                  <a:lnTo>
                    <a:pt x="41" y="21"/>
                  </a:lnTo>
                  <a:lnTo>
                    <a:pt x="44" y="19"/>
                  </a:lnTo>
                  <a:lnTo>
                    <a:pt x="47" y="16"/>
                  </a:lnTo>
                  <a:lnTo>
                    <a:pt x="51" y="15"/>
                  </a:lnTo>
                  <a:lnTo>
                    <a:pt x="55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8" y="13"/>
                  </a:lnTo>
                  <a:lnTo>
                    <a:pt x="72" y="14"/>
                  </a:lnTo>
                  <a:lnTo>
                    <a:pt x="75" y="14"/>
                  </a:lnTo>
                  <a:lnTo>
                    <a:pt x="79" y="15"/>
                  </a:lnTo>
                  <a:lnTo>
                    <a:pt x="83" y="16"/>
                  </a:lnTo>
                  <a:lnTo>
                    <a:pt x="86" y="19"/>
                  </a:lnTo>
                  <a:lnTo>
                    <a:pt x="89" y="21"/>
                  </a:lnTo>
                  <a:lnTo>
                    <a:pt x="91" y="23"/>
                  </a:lnTo>
                  <a:lnTo>
                    <a:pt x="94" y="25"/>
                  </a:lnTo>
                  <a:lnTo>
                    <a:pt x="96" y="28"/>
                  </a:lnTo>
                  <a:lnTo>
                    <a:pt x="99" y="30"/>
                  </a:lnTo>
                  <a:lnTo>
                    <a:pt x="100" y="33"/>
                  </a:lnTo>
                  <a:lnTo>
                    <a:pt x="101" y="38"/>
                  </a:lnTo>
                  <a:lnTo>
                    <a:pt x="102" y="41"/>
                  </a:lnTo>
                  <a:lnTo>
                    <a:pt x="103" y="45"/>
                  </a:lnTo>
                  <a:lnTo>
                    <a:pt x="103" y="49"/>
                  </a:lnTo>
                  <a:lnTo>
                    <a:pt x="103" y="53"/>
                  </a:lnTo>
                  <a:lnTo>
                    <a:pt x="102" y="57"/>
                  </a:lnTo>
                  <a:lnTo>
                    <a:pt x="102" y="60"/>
                  </a:lnTo>
                  <a:lnTo>
                    <a:pt x="101" y="63"/>
                  </a:lnTo>
                  <a:lnTo>
                    <a:pt x="100" y="66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94" y="74"/>
                  </a:lnTo>
                  <a:lnTo>
                    <a:pt x="90" y="78"/>
                  </a:lnTo>
                  <a:lnTo>
                    <a:pt x="85" y="83"/>
                  </a:lnTo>
                  <a:lnTo>
                    <a:pt x="79" y="87"/>
                  </a:lnTo>
                  <a:lnTo>
                    <a:pt x="73" y="90"/>
                  </a:lnTo>
                  <a:lnTo>
                    <a:pt x="45" y="107"/>
                  </a:lnTo>
                  <a:lnTo>
                    <a:pt x="38" y="112"/>
                  </a:lnTo>
                  <a:lnTo>
                    <a:pt x="30" y="118"/>
                  </a:lnTo>
                  <a:lnTo>
                    <a:pt x="23" y="124"/>
                  </a:lnTo>
                  <a:lnTo>
                    <a:pt x="15" y="132"/>
                  </a:lnTo>
                  <a:lnTo>
                    <a:pt x="13" y="134"/>
                  </a:lnTo>
                  <a:lnTo>
                    <a:pt x="11" y="137"/>
                  </a:lnTo>
                  <a:lnTo>
                    <a:pt x="9" y="139"/>
                  </a:lnTo>
                  <a:lnTo>
                    <a:pt x="8" y="141"/>
                  </a:lnTo>
                  <a:lnTo>
                    <a:pt x="6" y="145"/>
                  </a:lnTo>
                  <a:lnTo>
                    <a:pt x="5" y="147"/>
                  </a:lnTo>
                  <a:lnTo>
                    <a:pt x="4" y="149"/>
                  </a:lnTo>
                  <a:lnTo>
                    <a:pt x="4" y="152"/>
                  </a:lnTo>
                  <a:lnTo>
                    <a:pt x="2" y="155"/>
                  </a:lnTo>
                  <a:lnTo>
                    <a:pt x="1" y="157"/>
                  </a:lnTo>
                  <a:lnTo>
                    <a:pt x="1" y="164"/>
                  </a:lnTo>
                  <a:lnTo>
                    <a:pt x="0" y="169"/>
                  </a:lnTo>
                  <a:lnTo>
                    <a:pt x="0" y="175"/>
                  </a:lnTo>
                  <a:lnTo>
                    <a:pt x="120" y="175"/>
                  </a:lnTo>
                  <a:lnTo>
                    <a:pt x="120" y="162"/>
                  </a:lnTo>
                  <a:lnTo>
                    <a:pt x="18" y="162"/>
                  </a:lnTo>
                  <a:lnTo>
                    <a:pt x="18" y="158"/>
                  </a:lnTo>
                  <a:lnTo>
                    <a:pt x="20" y="155"/>
                  </a:lnTo>
                  <a:lnTo>
                    <a:pt x="20" y="153"/>
                  </a:lnTo>
                  <a:lnTo>
                    <a:pt x="21" y="150"/>
                  </a:lnTo>
                  <a:lnTo>
                    <a:pt x="22" y="148"/>
                  </a:lnTo>
                  <a:lnTo>
                    <a:pt x="24" y="145"/>
                  </a:lnTo>
                  <a:lnTo>
                    <a:pt x="25" y="142"/>
                  </a:lnTo>
                  <a:lnTo>
                    <a:pt x="26" y="140"/>
                  </a:lnTo>
                  <a:lnTo>
                    <a:pt x="28" y="138"/>
                  </a:lnTo>
                  <a:lnTo>
                    <a:pt x="29" y="136"/>
                  </a:lnTo>
                  <a:lnTo>
                    <a:pt x="33" y="132"/>
                  </a:lnTo>
                  <a:lnTo>
                    <a:pt x="38" y="129"/>
                  </a:lnTo>
                  <a:lnTo>
                    <a:pt x="42" y="125"/>
                  </a:lnTo>
                  <a:lnTo>
                    <a:pt x="92" y="96"/>
                  </a:lnTo>
                  <a:lnTo>
                    <a:pt x="98" y="92"/>
                  </a:lnTo>
                  <a:lnTo>
                    <a:pt x="103" y="88"/>
                  </a:lnTo>
                  <a:lnTo>
                    <a:pt x="108" y="83"/>
                  </a:lnTo>
                  <a:lnTo>
                    <a:pt x="112" y="77"/>
                  </a:lnTo>
                  <a:lnTo>
                    <a:pt x="116" y="71"/>
                  </a:lnTo>
                  <a:lnTo>
                    <a:pt x="119" y="64"/>
                  </a:lnTo>
                  <a:lnTo>
                    <a:pt x="120" y="57"/>
                  </a:lnTo>
                  <a:lnTo>
                    <a:pt x="121" y="48"/>
                  </a:lnTo>
                  <a:lnTo>
                    <a:pt x="121" y="43"/>
                  </a:lnTo>
                  <a:lnTo>
                    <a:pt x="120" y="39"/>
                  </a:lnTo>
                  <a:lnTo>
                    <a:pt x="119" y="35"/>
                  </a:lnTo>
                  <a:lnTo>
                    <a:pt x="118" y="29"/>
                  </a:lnTo>
                  <a:lnTo>
                    <a:pt x="116" y="25"/>
                  </a:lnTo>
                  <a:lnTo>
                    <a:pt x="114" y="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3" y="11"/>
                  </a:lnTo>
                  <a:lnTo>
                    <a:pt x="99" y="9"/>
                  </a:lnTo>
                  <a:lnTo>
                    <a:pt x="94" y="6"/>
                  </a:lnTo>
                  <a:lnTo>
                    <a:pt x="89" y="5"/>
                  </a:lnTo>
                  <a:lnTo>
                    <a:pt x="84" y="2"/>
                  </a:lnTo>
                  <a:lnTo>
                    <a:pt x="78" y="1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9" y="0"/>
                  </a:lnTo>
                  <a:lnTo>
                    <a:pt x="53" y="1"/>
                  </a:lnTo>
                  <a:lnTo>
                    <a:pt x="47" y="2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2"/>
                  </a:lnTo>
                  <a:lnTo>
                    <a:pt x="23" y="16"/>
                  </a:lnTo>
                  <a:lnTo>
                    <a:pt x="18" y="20"/>
                  </a:lnTo>
                  <a:lnTo>
                    <a:pt x="15" y="24"/>
                  </a:lnTo>
                  <a:lnTo>
                    <a:pt x="12" y="29"/>
                  </a:lnTo>
                  <a:lnTo>
                    <a:pt x="10" y="33"/>
                  </a:lnTo>
                  <a:lnTo>
                    <a:pt x="8" y="39"/>
                  </a:lnTo>
                  <a:lnTo>
                    <a:pt x="7" y="45"/>
                  </a:lnTo>
                  <a:lnTo>
                    <a:pt x="6" y="51"/>
                  </a:lnTo>
                  <a:lnTo>
                    <a:pt x="6" y="57"/>
                  </a:lnTo>
                  <a:lnTo>
                    <a:pt x="24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8" name="Rectangle 201"/>
            <p:cNvSpPr>
              <a:spLocks noChangeArrowheads="1"/>
            </p:cNvSpPr>
            <p:nvPr/>
          </p:nvSpPr>
          <p:spPr bwMode="auto">
            <a:xfrm>
              <a:off x="987" y="3502"/>
              <a:ext cx="14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199" name="Rectangle 202"/>
            <p:cNvSpPr>
              <a:spLocks noChangeArrowheads="1"/>
            </p:cNvSpPr>
            <p:nvPr/>
          </p:nvSpPr>
          <p:spPr bwMode="auto">
            <a:xfrm>
              <a:off x="987" y="3502"/>
              <a:ext cx="14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0" name="Freeform 203"/>
            <p:cNvSpPr>
              <a:spLocks/>
            </p:cNvSpPr>
            <p:nvPr/>
          </p:nvSpPr>
          <p:spPr bwMode="auto">
            <a:xfrm>
              <a:off x="1012" y="3481"/>
              <a:ext cx="12" cy="3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9" y="6"/>
                </a:cxn>
                <a:cxn ang="0">
                  <a:pos x="48" y="10"/>
                </a:cxn>
                <a:cxn ang="0">
                  <a:pos x="46" y="14"/>
                </a:cxn>
                <a:cxn ang="0">
                  <a:pos x="44" y="19"/>
                </a:cxn>
                <a:cxn ang="0">
                  <a:pos x="42" y="21"/>
                </a:cxn>
                <a:cxn ang="0">
                  <a:pos x="39" y="24"/>
                </a:cxn>
                <a:cxn ang="0">
                  <a:pos x="36" y="26"/>
                </a:cxn>
                <a:cxn ang="0">
                  <a:pos x="33" y="28"/>
                </a:cxn>
                <a:cxn ang="0">
                  <a:pos x="30" y="29"/>
                </a:cxn>
                <a:cxn ang="0">
                  <a:pos x="27" y="30"/>
                </a:cxn>
                <a:cxn ang="0">
                  <a:pos x="22" y="31"/>
                </a:cxn>
                <a:cxn ang="0">
                  <a:pos x="19" y="32"/>
                </a:cxn>
                <a:cxn ang="0">
                  <a:pos x="10" y="33"/>
                </a:cxn>
                <a:cxn ang="0">
                  <a:pos x="0" y="35"/>
                </a:cxn>
                <a:cxn ang="0">
                  <a:pos x="0" y="44"/>
                </a:cxn>
                <a:cxn ang="0">
                  <a:pos x="47" y="44"/>
                </a:cxn>
                <a:cxn ang="0">
                  <a:pos x="47" y="175"/>
                </a:cxn>
                <a:cxn ang="0">
                  <a:pos x="64" y="175"/>
                </a:cxn>
                <a:cxn ang="0">
                  <a:pos x="64" y="0"/>
                </a:cxn>
                <a:cxn ang="0">
                  <a:pos x="50" y="0"/>
                </a:cxn>
              </a:cxnLst>
              <a:rect l="0" t="0" r="r" b="b"/>
              <a:pathLst>
                <a:path w="64" h="175">
                  <a:moveTo>
                    <a:pt x="50" y="0"/>
                  </a:moveTo>
                  <a:lnTo>
                    <a:pt x="49" y="6"/>
                  </a:lnTo>
                  <a:lnTo>
                    <a:pt x="48" y="10"/>
                  </a:lnTo>
                  <a:lnTo>
                    <a:pt x="46" y="14"/>
                  </a:lnTo>
                  <a:lnTo>
                    <a:pt x="44" y="19"/>
                  </a:lnTo>
                  <a:lnTo>
                    <a:pt x="42" y="21"/>
                  </a:lnTo>
                  <a:lnTo>
                    <a:pt x="39" y="24"/>
                  </a:lnTo>
                  <a:lnTo>
                    <a:pt x="36" y="26"/>
                  </a:lnTo>
                  <a:lnTo>
                    <a:pt x="33" y="28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2" y="31"/>
                  </a:lnTo>
                  <a:lnTo>
                    <a:pt x="19" y="32"/>
                  </a:lnTo>
                  <a:lnTo>
                    <a:pt x="10" y="33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175"/>
                  </a:lnTo>
                  <a:lnTo>
                    <a:pt x="64" y="175"/>
                  </a:lnTo>
                  <a:lnTo>
                    <a:pt x="64" y="0"/>
                  </a:lnTo>
                  <a:lnTo>
                    <a:pt x="5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1" name="Freeform 204"/>
            <p:cNvSpPr>
              <a:spLocks/>
            </p:cNvSpPr>
            <p:nvPr/>
          </p:nvSpPr>
          <p:spPr bwMode="auto">
            <a:xfrm>
              <a:off x="1039" y="3481"/>
              <a:ext cx="24" cy="36"/>
            </a:xfrm>
            <a:custGeom>
              <a:avLst/>
              <a:gdLst/>
              <a:ahLst/>
              <a:cxnLst>
                <a:cxn ang="0">
                  <a:pos x="23" y="43"/>
                </a:cxn>
                <a:cxn ang="0">
                  <a:pos x="26" y="32"/>
                </a:cxn>
                <a:cxn ang="0">
                  <a:pos x="33" y="24"/>
                </a:cxn>
                <a:cxn ang="0">
                  <a:pos x="42" y="17"/>
                </a:cxn>
                <a:cxn ang="0">
                  <a:pos x="53" y="14"/>
                </a:cxn>
                <a:cxn ang="0">
                  <a:pos x="66" y="13"/>
                </a:cxn>
                <a:cxn ang="0">
                  <a:pos x="76" y="15"/>
                </a:cxn>
                <a:cxn ang="0">
                  <a:pos x="86" y="19"/>
                </a:cxn>
                <a:cxn ang="0">
                  <a:pos x="94" y="25"/>
                </a:cxn>
                <a:cxn ang="0">
                  <a:pos x="98" y="33"/>
                </a:cxn>
                <a:cxn ang="0">
                  <a:pos x="100" y="44"/>
                </a:cxn>
                <a:cxn ang="0">
                  <a:pos x="98" y="57"/>
                </a:cxn>
                <a:cxn ang="0">
                  <a:pos x="91" y="67"/>
                </a:cxn>
                <a:cxn ang="0">
                  <a:pos x="82" y="72"/>
                </a:cxn>
                <a:cxn ang="0">
                  <a:pos x="69" y="76"/>
                </a:cxn>
                <a:cxn ang="0">
                  <a:pos x="49" y="90"/>
                </a:cxn>
                <a:cxn ang="0">
                  <a:pos x="75" y="92"/>
                </a:cxn>
                <a:cxn ang="0">
                  <a:pos x="89" y="96"/>
                </a:cxn>
                <a:cxn ang="0">
                  <a:pos x="99" y="104"/>
                </a:cxn>
                <a:cxn ang="0">
                  <a:pos x="105" y="116"/>
                </a:cxn>
                <a:cxn ang="0">
                  <a:pos x="106" y="130"/>
                </a:cxn>
                <a:cxn ang="0">
                  <a:pos x="103" y="140"/>
                </a:cxn>
                <a:cxn ang="0">
                  <a:pos x="97" y="150"/>
                </a:cxn>
                <a:cxn ang="0">
                  <a:pos x="87" y="157"/>
                </a:cxn>
                <a:cxn ang="0">
                  <a:pos x="75" y="163"/>
                </a:cxn>
                <a:cxn ang="0">
                  <a:pos x="62" y="165"/>
                </a:cxn>
                <a:cxn ang="0">
                  <a:pos x="48" y="164"/>
                </a:cxn>
                <a:cxn ang="0">
                  <a:pos x="35" y="158"/>
                </a:cxn>
                <a:cxn ang="0">
                  <a:pos x="25" y="151"/>
                </a:cxn>
                <a:cxn ang="0">
                  <a:pos x="19" y="141"/>
                </a:cxn>
                <a:cxn ang="0">
                  <a:pos x="16" y="129"/>
                </a:cxn>
                <a:cxn ang="0">
                  <a:pos x="1" y="131"/>
                </a:cxn>
                <a:cxn ang="0">
                  <a:pos x="5" y="150"/>
                </a:cxn>
                <a:cxn ang="0">
                  <a:pos x="13" y="163"/>
                </a:cxn>
                <a:cxn ang="0">
                  <a:pos x="26" y="172"/>
                </a:cxn>
                <a:cxn ang="0">
                  <a:pos x="43" y="178"/>
                </a:cxn>
                <a:cxn ang="0">
                  <a:pos x="71" y="179"/>
                </a:cxn>
                <a:cxn ang="0">
                  <a:pos x="89" y="174"/>
                </a:cxn>
                <a:cxn ang="0">
                  <a:pos x="104" y="166"/>
                </a:cxn>
                <a:cxn ang="0">
                  <a:pos x="115" y="154"/>
                </a:cxn>
                <a:cxn ang="0">
                  <a:pos x="121" y="140"/>
                </a:cxn>
                <a:cxn ang="0">
                  <a:pos x="123" y="124"/>
                </a:cxn>
                <a:cxn ang="0">
                  <a:pos x="122" y="115"/>
                </a:cxn>
                <a:cxn ang="0">
                  <a:pos x="120" y="106"/>
                </a:cxn>
                <a:cxn ang="0">
                  <a:pos x="115" y="98"/>
                </a:cxn>
                <a:cxn ang="0">
                  <a:pos x="106" y="90"/>
                </a:cxn>
                <a:cxn ang="0">
                  <a:pos x="95" y="84"/>
                </a:cxn>
                <a:cxn ang="0">
                  <a:pos x="97" y="78"/>
                </a:cxn>
                <a:cxn ang="0">
                  <a:pos x="104" y="73"/>
                </a:cxn>
                <a:cxn ang="0">
                  <a:pos x="111" y="67"/>
                </a:cxn>
                <a:cxn ang="0">
                  <a:pos x="115" y="58"/>
                </a:cxn>
                <a:cxn ang="0">
                  <a:pos x="117" y="49"/>
                </a:cxn>
                <a:cxn ang="0">
                  <a:pos x="117" y="38"/>
                </a:cxn>
                <a:cxn ang="0">
                  <a:pos x="113" y="24"/>
                </a:cxn>
                <a:cxn ang="0">
                  <a:pos x="105" y="14"/>
                </a:cxn>
                <a:cxn ang="0">
                  <a:pos x="94" y="7"/>
                </a:cxn>
                <a:cxn ang="0">
                  <a:pos x="81" y="1"/>
                </a:cxn>
                <a:cxn ang="0">
                  <a:pos x="65" y="0"/>
                </a:cxn>
                <a:cxn ang="0">
                  <a:pos x="41" y="4"/>
                </a:cxn>
                <a:cxn ang="0">
                  <a:pos x="25" y="11"/>
                </a:cxn>
                <a:cxn ang="0">
                  <a:pos x="15" y="22"/>
                </a:cxn>
                <a:cxn ang="0">
                  <a:pos x="8" y="35"/>
                </a:cxn>
                <a:cxn ang="0">
                  <a:pos x="6" y="46"/>
                </a:cxn>
              </a:cxnLst>
              <a:rect l="0" t="0" r="r" b="b"/>
              <a:pathLst>
                <a:path w="123" h="179">
                  <a:moveTo>
                    <a:pt x="22" y="51"/>
                  </a:moveTo>
                  <a:lnTo>
                    <a:pt x="22" y="46"/>
                  </a:lnTo>
                  <a:lnTo>
                    <a:pt x="23" y="43"/>
                  </a:lnTo>
                  <a:lnTo>
                    <a:pt x="24" y="39"/>
                  </a:lnTo>
                  <a:lnTo>
                    <a:pt x="25" y="36"/>
                  </a:lnTo>
                  <a:lnTo>
                    <a:pt x="26" y="32"/>
                  </a:lnTo>
                  <a:lnTo>
                    <a:pt x="28" y="29"/>
                  </a:lnTo>
                  <a:lnTo>
                    <a:pt x="31" y="26"/>
                  </a:lnTo>
                  <a:lnTo>
                    <a:pt x="33" y="24"/>
                  </a:lnTo>
                  <a:lnTo>
                    <a:pt x="36" y="22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6" y="16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7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69" y="13"/>
                  </a:lnTo>
                  <a:lnTo>
                    <a:pt x="73" y="14"/>
                  </a:lnTo>
                  <a:lnTo>
                    <a:pt x="76" y="15"/>
                  </a:lnTo>
                  <a:lnTo>
                    <a:pt x="80" y="16"/>
                  </a:lnTo>
                  <a:lnTo>
                    <a:pt x="83" y="17"/>
                  </a:lnTo>
                  <a:lnTo>
                    <a:pt x="86" y="19"/>
                  </a:lnTo>
                  <a:lnTo>
                    <a:pt x="89" y="21"/>
                  </a:lnTo>
                  <a:lnTo>
                    <a:pt x="91" y="23"/>
                  </a:lnTo>
                  <a:lnTo>
                    <a:pt x="94" y="25"/>
                  </a:lnTo>
                  <a:lnTo>
                    <a:pt x="96" y="27"/>
                  </a:lnTo>
                  <a:lnTo>
                    <a:pt x="97" y="30"/>
                  </a:lnTo>
                  <a:lnTo>
                    <a:pt x="98" y="33"/>
                  </a:lnTo>
                  <a:lnTo>
                    <a:pt x="99" y="37"/>
                  </a:lnTo>
                  <a:lnTo>
                    <a:pt x="100" y="40"/>
                  </a:lnTo>
                  <a:lnTo>
                    <a:pt x="100" y="44"/>
                  </a:lnTo>
                  <a:lnTo>
                    <a:pt x="100" y="48"/>
                  </a:lnTo>
                  <a:lnTo>
                    <a:pt x="99" y="54"/>
                  </a:lnTo>
                  <a:lnTo>
                    <a:pt x="98" y="57"/>
                  </a:lnTo>
                  <a:lnTo>
                    <a:pt x="96" y="60"/>
                  </a:lnTo>
                  <a:lnTo>
                    <a:pt x="95" y="63"/>
                  </a:lnTo>
                  <a:lnTo>
                    <a:pt x="91" y="67"/>
                  </a:lnTo>
                  <a:lnTo>
                    <a:pt x="89" y="69"/>
                  </a:lnTo>
                  <a:lnTo>
                    <a:pt x="86" y="71"/>
                  </a:lnTo>
                  <a:lnTo>
                    <a:pt x="82" y="72"/>
                  </a:lnTo>
                  <a:lnTo>
                    <a:pt x="78" y="74"/>
                  </a:lnTo>
                  <a:lnTo>
                    <a:pt x="74" y="75"/>
                  </a:lnTo>
                  <a:lnTo>
                    <a:pt x="69" y="76"/>
                  </a:lnTo>
                  <a:lnTo>
                    <a:pt x="59" y="77"/>
                  </a:lnTo>
                  <a:lnTo>
                    <a:pt x="49" y="77"/>
                  </a:lnTo>
                  <a:lnTo>
                    <a:pt x="49" y="90"/>
                  </a:lnTo>
                  <a:lnTo>
                    <a:pt x="60" y="90"/>
                  </a:lnTo>
                  <a:lnTo>
                    <a:pt x="71" y="91"/>
                  </a:lnTo>
                  <a:lnTo>
                    <a:pt x="75" y="92"/>
                  </a:lnTo>
                  <a:lnTo>
                    <a:pt x="81" y="93"/>
                  </a:lnTo>
                  <a:lnTo>
                    <a:pt x="85" y="95"/>
                  </a:lnTo>
                  <a:lnTo>
                    <a:pt x="89" y="96"/>
                  </a:lnTo>
                  <a:lnTo>
                    <a:pt x="93" y="99"/>
                  </a:lnTo>
                  <a:lnTo>
                    <a:pt x="97" y="102"/>
                  </a:lnTo>
                  <a:lnTo>
                    <a:pt x="99" y="104"/>
                  </a:lnTo>
                  <a:lnTo>
                    <a:pt x="102" y="107"/>
                  </a:lnTo>
                  <a:lnTo>
                    <a:pt x="104" y="111"/>
                  </a:lnTo>
                  <a:lnTo>
                    <a:pt x="105" y="116"/>
                  </a:lnTo>
                  <a:lnTo>
                    <a:pt x="106" y="120"/>
                  </a:lnTo>
                  <a:lnTo>
                    <a:pt x="106" y="125"/>
                  </a:lnTo>
                  <a:lnTo>
                    <a:pt x="106" y="130"/>
                  </a:lnTo>
                  <a:lnTo>
                    <a:pt x="105" y="133"/>
                  </a:lnTo>
                  <a:lnTo>
                    <a:pt x="104" y="136"/>
                  </a:lnTo>
                  <a:lnTo>
                    <a:pt x="103" y="140"/>
                  </a:lnTo>
                  <a:lnTo>
                    <a:pt x="101" y="143"/>
                  </a:lnTo>
                  <a:lnTo>
                    <a:pt x="99" y="147"/>
                  </a:lnTo>
                  <a:lnTo>
                    <a:pt x="97" y="150"/>
                  </a:lnTo>
                  <a:lnTo>
                    <a:pt x="94" y="153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4" y="159"/>
                  </a:lnTo>
                  <a:lnTo>
                    <a:pt x="80" y="162"/>
                  </a:lnTo>
                  <a:lnTo>
                    <a:pt x="75" y="163"/>
                  </a:lnTo>
                  <a:lnTo>
                    <a:pt x="71" y="164"/>
                  </a:lnTo>
                  <a:lnTo>
                    <a:pt x="67" y="165"/>
                  </a:lnTo>
                  <a:lnTo>
                    <a:pt x="62" y="165"/>
                  </a:lnTo>
                  <a:lnTo>
                    <a:pt x="56" y="165"/>
                  </a:lnTo>
                  <a:lnTo>
                    <a:pt x="52" y="164"/>
                  </a:lnTo>
                  <a:lnTo>
                    <a:pt x="48" y="164"/>
                  </a:lnTo>
                  <a:lnTo>
                    <a:pt x="43" y="162"/>
                  </a:lnTo>
                  <a:lnTo>
                    <a:pt x="39" y="161"/>
                  </a:lnTo>
                  <a:lnTo>
                    <a:pt x="35" y="158"/>
                  </a:lnTo>
                  <a:lnTo>
                    <a:pt x="32" y="156"/>
                  </a:lnTo>
                  <a:lnTo>
                    <a:pt x="28" y="154"/>
                  </a:lnTo>
                  <a:lnTo>
                    <a:pt x="25" y="151"/>
                  </a:lnTo>
                  <a:lnTo>
                    <a:pt x="23" y="148"/>
                  </a:lnTo>
                  <a:lnTo>
                    <a:pt x="21" y="145"/>
                  </a:lnTo>
                  <a:lnTo>
                    <a:pt x="19" y="141"/>
                  </a:lnTo>
                  <a:lnTo>
                    <a:pt x="18" y="137"/>
                  </a:lnTo>
                  <a:lnTo>
                    <a:pt x="17" y="133"/>
                  </a:lnTo>
                  <a:lnTo>
                    <a:pt x="16" y="129"/>
                  </a:lnTo>
                  <a:lnTo>
                    <a:pt x="16" y="123"/>
                  </a:lnTo>
                  <a:lnTo>
                    <a:pt x="0" y="123"/>
                  </a:lnTo>
                  <a:lnTo>
                    <a:pt x="1" y="131"/>
                  </a:lnTo>
                  <a:lnTo>
                    <a:pt x="2" y="137"/>
                  </a:lnTo>
                  <a:lnTo>
                    <a:pt x="3" y="143"/>
                  </a:lnTo>
                  <a:lnTo>
                    <a:pt x="5" y="150"/>
                  </a:lnTo>
                  <a:lnTo>
                    <a:pt x="7" y="154"/>
                  </a:lnTo>
                  <a:lnTo>
                    <a:pt x="10" y="159"/>
                  </a:lnTo>
                  <a:lnTo>
                    <a:pt x="13" y="163"/>
                  </a:lnTo>
                  <a:lnTo>
                    <a:pt x="18" y="167"/>
                  </a:lnTo>
                  <a:lnTo>
                    <a:pt x="22" y="169"/>
                  </a:lnTo>
                  <a:lnTo>
                    <a:pt x="26" y="172"/>
                  </a:lnTo>
                  <a:lnTo>
                    <a:pt x="32" y="174"/>
                  </a:lnTo>
                  <a:lnTo>
                    <a:pt x="37" y="175"/>
                  </a:lnTo>
                  <a:lnTo>
                    <a:pt x="43" y="178"/>
                  </a:lnTo>
                  <a:lnTo>
                    <a:pt x="50" y="178"/>
                  </a:lnTo>
                  <a:lnTo>
                    <a:pt x="65" y="179"/>
                  </a:lnTo>
                  <a:lnTo>
                    <a:pt x="71" y="179"/>
                  </a:lnTo>
                  <a:lnTo>
                    <a:pt x="78" y="178"/>
                  </a:lnTo>
                  <a:lnTo>
                    <a:pt x="84" y="177"/>
                  </a:lnTo>
                  <a:lnTo>
                    <a:pt x="89" y="174"/>
                  </a:lnTo>
                  <a:lnTo>
                    <a:pt x="95" y="172"/>
                  </a:lnTo>
                  <a:lnTo>
                    <a:pt x="100" y="169"/>
                  </a:lnTo>
                  <a:lnTo>
                    <a:pt x="104" y="166"/>
                  </a:lnTo>
                  <a:lnTo>
                    <a:pt x="109" y="163"/>
                  </a:lnTo>
                  <a:lnTo>
                    <a:pt x="112" y="158"/>
                  </a:lnTo>
                  <a:lnTo>
                    <a:pt x="115" y="154"/>
                  </a:lnTo>
                  <a:lnTo>
                    <a:pt x="117" y="150"/>
                  </a:lnTo>
                  <a:lnTo>
                    <a:pt x="119" y="145"/>
                  </a:lnTo>
                  <a:lnTo>
                    <a:pt x="121" y="140"/>
                  </a:lnTo>
                  <a:lnTo>
                    <a:pt x="122" y="135"/>
                  </a:lnTo>
                  <a:lnTo>
                    <a:pt x="123" y="130"/>
                  </a:lnTo>
                  <a:lnTo>
                    <a:pt x="123" y="124"/>
                  </a:lnTo>
                  <a:lnTo>
                    <a:pt x="123" y="121"/>
                  </a:lnTo>
                  <a:lnTo>
                    <a:pt x="123" y="118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1" y="109"/>
                  </a:lnTo>
                  <a:lnTo>
                    <a:pt x="120" y="106"/>
                  </a:lnTo>
                  <a:lnTo>
                    <a:pt x="118" y="103"/>
                  </a:lnTo>
                  <a:lnTo>
                    <a:pt x="117" y="100"/>
                  </a:lnTo>
                  <a:lnTo>
                    <a:pt x="115" y="98"/>
                  </a:lnTo>
                  <a:lnTo>
                    <a:pt x="113" y="94"/>
                  </a:lnTo>
                  <a:lnTo>
                    <a:pt x="110" y="92"/>
                  </a:lnTo>
                  <a:lnTo>
                    <a:pt x="106" y="90"/>
                  </a:lnTo>
                  <a:lnTo>
                    <a:pt x="103" y="87"/>
                  </a:lnTo>
                  <a:lnTo>
                    <a:pt x="100" y="85"/>
                  </a:lnTo>
                  <a:lnTo>
                    <a:pt x="95" y="84"/>
                  </a:lnTo>
                  <a:lnTo>
                    <a:pt x="90" y="82"/>
                  </a:lnTo>
                  <a:lnTo>
                    <a:pt x="94" y="80"/>
                  </a:lnTo>
                  <a:lnTo>
                    <a:pt x="97" y="78"/>
                  </a:lnTo>
                  <a:lnTo>
                    <a:pt x="100" y="77"/>
                  </a:lnTo>
                  <a:lnTo>
                    <a:pt x="102" y="75"/>
                  </a:lnTo>
                  <a:lnTo>
                    <a:pt x="104" y="73"/>
                  </a:lnTo>
                  <a:lnTo>
                    <a:pt x="106" y="71"/>
                  </a:lnTo>
                  <a:lnTo>
                    <a:pt x="109" y="69"/>
                  </a:lnTo>
                  <a:lnTo>
                    <a:pt x="111" y="67"/>
                  </a:lnTo>
                  <a:lnTo>
                    <a:pt x="112" y="63"/>
                  </a:lnTo>
                  <a:lnTo>
                    <a:pt x="114" y="61"/>
                  </a:lnTo>
                  <a:lnTo>
                    <a:pt x="115" y="58"/>
                  </a:lnTo>
                  <a:lnTo>
                    <a:pt x="115" y="56"/>
                  </a:lnTo>
                  <a:lnTo>
                    <a:pt x="116" y="53"/>
                  </a:lnTo>
                  <a:lnTo>
                    <a:pt x="117" y="49"/>
                  </a:lnTo>
                  <a:lnTo>
                    <a:pt x="117" y="46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16" y="33"/>
                  </a:lnTo>
                  <a:lnTo>
                    <a:pt x="115" y="28"/>
                  </a:lnTo>
                  <a:lnTo>
                    <a:pt x="113" y="24"/>
                  </a:lnTo>
                  <a:lnTo>
                    <a:pt x="111" y="21"/>
                  </a:lnTo>
                  <a:lnTo>
                    <a:pt x="109" y="16"/>
                  </a:lnTo>
                  <a:lnTo>
                    <a:pt x="105" y="14"/>
                  </a:lnTo>
                  <a:lnTo>
                    <a:pt x="102" y="11"/>
                  </a:lnTo>
                  <a:lnTo>
                    <a:pt x="98" y="9"/>
                  </a:lnTo>
                  <a:lnTo>
                    <a:pt x="94" y="7"/>
                  </a:lnTo>
                  <a:lnTo>
                    <a:pt x="89" y="5"/>
                  </a:lnTo>
                  <a:lnTo>
                    <a:pt x="85" y="2"/>
                  </a:lnTo>
                  <a:lnTo>
                    <a:pt x="81" y="1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49" y="1"/>
                  </a:lnTo>
                  <a:lnTo>
                    <a:pt x="41" y="4"/>
                  </a:lnTo>
                  <a:lnTo>
                    <a:pt x="35" y="6"/>
                  </a:lnTo>
                  <a:lnTo>
                    <a:pt x="29" y="8"/>
                  </a:lnTo>
                  <a:lnTo>
                    <a:pt x="25" y="11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2"/>
                  </a:lnTo>
                  <a:lnTo>
                    <a:pt x="12" y="26"/>
                  </a:lnTo>
                  <a:lnTo>
                    <a:pt x="10" y="30"/>
                  </a:lnTo>
                  <a:lnTo>
                    <a:pt x="8" y="35"/>
                  </a:lnTo>
                  <a:lnTo>
                    <a:pt x="7" y="39"/>
                  </a:lnTo>
                  <a:lnTo>
                    <a:pt x="7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22" y="5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2" name="Freeform 205"/>
            <p:cNvSpPr>
              <a:spLocks/>
            </p:cNvSpPr>
            <p:nvPr/>
          </p:nvSpPr>
          <p:spPr bwMode="auto">
            <a:xfrm>
              <a:off x="1073" y="3511"/>
              <a:ext cx="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"/>
                </a:cxn>
                <a:cxn ang="0">
                  <a:pos x="8" y="22"/>
                </a:cxn>
                <a:cxn ang="0">
                  <a:pos x="8" y="30"/>
                </a:cxn>
                <a:cxn ang="0">
                  <a:pos x="8" y="32"/>
                </a:cxn>
                <a:cxn ang="0">
                  <a:pos x="8" y="33"/>
                </a:cxn>
                <a:cxn ang="0">
                  <a:pos x="8" y="35"/>
                </a:cxn>
                <a:cxn ang="0">
                  <a:pos x="7" y="36"/>
                </a:cxn>
                <a:cxn ang="0">
                  <a:pos x="7" y="38"/>
                </a:cxn>
                <a:cxn ang="0">
                  <a:pos x="7" y="40"/>
                </a:cxn>
                <a:cxn ang="0">
                  <a:pos x="6" y="41"/>
                </a:cxn>
                <a:cxn ang="0">
                  <a:pos x="6" y="42"/>
                </a:cxn>
                <a:cxn ang="0">
                  <a:pos x="5" y="42"/>
                </a:cxn>
                <a:cxn ang="0">
                  <a:pos x="4" y="43"/>
                </a:cxn>
                <a:cxn ang="0">
                  <a:pos x="4" y="44"/>
                </a:cxn>
                <a:cxn ang="0">
                  <a:pos x="3" y="45"/>
                </a:cxn>
                <a:cxn ang="0">
                  <a:pos x="1" y="46"/>
                </a:cxn>
                <a:cxn ang="0">
                  <a:pos x="0" y="47"/>
                </a:cxn>
                <a:cxn ang="0">
                  <a:pos x="0" y="57"/>
                </a:cxn>
                <a:cxn ang="0">
                  <a:pos x="2" y="56"/>
                </a:cxn>
                <a:cxn ang="0">
                  <a:pos x="4" y="56"/>
                </a:cxn>
                <a:cxn ang="0">
                  <a:pos x="5" y="54"/>
                </a:cxn>
                <a:cxn ang="0">
                  <a:pos x="7" y="53"/>
                </a:cxn>
                <a:cxn ang="0">
                  <a:pos x="9" y="51"/>
                </a:cxn>
                <a:cxn ang="0">
                  <a:pos x="10" y="50"/>
                </a:cxn>
                <a:cxn ang="0">
                  <a:pos x="13" y="49"/>
                </a:cxn>
                <a:cxn ang="0">
                  <a:pos x="14" y="47"/>
                </a:cxn>
                <a:cxn ang="0">
                  <a:pos x="16" y="46"/>
                </a:cxn>
                <a:cxn ang="0">
                  <a:pos x="17" y="44"/>
                </a:cxn>
                <a:cxn ang="0">
                  <a:pos x="18" y="42"/>
                </a:cxn>
                <a:cxn ang="0">
                  <a:pos x="18" y="40"/>
                </a:cxn>
                <a:cxn ang="0">
                  <a:pos x="19" y="37"/>
                </a:cxn>
                <a:cxn ang="0">
                  <a:pos x="20" y="35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0" h="57">
                  <a:moveTo>
                    <a:pt x="0" y="0"/>
                  </a:moveTo>
                  <a:lnTo>
                    <a:pt x="0" y="22"/>
                  </a:lnTo>
                  <a:lnTo>
                    <a:pt x="8" y="22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3" y="45"/>
                  </a:lnTo>
                  <a:lnTo>
                    <a:pt x="1" y="46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2" y="56"/>
                  </a:lnTo>
                  <a:lnTo>
                    <a:pt x="4" y="56"/>
                  </a:lnTo>
                  <a:lnTo>
                    <a:pt x="5" y="54"/>
                  </a:lnTo>
                  <a:lnTo>
                    <a:pt x="7" y="53"/>
                  </a:lnTo>
                  <a:lnTo>
                    <a:pt x="9" y="51"/>
                  </a:lnTo>
                  <a:lnTo>
                    <a:pt x="10" y="50"/>
                  </a:lnTo>
                  <a:lnTo>
                    <a:pt x="13" y="49"/>
                  </a:lnTo>
                  <a:lnTo>
                    <a:pt x="14" y="47"/>
                  </a:lnTo>
                  <a:lnTo>
                    <a:pt x="16" y="46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9" y="37"/>
                  </a:lnTo>
                  <a:lnTo>
                    <a:pt x="20" y="35"/>
                  </a:lnTo>
                  <a:lnTo>
                    <a:pt x="20" y="32"/>
                  </a:lnTo>
                  <a:lnTo>
                    <a:pt x="20" y="30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3" name="Freeform 206"/>
            <p:cNvSpPr>
              <a:spLocks/>
            </p:cNvSpPr>
            <p:nvPr/>
          </p:nvSpPr>
          <p:spPr bwMode="auto">
            <a:xfrm>
              <a:off x="1112" y="3479"/>
              <a:ext cx="40" cy="47"/>
            </a:xfrm>
            <a:custGeom>
              <a:avLst/>
              <a:gdLst/>
              <a:ahLst/>
              <a:cxnLst>
                <a:cxn ang="0">
                  <a:pos x="92" y="70"/>
                </a:cxn>
                <a:cxn ang="0">
                  <a:pos x="87" y="64"/>
                </a:cxn>
                <a:cxn ang="0">
                  <a:pos x="80" y="59"/>
                </a:cxn>
                <a:cxn ang="0">
                  <a:pos x="72" y="54"/>
                </a:cxn>
                <a:cxn ang="0">
                  <a:pos x="63" y="52"/>
                </a:cxn>
                <a:cxn ang="0">
                  <a:pos x="54" y="51"/>
                </a:cxn>
                <a:cxn ang="0">
                  <a:pos x="35" y="54"/>
                </a:cxn>
                <a:cxn ang="0">
                  <a:pos x="22" y="63"/>
                </a:cxn>
                <a:cxn ang="0">
                  <a:pos x="11" y="76"/>
                </a:cxn>
                <a:cxn ang="0">
                  <a:pos x="3" y="92"/>
                </a:cxn>
                <a:cxn ang="0">
                  <a:pos x="0" y="111"/>
                </a:cxn>
                <a:cxn ang="0">
                  <a:pos x="1" y="131"/>
                </a:cxn>
                <a:cxn ang="0">
                  <a:pos x="6" y="149"/>
                </a:cxn>
                <a:cxn ang="0">
                  <a:pos x="13" y="165"/>
                </a:cxn>
                <a:cxn ang="0">
                  <a:pos x="25" y="177"/>
                </a:cxn>
                <a:cxn ang="0">
                  <a:pos x="41" y="185"/>
                </a:cxn>
                <a:cxn ang="0">
                  <a:pos x="57" y="186"/>
                </a:cxn>
                <a:cxn ang="0">
                  <a:pos x="65" y="185"/>
                </a:cxn>
                <a:cxn ang="0">
                  <a:pos x="74" y="181"/>
                </a:cxn>
                <a:cxn ang="0">
                  <a:pos x="81" y="177"/>
                </a:cxn>
                <a:cxn ang="0">
                  <a:pos x="88" y="171"/>
                </a:cxn>
                <a:cxn ang="0">
                  <a:pos x="93" y="163"/>
                </a:cxn>
                <a:cxn ang="0">
                  <a:pos x="108" y="163"/>
                </a:cxn>
                <a:cxn ang="0">
                  <a:pos x="113" y="172"/>
                </a:cxn>
                <a:cxn ang="0">
                  <a:pos x="121" y="177"/>
                </a:cxn>
                <a:cxn ang="0">
                  <a:pos x="128" y="181"/>
                </a:cxn>
                <a:cxn ang="0">
                  <a:pos x="137" y="185"/>
                </a:cxn>
                <a:cxn ang="0">
                  <a:pos x="145" y="186"/>
                </a:cxn>
                <a:cxn ang="0">
                  <a:pos x="161" y="185"/>
                </a:cxn>
                <a:cxn ang="0">
                  <a:pos x="176" y="177"/>
                </a:cxn>
                <a:cxn ang="0">
                  <a:pos x="188" y="165"/>
                </a:cxn>
                <a:cxn ang="0">
                  <a:pos x="196" y="150"/>
                </a:cxn>
                <a:cxn ang="0">
                  <a:pos x="199" y="131"/>
                </a:cxn>
                <a:cxn ang="0">
                  <a:pos x="200" y="112"/>
                </a:cxn>
                <a:cxn ang="0">
                  <a:pos x="197" y="93"/>
                </a:cxn>
                <a:cxn ang="0">
                  <a:pos x="190" y="76"/>
                </a:cxn>
                <a:cxn ang="0">
                  <a:pos x="180" y="63"/>
                </a:cxn>
                <a:cxn ang="0">
                  <a:pos x="166" y="54"/>
                </a:cxn>
                <a:cxn ang="0">
                  <a:pos x="149" y="51"/>
                </a:cxn>
                <a:cxn ang="0">
                  <a:pos x="139" y="52"/>
                </a:cxn>
                <a:cxn ang="0">
                  <a:pos x="129" y="55"/>
                </a:cxn>
                <a:cxn ang="0">
                  <a:pos x="122" y="60"/>
                </a:cxn>
                <a:cxn ang="0">
                  <a:pos x="116" y="65"/>
                </a:cxn>
                <a:cxn ang="0">
                  <a:pos x="109" y="71"/>
                </a:cxn>
                <a:cxn ang="0">
                  <a:pos x="93" y="0"/>
                </a:cxn>
              </a:cxnLst>
              <a:rect l="0" t="0" r="r" b="b"/>
              <a:pathLst>
                <a:path w="200" h="234">
                  <a:moveTo>
                    <a:pt x="93" y="0"/>
                  </a:moveTo>
                  <a:lnTo>
                    <a:pt x="93" y="72"/>
                  </a:lnTo>
                  <a:lnTo>
                    <a:pt x="92" y="70"/>
                  </a:lnTo>
                  <a:lnTo>
                    <a:pt x="90" y="68"/>
                  </a:lnTo>
                  <a:lnTo>
                    <a:pt x="88" y="66"/>
                  </a:lnTo>
                  <a:lnTo>
                    <a:pt x="87" y="64"/>
                  </a:lnTo>
                  <a:lnTo>
                    <a:pt x="85" y="62"/>
                  </a:lnTo>
                  <a:lnTo>
                    <a:pt x="82" y="61"/>
                  </a:lnTo>
                  <a:lnTo>
                    <a:pt x="80" y="59"/>
                  </a:lnTo>
                  <a:lnTo>
                    <a:pt x="77" y="57"/>
                  </a:lnTo>
                  <a:lnTo>
                    <a:pt x="75" y="56"/>
                  </a:lnTo>
                  <a:lnTo>
                    <a:pt x="72" y="54"/>
                  </a:lnTo>
                  <a:lnTo>
                    <a:pt x="70" y="53"/>
                  </a:lnTo>
                  <a:lnTo>
                    <a:pt x="66" y="53"/>
                  </a:lnTo>
                  <a:lnTo>
                    <a:pt x="63" y="52"/>
                  </a:lnTo>
                  <a:lnTo>
                    <a:pt x="60" y="51"/>
                  </a:lnTo>
                  <a:lnTo>
                    <a:pt x="57" y="51"/>
                  </a:lnTo>
                  <a:lnTo>
                    <a:pt x="54" y="51"/>
                  </a:lnTo>
                  <a:lnTo>
                    <a:pt x="47" y="51"/>
                  </a:lnTo>
                  <a:lnTo>
                    <a:pt x="41" y="52"/>
                  </a:lnTo>
                  <a:lnTo>
                    <a:pt x="35" y="54"/>
                  </a:lnTo>
                  <a:lnTo>
                    <a:pt x="30" y="56"/>
                  </a:lnTo>
                  <a:lnTo>
                    <a:pt x="26" y="60"/>
                  </a:lnTo>
                  <a:lnTo>
                    <a:pt x="22" y="63"/>
                  </a:lnTo>
                  <a:lnTo>
                    <a:pt x="17" y="67"/>
                  </a:lnTo>
                  <a:lnTo>
                    <a:pt x="14" y="71"/>
                  </a:lnTo>
                  <a:lnTo>
                    <a:pt x="11" y="76"/>
                  </a:lnTo>
                  <a:lnTo>
                    <a:pt x="8" y="81"/>
                  </a:lnTo>
                  <a:lnTo>
                    <a:pt x="6" y="86"/>
                  </a:lnTo>
                  <a:lnTo>
                    <a:pt x="3" y="92"/>
                  </a:lnTo>
                  <a:lnTo>
                    <a:pt x="2" y="98"/>
                  </a:lnTo>
                  <a:lnTo>
                    <a:pt x="1" y="104"/>
                  </a:lnTo>
                  <a:lnTo>
                    <a:pt x="0" y="111"/>
                  </a:lnTo>
                  <a:lnTo>
                    <a:pt x="0" y="117"/>
                  </a:lnTo>
                  <a:lnTo>
                    <a:pt x="0" y="124"/>
                  </a:lnTo>
                  <a:lnTo>
                    <a:pt x="1" y="131"/>
                  </a:lnTo>
                  <a:lnTo>
                    <a:pt x="2" y="138"/>
                  </a:lnTo>
                  <a:lnTo>
                    <a:pt x="3" y="144"/>
                  </a:lnTo>
                  <a:lnTo>
                    <a:pt x="6" y="149"/>
                  </a:lnTo>
                  <a:lnTo>
                    <a:pt x="8" y="156"/>
                  </a:lnTo>
                  <a:lnTo>
                    <a:pt x="10" y="161"/>
                  </a:lnTo>
                  <a:lnTo>
                    <a:pt x="13" y="165"/>
                  </a:lnTo>
                  <a:lnTo>
                    <a:pt x="17" y="170"/>
                  </a:lnTo>
                  <a:lnTo>
                    <a:pt x="20" y="174"/>
                  </a:lnTo>
                  <a:lnTo>
                    <a:pt x="25" y="177"/>
                  </a:lnTo>
                  <a:lnTo>
                    <a:pt x="30" y="180"/>
                  </a:lnTo>
                  <a:lnTo>
                    <a:pt x="35" y="182"/>
                  </a:lnTo>
                  <a:lnTo>
                    <a:pt x="41" y="185"/>
                  </a:lnTo>
                  <a:lnTo>
                    <a:pt x="47" y="186"/>
                  </a:lnTo>
                  <a:lnTo>
                    <a:pt x="54" y="186"/>
                  </a:lnTo>
                  <a:lnTo>
                    <a:pt x="57" y="186"/>
                  </a:lnTo>
                  <a:lnTo>
                    <a:pt x="60" y="186"/>
                  </a:lnTo>
                  <a:lnTo>
                    <a:pt x="63" y="185"/>
                  </a:lnTo>
                  <a:lnTo>
                    <a:pt x="65" y="185"/>
                  </a:lnTo>
                  <a:lnTo>
                    <a:pt x="69" y="183"/>
                  </a:lnTo>
                  <a:lnTo>
                    <a:pt x="72" y="182"/>
                  </a:lnTo>
                  <a:lnTo>
                    <a:pt x="74" y="181"/>
                  </a:lnTo>
                  <a:lnTo>
                    <a:pt x="77" y="180"/>
                  </a:lnTo>
                  <a:lnTo>
                    <a:pt x="79" y="178"/>
                  </a:lnTo>
                  <a:lnTo>
                    <a:pt x="81" y="177"/>
                  </a:lnTo>
                  <a:lnTo>
                    <a:pt x="83" y="175"/>
                  </a:lnTo>
                  <a:lnTo>
                    <a:pt x="86" y="173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1" y="166"/>
                  </a:lnTo>
                  <a:lnTo>
                    <a:pt x="93" y="163"/>
                  </a:lnTo>
                  <a:lnTo>
                    <a:pt x="93" y="234"/>
                  </a:lnTo>
                  <a:lnTo>
                    <a:pt x="108" y="234"/>
                  </a:lnTo>
                  <a:lnTo>
                    <a:pt x="108" y="163"/>
                  </a:lnTo>
                  <a:lnTo>
                    <a:pt x="110" y="166"/>
                  </a:lnTo>
                  <a:lnTo>
                    <a:pt x="112" y="169"/>
                  </a:lnTo>
                  <a:lnTo>
                    <a:pt x="113" y="172"/>
                  </a:lnTo>
                  <a:lnTo>
                    <a:pt x="116" y="174"/>
                  </a:lnTo>
                  <a:lnTo>
                    <a:pt x="119" y="176"/>
                  </a:lnTo>
                  <a:lnTo>
                    <a:pt x="121" y="177"/>
                  </a:lnTo>
                  <a:lnTo>
                    <a:pt x="123" y="179"/>
                  </a:lnTo>
                  <a:lnTo>
                    <a:pt x="125" y="180"/>
                  </a:lnTo>
                  <a:lnTo>
                    <a:pt x="128" y="181"/>
                  </a:lnTo>
                  <a:lnTo>
                    <a:pt x="131" y="182"/>
                  </a:lnTo>
                  <a:lnTo>
                    <a:pt x="134" y="183"/>
                  </a:lnTo>
                  <a:lnTo>
                    <a:pt x="137" y="185"/>
                  </a:lnTo>
                  <a:lnTo>
                    <a:pt x="139" y="185"/>
                  </a:lnTo>
                  <a:lnTo>
                    <a:pt x="142" y="186"/>
                  </a:lnTo>
                  <a:lnTo>
                    <a:pt x="145" y="186"/>
                  </a:lnTo>
                  <a:lnTo>
                    <a:pt x="149" y="186"/>
                  </a:lnTo>
                  <a:lnTo>
                    <a:pt x="155" y="186"/>
                  </a:lnTo>
                  <a:lnTo>
                    <a:pt x="161" y="185"/>
                  </a:lnTo>
                  <a:lnTo>
                    <a:pt x="167" y="182"/>
                  </a:lnTo>
                  <a:lnTo>
                    <a:pt x="172" y="180"/>
                  </a:lnTo>
                  <a:lnTo>
                    <a:pt x="176" y="177"/>
                  </a:lnTo>
                  <a:lnTo>
                    <a:pt x="181" y="174"/>
                  </a:lnTo>
                  <a:lnTo>
                    <a:pt x="185" y="170"/>
                  </a:lnTo>
                  <a:lnTo>
                    <a:pt x="188" y="165"/>
                  </a:lnTo>
                  <a:lnTo>
                    <a:pt x="190" y="161"/>
                  </a:lnTo>
                  <a:lnTo>
                    <a:pt x="194" y="156"/>
                  </a:lnTo>
                  <a:lnTo>
                    <a:pt x="196" y="150"/>
                  </a:lnTo>
                  <a:lnTo>
                    <a:pt x="197" y="144"/>
                  </a:lnTo>
                  <a:lnTo>
                    <a:pt x="198" y="138"/>
                  </a:lnTo>
                  <a:lnTo>
                    <a:pt x="199" y="131"/>
                  </a:lnTo>
                  <a:lnTo>
                    <a:pt x="200" y="125"/>
                  </a:lnTo>
                  <a:lnTo>
                    <a:pt x="200" y="118"/>
                  </a:lnTo>
                  <a:lnTo>
                    <a:pt x="200" y="112"/>
                  </a:lnTo>
                  <a:lnTo>
                    <a:pt x="199" y="106"/>
                  </a:lnTo>
                  <a:lnTo>
                    <a:pt x="198" y="99"/>
                  </a:lnTo>
                  <a:lnTo>
                    <a:pt x="197" y="93"/>
                  </a:lnTo>
                  <a:lnTo>
                    <a:pt x="195" y="86"/>
                  </a:lnTo>
                  <a:lnTo>
                    <a:pt x="192" y="81"/>
                  </a:lnTo>
                  <a:lnTo>
                    <a:pt x="190" y="76"/>
                  </a:lnTo>
                  <a:lnTo>
                    <a:pt x="187" y="71"/>
                  </a:lnTo>
                  <a:lnTo>
                    <a:pt x="184" y="67"/>
                  </a:lnTo>
                  <a:lnTo>
                    <a:pt x="180" y="63"/>
                  </a:lnTo>
                  <a:lnTo>
                    <a:pt x="175" y="60"/>
                  </a:lnTo>
                  <a:lnTo>
                    <a:pt x="171" y="56"/>
                  </a:lnTo>
                  <a:lnTo>
                    <a:pt x="166" y="54"/>
                  </a:lnTo>
                  <a:lnTo>
                    <a:pt x="160" y="52"/>
                  </a:lnTo>
                  <a:lnTo>
                    <a:pt x="155" y="51"/>
                  </a:lnTo>
                  <a:lnTo>
                    <a:pt x="149" y="51"/>
                  </a:lnTo>
                  <a:lnTo>
                    <a:pt x="145" y="51"/>
                  </a:lnTo>
                  <a:lnTo>
                    <a:pt x="142" y="51"/>
                  </a:lnTo>
                  <a:lnTo>
                    <a:pt x="139" y="52"/>
                  </a:lnTo>
                  <a:lnTo>
                    <a:pt x="136" y="53"/>
                  </a:lnTo>
                  <a:lnTo>
                    <a:pt x="133" y="54"/>
                  </a:lnTo>
                  <a:lnTo>
                    <a:pt x="129" y="55"/>
                  </a:lnTo>
                  <a:lnTo>
                    <a:pt x="127" y="56"/>
                  </a:lnTo>
                  <a:lnTo>
                    <a:pt x="124" y="57"/>
                  </a:lnTo>
                  <a:lnTo>
                    <a:pt x="122" y="60"/>
                  </a:lnTo>
                  <a:lnTo>
                    <a:pt x="120" y="62"/>
                  </a:lnTo>
                  <a:lnTo>
                    <a:pt x="117" y="63"/>
                  </a:lnTo>
                  <a:lnTo>
                    <a:pt x="116" y="65"/>
                  </a:lnTo>
                  <a:lnTo>
                    <a:pt x="113" y="67"/>
                  </a:lnTo>
                  <a:lnTo>
                    <a:pt x="111" y="69"/>
                  </a:lnTo>
                  <a:lnTo>
                    <a:pt x="109" y="71"/>
                  </a:lnTo>
                  <a:lnTo>
                    <a:pt x="108" y="74"/>
                  </a:lnTo>
                  <a:lnTo>
                    <a:pt x="108" y="0"/>
                  </a:lnTo>
                  <a:lnTo>
                    <a:pt x="93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4" name="Freeform 207"/>
            <p:cNvSpPr>
              <a:spLocks/>
            </p:cNvSpPr>
            <p:nvPr/>
          </p:nvSpPr>
          <p:spPr bwMode="auto">
            <a:xfrm>
              <a:off x="1116" y="3492"/>
              <a:ext cx="15" cy="22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24" y="106"/>
                </a:cxn>
                <a:cxn ang="0">
                  <a:pos x="17" y="101"/>
                </a:cxn>
                <a:cxn ang="0">
                  <a:pos x="11" y="95"/>
                </a:cxn>
                <a:cxn ang="0">
                  <a:pos x="7" y="87"/>
                </a:cxn>
                <a:cxn ang="0">
                  <a:pos x="4" y="79"/>
                </a:cxn>
                <a:cxn ang="0">
                  <a:pos x="1" y="69"/>
                </a:cxn>
                <a:cxn ang="0">
                  <a:pos x="0" y="53"/>
                </a:cxn>
                <a:cxn ang="0">
                  <a:pos x="1" y="44"/>
                </a:cxn>
                <a:cxn ang="0">
                  <a:pos x="2" y="34"/>
                </a:cxn>
                <a:cxn ang="0">
                  <a:pos x="6" y="26"/>
                </a:cxn>
                <a:cxn ang="0">
                  <a:pos x="10" y="17"/>
                </a:cxn>
                <a:cxn ang="0">
                  <a:pos x="14" y="10"/>
                </a:cxn>
                <a:cxn ang="0">
                  <a:pos x="21" y="4"/>
                </a:cxn>
                <a:cxn ang="0">
                  <a:pos x="29" y="1"/>
                </a:cxn>
                <a:cxn ang="0">
                  <a:pos x="38" y="0"/>
                </a:cxn>
                <a:cxn ang="0">
                  <a:pos x="46" y="1"/>
                </a:cxn>
                <a:cxn ang="0">
                  <a:pos x="54" y="4"/>
                </a:cxn>
                <a:cxn ang="0">
                  <a:pos x="60" y="10"/>
                </a:cxn>
                <a:cxn ang="0">
                  <a:pos x="65" y="16"/>
                </a:cxn>
                <a:cxn ang="0">
                  <a:pos x="70" y="24"/>
                </a:cxn>
                <a:cxn ang="0">
                  <a:pos x="73" y="33"/>
                </a:cxn>
                <a:cxn ang="0">
                  <a:pos x="74" y="43"/>
                </a:cxn>
                <a:cxn ang="0">
                  <a:pos x="75" y="53"/>
                </a:cxn>
                <a:cxn ang="0">
                  <a:pos x="75" y="64"/>
                </a:cxn>
                <a:cxn ang="0">
                  <a:pos x="73" y="74"/>
                </a:cxn>
                <a:cxn ang="0">
                  <a:pos x="71" y="83"/>
                </a:cxn>
                <a:cxn ang="0">
                  <a:pos x="67" y="91"/>
                </a:cxn>
                <a:cxn ang="0">
                  <a:pos x="61" y="98"/>
                </a:cxn>
                <a:cxn ang="0">
                  <a:pos x="55" y="103"/>
                </a:cxn>
                <a:cxn ang="0">
                  <a:pos x="47" y="107"/>
                </a:cxn>
                <a:cxn ang="0">
                  <a:pos x="38" y="108"/>
                </a:cxn>
              </a:cxnLst>
              <a:rect l="0" t="0" r="r" b="b"/>
              <a:pathLst>
                <a:path w="75" h="108">
                  <a:moveTo>
                    <a:pt x="38" y="108"/>
                  </a:moveTo>
                  <a:lnTo>
                    <a:pt x="32" y="108"/>
                  </a:lnTo>
                  <a:lnTo>
                    <a:pt x="28" y="107"/>
                  </a:lnTo>
                  <a:lnTo>
                    <a:pt x="24" y="106"/>
                  </a:lnTo>
                  <a:lnTo>
                    <a:pt x="21" y="103"/>
                  </a:lnTo>
                  <a:lnTo>
                    <a:pt x="17" y="101"/>
                  </a:lnTo>
                  <a:lnTo>
                    <a:pt x="14" y="98"/>
                  </a:lnTo>
                  <a:lnTo>
                    <a:pt x="11" y="95"/>
                  </a:lnTo>
                  <a:lnTo>
                    <a:pt x="9" y="92"/>
                  </a:lnTo>
                  <a:lnTo>
                    <a:pt x="7" y="87"/>
                  </a:lnTo>
                  <a:lnTo>
                    <a:pt x="5" y="83"/>
                  </a:lnTo>
                  <a:lnTo>
                    <a:pt x="4" y="79"/>
                  </a:lnTo>
                  <a:lnTo>
                    <a:pt x="2" y="74"/>
                  </a:lnTo>
                  <a:lnTo>
                    <a:pt x="1" y="69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1" y="44"/>
                  </a:lnTo>
                  <a:lnTo>
                    <a:pt x="1" y="38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6" y="26"/>
                  </a:lnTo>
                  <a:lnTo>
                    <a:pt x="7" y="21"/>
                  </a:lnTo>
                  <a:lnTo>
                    <a:pt x="10" y="17"/>
                  </a:lnTo>
                  <a:lnTo>
                    <a:pt x="12" y="14"/>
                  </a:lnTo>
                  <a:lnTo>
                    <a:pt x="14" y="10"/>
                  </a:lnTo>
                  <a:lnTo>
                    <a:pt x="17" y="7"/>
                  </a:lnTo>
                  <a:lnTo>
                    <a:pt x="21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1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7" y="6"/>
                  </a:lnTo>
                  <a:lnTo>
                    <a:pt x="60" y="10"/>
                  </a:lnTo>
                  <a:lnTo>
                    <a:pt x="62" y="13"/>
                  </a:lnTo>
                  <a:lnTo>
                    <a:pt x="65" y="16"/>
                  </a:lnTo>
                  <a:lnTo>
                    <a:pt x="68" y="20"/>
                  </a:lnTo>
                  <a:lnTo>
                    <a:pt x="70" y="24"/>
                  </a:lnTo>
                  <a:lnTo>
                    <a:pt x="71" y="29"/>
                  </a:lnTo>
                  <a:lnTo>
                    <a:pt x="73" y="33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5" y="48"/>
                  </a:lnTo>
                  <a:lnTo>
                    <a:pt x="75" y="53"/>
                  </a:lnTo>
                  <a:lnTo>
                    <a:pt x="75" y="59"/>
                  </a:lnTo>
                  <a:lnTo>
                    <a:pt x="75" y="64"/>
                  </a:lnTo>
                  <a:lnTo>
                    <a:pt x="74" y="68"/>
                  </a:lnTo>
                  <a:lnTo>
                    <a:pt x="73" y="74"/>
                  </a:lnTo>
                  <a:lnTo>
                    <a:pt x="72" y="78"/>
                  </a:lnTo>
                  <a:lnTo>
                    <a:pt x="71" y="83"/>
                  </a:lnTo>
                  <a:lnTo>
                    <a:pt x="69" y="87"/>
                  </a:lnTo>
                  <a:lnTo>
                    <a:pt x="67" y="91"/>
                  </a:lnTo>
                  <a:lnTo>
                    <a:pt x="64" y="95"/>
                  </a:lnTo>
                  <a:lnTo>
                    <a:pt x="61" y="98"/>
                  </a:lnTo>
                  <a:lnTo>
                    <a:pt x="58" y="100"/>
                  </a:lnTo>
                  <a:lnTo>
                    <a:pt x="55" y="103"/>
                  </a:lnTo>
                  <a:lnTo>
                    <a:pt x="52" y="106"/>
                  </a:lnTo>
                  <a:lnTo>
                    <a:pt x="47" y="107"/>
                  </a:lnTo>
                  <a:lnTo>
                    <a:pt x="43" y="108"/>
                  </a:lnTo>
                  <a:lnTo>
                    <a:pt x="38" y="108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5" name="Freeform 208"/>
            <p:cNvSpPr>
              <a:spLocks/>
            </p:cNvSpPr>
            <p:nvPr/>
          </p:nvSpPr>
          <p:spPr bwMode="auto">
            <a:xfrm>
              <a:off x="1160" y="3489"/>
              <a:ext cx="25" cy="28"/>
            </a:xfrm>
            <a:custGeom>
              <a:avLst/>
              <a:gdLst/>
              <a:ahLst/>
              <a:cxnLst>
                <a:cxn ang="0">
                  <a:pos x="24" y="34"/>
                </a:cxn>
                <a:cxn ang="0">
                  <a:pos x="28" y="25"/>
                </a:cxn>
                <a:cxn ang="0">
                  <a:pos x="35" y="19"/>
                </a:cxn>
                <a:cxn ang="0">
                  <a:pos x="42" y="15"/>
                </a:cxn>
                <a:cxn ang="0">
                  <a:pos x="53" y="13"/>
                </a:cxn>
                <a:cxn ang="0">
                  <a:pos x="69" y="13"/>
                </a:cxn>
                <a:cxn ang="0">
                  <a:pos x="78" y="16"/>
                </a:cxn>
                <a:cxn ang="0">
                  <a:pos x="86" y="20"/>
                </a:cxn>
                <a:cxn ang="0">
                  <a:pos x="90" y="26"/>
                </a:cxn>
                <a:cxn ang="0">
                  <a:pos x="93" y="33"/>
                </a:cxn>
                <a:cxn ang="0">
                  <a:pos x="93" y="41"/>
                </a:cxn>
                <a:cxn ang="0">
                  <a:pos x="92" y="46"/>
                </a:cxn>
                <a:cxn ang="0">
                  <a:pos x="90" y="49"/>
                </a:cxn>
                <a:cxn ang="0">
                  <a:pos x="87" y="52"/>
                </a:cxn>
                <a:cxn ang="0">
                  <a:pos x="83" y="55"/>
                </a:cxn>
                <a:cxn ang="0">
                  <a:pos x="46" y="59"/>
                </a:cxn>
                <a:cxn ang="0">
                  <a:pos x="26" y="64"/>
                </a:cxn>
                <a:cxn ang="0">
                  <a:pos x="14" y="69"/>
                </a:cxn>
                <a:cxn ang="0">
                  <a:pos x="7" y="77"/>
                </a:cxn>
                <a:cxn ang="0">
                  <a:pos x="1" y="87"/>
                </a:cxn>
                <a:cxn ang="0">
                  <a:pos x="0" y="97"/>
                </a:cxn>
                <a:cxn ang="0">
                  <a:pos x="3" y="110"/>
                </a:cxn>
                <a:cxn ang="0">
                  <a:pos x="8" y="121"/>
                </a:cxn>
                <a:cxn ang="0">
                  <a:pos x="16" y="128"/>
                </a:cxn>
                <a:cxn ang="0">
                  <a:pos x="27" y="134"/>
                </a:cxn>
                <a:cxn ang="0">
                  <a:pos x="40" y="136"/>
                </a:cxn>
                <a:cxn ang="0">
                  <a:pos x="55" y="135"/>
                </a:cxn>
                <a:cxn ang="0">
                  <a:pos x="66" y="132"/>
                </a:cxn>
                <a:cxn ang="0">
                  <a:pos x="75" y="128"/>
                </a:cxn>
                <a:cxn ang="0">
                  <a:pos x="84" y="123"/>
                </a:cxn>
                <a:cxn ang="0">
                  <a:pos x="91" y="116"/>
                </a:cxn>
                <a:cxn ang="0">
                  <a:pos x="94" y="122"/>
                </a:cxn>
                <a:cxn ang="0">
                  <a:pos x="98" y="127"/>
                </a:cxn>
                <a:cxn ang="0">
                  <a:pos x="101" y="130"/>
                </a:cxn>
                <a:cxn ang="0">
                  <a:pos x="105" y="132"/>
                </a:cxn>
                <a:cxn ang="0">
                  <a:pos x="114" y="134"/>
                </a:cxn>
                <a:cxn ang="0">
                  <a:pos x="120" y="132"/>
                </a:cxn>
                <a:cxn ang="0">
                  <a:pos x="126" y="119"/>
                </a:cxn>
                <a:cxn ang="0">
                  <a:pos x="119" y="121"/>
                </a:cxn>
                <a:cxn ang="0">
                  <a:pos x="117" y="121"/>
                </a:cxn>
                <a:cxn ang="0">
                  <a:pos x="115" y="121"/>
                </a:cxn>
                <a:cxn ang="0">
                  <a:pos x="113" y="120"/>
                </a:cxn>
                <a:cxn ang="0">
                  <a:pos x="112" y="119"/>
                </a:cxn>
                <a:cxn ang="0">
                  <a:pos x="112" y="116"/>
                </a:cxn>
                <a:cxn ang="0">
                  <a:pos x="110" y="112"/>
                </a:cxn>
                <a:cxn ang="0">
                  <a:pos x="110" y="34"/>
                </a:cxn>
                <a:cxn ang="0">
                  <a:pos x="106" y="20"/>
                </a:cxn>
                <a:cxn ang="0">
                  <a:pos x="99" y="11"/>
                </a:cxn>
                <a:cxn ang="0">
                  <a:pos x="88" y="4"/>
                </a:cxn>
                <a:cxn ang="0">
                  <a:pos x="75" y="1"/>
                </a:cxn>
                <a:cxn ang="0">
                  <a:pos x="55" y="0"/>
                </a:cxn>
                <a:cxn ang="0">
                  <a:pos x="40" y="2"/>
                </a:cxn>
                <a:cxn ang="0">
                  <a:pos x="27" y="8"/>
                </a:cxn>
                <a:cxn ang="0">
                  <a:pos x="16" y="15"/>
                </a:cxn>
                <a:cxn ang="0">
                  <a:pos x="10" y="27"/>
                </a:cxn>
                <a:cxn ang="0">
                  <a:pos x="6" y="42"/>
                </a:cxn>
              </a:cxnLst>
              <a:rect l="0" t="0" r="r" b="b"/>
              <a:pathLst>
                <a:path w="126" h="136">
                  <a:moveTo>
                    <a:pt x="22" y="42"/>
                  </a:moveTo>
                  <a:lnTo>
                    <a:pt x="23" y="37"/>
                  </a:lnTo>
                  <a:lnTo>
                    <a:pt x="24" y="34"/>
                  </a:lnTo>
                  <a:lnTo>
                    <a:pt x="25" y="31"/>
                  </a:lnTo>
                  <a:lnTo>
                    <a:pt x="26" y="28"/>
                  </a:lnTo>
                  <a:lnTo>
                    <a:pt x="28" y="25"/>
                  </a:lnTo>
                  <a:lnTo>
                    <a:pt x="29" y="23"/>
                  </a:lnTo>
                  <a:lnTo>
                    <a:pt x="31" y="20"/>
                  </a:lnTo>
                  <a:lnTo>
                    <a:pt x="35" y="19"/>
                  </a:lnTo>
                  <a:lnTo>
                    <a:pt x="37" y="17"/>
                  </a:lnTo>
                  <a:lnTo>
                    <a:pt x="40" y="16"/>
                  </a:lnTo>
                  <a:lnTo>
                    <a:pt x="42" y="15"/>
                  </a:lnTo>
                  <a:lnTo>
                    <a:pt x="45" y="14"/>
                  </a:lnTo>
                  <a:lnTo>
                    <a:pt x="50" y="14"/>
                  </a:lnTo>
                  <a:lnTo>
                    <a:pt x="53" y="13"/>
                  </a:lnTo>
                  <a:lnTo>
                    <a:pt x="60" y="13"/>
                  </a:lnTo>
                  <a:lnTo>
                    <a:pt x="65" y="13"/>
                  </a:lnTo>
                  <a:lnTo>
                    <a:pt x="69" y="13"/>
                  </a:lnTo>
                  <a:lnTo>
                    <a:pt x="72" y="14"/>
                  </a:lnTo>
                  <a:lnTo>
                    <a:pt x="76" y="15"/>
                  </a:lnTo>
                  <a:lnTo>
                    <a:pt x="78" y="16"/>
                  </a:lnTo>
                  <a:lnTo>
                    <a:pt x="82" y="17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1"/>
                  </a:lnTo>
                  <a:lnTo>
                    <a:pt x="89" y="24"/>
                  </a:lnTo>
                  <a:lnTo>
                    <a:pt x="90" y="26"/>
                  </a:lnTo>
                  <a:lnTo>
                    <a:pt x="91" y="28"/>
                  </a:lnTo>
                  <a:lnTo>
                    <a:pt x="92" y="31"/>
                  </a:lnTo>
                  <a:lnTo>
                    <a:pt x="93" y="33"/>
                  </a:lnTo>
                  <a:lnTo>
                    <a:pt x="93" y="35"/>
                  </a:lnTo>
                  <a:lnTo>
                    <a:pt x="93" y="39"/>
                  </a:lnTo>
                  <a:lnTo>
                    <a:pt x="93" y="41"/>
                  </a:lnTo>
                  <a:lnTo>
                    <a:pt x="93" y="43"/>
                  </a:lnTo>
                  <a:lnTo>
                    <a:pt x="93" y="44"/>
                  </a:lnTo>
                  <a:lnTo>
                    <a:pt x="92" y="46"/>
                  </a:lnTo>
                  <a:lnTo>
                    <a:pt x="92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89" y="50"/>
                  </a:lnTo>
                  <a:lnTo>
                    <a:pt x="88" y="51"/>
                  </a:lnTo>
                  <a:lnTo>
                    <a:pt x="87" y="52"/>
                  </a:lnTo>
                  <a:lnTo>
                    <a:pt x="86" y="53"/>
                  </a:lnTo>
                  <a:lnTo>
                    <a:pt x="85" y="53"/>
                  </a:lnTo>
                  <a:lnTo>
                    <a:pt x="83" y="55"/>
                  </a:lnTo>
                  <a:lnTo>
                    <a:pt x="81" y="55"/>
                  </a:lnTo>
                  <a:lnTo>
                    <a:pt x="76" y="56"/>
                  </a:lnTo>
                  <a:lnTo>
                    <a:pt x="46" y="59"/>
                  </a:lnTo>
                  <a:lnTo>
                    <a:pt x="36" y="61"/>
                  </a:lnTo>
                  <a:lnTo>
                    <a:pt x="30" y="62"/>
                  </a:lnTo>
                  <a:lnTo>
                    <a:pt x="26" y="64"/>
                  </a:lnTo>
                  <a:lnTo>
                    <a:pt x="22" y="65"/>
                  </a:lnTo>
                  <a:lnTo>
                    <a:pt x="19" y="67"/>
                  </a:lnTo>
                  <a:lnTo>
                    <a:pt x="14" y="69"/>
                  </a:lnTo>
                  <a:lnTo>
                    <a:pt x="12" y="72"/>
                  </a:lnTo>
                  <a:lnTo>
                    <a:pt x="9" y="74"/>
                  </a:lnTo>
                  <a:lnTo>
                    <a:pt x="7" y="77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1" y="87"/>
                  </a:lnTo>
                  <a:lnTo>
                    <a:pt x="1" y="90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1" y="106"/>
                  </a:lnTo>
                  <a:lnTo>
                    <a:pt x="3" y="110"/>
                  </a:lnTo>
                  <a:lnTo>
                    <a:pt x="4" y="114"/>
                  </a:lnTo>
                  <a:lnTo>
                    <a:pt x="6" y="118"/>
                  </a:lnTo>
                  <a:lnTo>
                    <a:pt x="8" y="121"/>
                  </a:lnTo>
                  <a:lnTo>
                    <a:pt x="11" y="124"/>
                  </a:lnTo>
                  <a:lnTo>
                    <a:pt x="13" y="126"/>
                  </a:lnTo>
                  <a:lnTo>
                    <a:pt x="16" y="128"/>
                  </a:lnTo>
                  <a:lnTo>
                    <a:pt x="20" y="130"/>
                  </a:lnTo>
                  <a:lnTo>
                    <a:pt x="24" y="131"/>
                  </a:lnTo>
                  <a:lnTo>
                    <a:pt x="27" y="134"/>
                  </a:lnTo>
                  <a:lnTo>
                    <a:pt x="31" y="135"/>
                  </a:lnTo>
                  <a:lnTo>
                    <a:pt x="36" y="135"/>
                  </a:lnTo>
                  <a:lnTo>
                    <a:pt x="40" y="136"/>
                  </a:lnTo>
                  <a:lnTo>
                    <a:pt x="44" y="136"/>
                  </a:lnTo>
                  <a:lnTo>
                    <a:pt x="52" y="136"/>
                  </a:lnTo>
                  <a:lnTo>
                    <a:pt x="55" y="135"/>
                  </a:lnTo>
                  <a:lnTo>
                    <a:pt x="58" y="135"/>
                  </a:lnTo>
                  <a:lnTo>
                    <a:pt x="61" y="134"/>
                  </a:lnTo>
                  <a:lnTo>
                    <a:pt x="66" y="132"/>
                  </a:lnTo>
                  <a:lnTo>
                    <a:pt x="69" y="131"/>
                  </a:lnTo>
                  <a:lnTo>
                    <a:pt x="72" y="130"/>
                  </a:lnTo>
                  <a:lnTo>
                    <a:pt x="75" y="128"/>
                  </a:lnTo>
                  <a:lnTo>
                    <a:pt x="77" y="127"/>
                  </a:lnTo>
                  <a:lnTo>
                    <a:pt x="81" y="125"/>
                  </a:lnTo>
                  <a:lnTo>
                    <a:pt x="84" y="123"/>
                  </a:lnTo>
                  <a:lnTo>
                    <a:pt x="86" y="121"/>
                  </a:lnTo>
                  <a:lnTo>
                    <a:pt x="89" y="119"/>
                  </a:lnTo>
                  <a:lnTo>
                    <a:pt x="91" y="116"/>
                  </a:lnTo>
                  <a:lnTo>
                    <a:pt x="93" y="113"/>
                  </a:lnTo>
                  <a:lnTo>
                    <a:pt x="94" y="119"/>
                  </a:lnTo>
                  <a:lnTo>
                    <a:pt x="94" y="122"/>
                  </a:lnTo>
                  <a:lnTo>
                    <a:pt x="95" y="124"/>
                  </a:lnTo>
                  <a:lnTo>
                    <a:pt x="97" y="125"/>
                  </a:lnTo>
                  <a:lnTo>
                    <a:pt x="98" y="127"/>
                  </a:lnTo>
                  <a:lnTo>
                    <a:pt x="99" y="128"/>
                  </a:lnTo>
                  <a:lnTo>
                    <a:pt x="100" y="130"/>
                  </a:lnTo>
                  <a:lnTo>
                    <a:pt x="101" y="130"/>
                  </a:lnTo>
                  <a:lnTo>
                    <a:pt x="102" y="131"/>
                  </a:lnTo>
                  <a:lnTo>
                    <a:pt x="104" y="132"/>
                  </a:lnTo>
                  <a:lnTo>
                    <a:pt x="105" y="132"/>
                  </a:lnTo>
                  <a:lnTo>
                    <a:pt x="107" y="134"/>
                  </a:lnTo>
                  <a:lnTo>
                    <a:pt x="109" y="134"/>
                  </a:lnTo>
                  <a:lnTo>
                    <a:pt x="114" y="134"/>
                  </a:lnTo>
                  <a:lnTo>
                    <a:pt x="115" y="134"/>
                  </a:lnTo>
                  <a:lnTo>
                    <a:pt x="117" y="134"/>
                  </a:lnTo>
                  <a:lnTo>
                    <a:pt x="120" y="132"/>
                  </a:lnTo>
                  <a:lnTo>
                    <a:pt x="123" y="132"/>
                  </a:lnTo>
                  <a:lnTo>
                    <a:pt x="126" y="131"/>
                  </a:lnTo>
                  <a:lnTo>
                    <a:pt x="126" y="119"/>
                  </a:lnTo>
                  <a:lnTo>
                    <a:pt x="121" y="120"/>
                  </a:lnTo>
                  <a:lnTo>
                    <a:pt x="120" y="121"/>
                  </a:lnTo>
                  <a:lnTo>
                    <a:pt x="119" y="121"/>
                  </a:lnTo>
                  <a:lnTo>
                    <a:pt x="118" y="121"/>
                  </a:lnTo>
                  <a:lnTo>
                    <a:pt x="117" y="121"/>
                  </a:lnTo>
                  <a:lnTo>
                    <a:pt x="117" y="121"/>
                  </a:lnTo>
                  <a:lnTo>
                    <a:pt x="116" y="121"/>
                  </a:lnTo>
                  <a:lnTo>
                    <a:pt x="115" y="121"/>
                  </a:lnTo>
                  <a:lnTo>
                    <a:pt x="115" y="121"/>
                  </a:lnTo>
                  <a:lnTo>
                    <a:pt x="114" y="120"/>
                  </a:lnTo>
                  <a:lnTo>
                    <a:pt x="114" y="120"/>
                  </a:lnTo>
                  <a:lnTo>
                    <a:pt x="113" y="120"/>
                  </a:lnTo>
                  <a:lnTo>
                    <a:pt x="113" y="120"/>
                  </a:lnTo>
                  <a:lnTo>
                    <a:pt x="113" y="120"/>
                  </a:lnTo>
                  <a:lnTo>
                    <a:pt x="112" y="119"/>
                  </a:lnTo>
                  <a:lnTo>
                    <a:pt x="112" y="119"/>
                  </a:lnTo>
                  <a:lnTo>
                    <a:pt x="112" y="118"/>
                  </a:lnTo>
                  <a:lnTo>
                    <a:pt x="112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2"/>
                  </a:lnTo>
                  <a:lnTo>
                    <a:pt x="110" y="109"/>
                  </a:lnTo>
                  <a:lnTo>
                    <a:pt x="110" y="40"/>
                  </a:lnTo>
                  <a:lnTo>
                    <a:pt x="110" y="34"/>
                  </a:lnTo>
                  <a:lnTo>
                    <a:pt x="109" y="29"/>
                  </a:lnTo>
                  <a:lnTo>
                    <a:pt x="108" y="25"/>
                  </a:lnTo>
                  <a:lnTo>
                    <a:pt x="106" y="20"/>
                  </a:lnTo>
                  <a:lnTo>
                    <a:pt x="104" y="17"/>
                  </a:lnTo>
                  <a:lnTo>
                    <a:pt x="102" y="14"/>
                  </a:lnTo>
                  <a:lnTo>
                    <a:pt x="99" y="11"/>
                  </a:lnTo>
                  <a:lnTo>
                    <a:pt x="95" y="9"/>
                  </a:lnTo>
                  <a:lnTo>
                    <a:pt x="92" y="6"/>
                  </a:lnTo>
                  <a:lnTo>
                    <a:pt x="88" y="4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0" y="1"/>
                  </a:lnTo>
                  <a:lnTo>
                    <a:pt x="45" y="1"/>
                  </a:lnTo>
                  <a:lnTo>
                    <a:pt x="40" y="2"/>
                  </a:lnTo>
                  <a:lnTo>
                    <a:pt x="36" y="3"/>
                  </a:lnTo>
                  <a:lnTo>
                    <a:pt x="31" y="5"/>
                  </a:lnTo>
                  <a:lnTo>
                    <a:pt x="27" y="8"/>
                  </a:lnTo>
                  <a:lnTo>
                    <a:pt x="23" y="10"/>
                  </a:lnTo>
                  <a:lnTo>
                    <a:pt x="20" y="13"/>
                  </a:lnTo>
                  <a:lnTo>
                    <a:pt x="16" y="15"/>
                  </a:lnTo>
                  <a:lnTo>
                    <a:pt x="14" y="19"/>
                  </a:lnTo>
                  <a:lnTo>
                    <a:pt x="11" y="23"/>
                  </a:lnTo>
                  <a:lnTo>
                    <a:pt x="10" y="27"/>
                  </a:lnTo>
                  <a:lnTo>
                    <a:pt x="8" y="31"/>
                  </a:lnTo>
                  <a:lnTo>
                    <a:pt x="7" y="36"/>
                  </a:lnTo>
                  <a:lnTo>
                    <a:pt x="6" y="42"/>
                  </a:lnTo>
                  <a:lnTo>
                    <a:pt x="22" y="42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6" name="Freeform 209"/>
            <p:cNvSpPr>
              <a:spLocks/>
            </p:cNvSpPr>
            <p:nvPr/>
          </p:nvSpPr>
          <p:spPr bwMode="auto">
            <a:xfrm>
              <a:off x="1134" y="3492"/>
              <a:ext cx="15" cy="22"/>
            </a:xfrm>
            <a:custGeom>
              <a:avLst/>
              <a:gdLst/>
              <a:ahLst/>
              <a:cxnLst>
                <a:cxn ang="0">
                  <a:pos x="33" y="108"/>
                </a:cxn>
                <a:cxn ang="0">
                  <a:pos x="25" y="106"/>
                </a:cxn>
                <a:cxn ang="0">
                  <a:pos x="18" y="100"/>
                </a:cxn>
                <a:cxn ang="0">
                  <a:pos x="12" y="95"/>
                </a:cxn>
                <a:cxn ang="0">
                  <a:pos x="8" y="87"/>
                </a:cxn>
                <a:cxn ang="0">
                  <a:pos x="3" y="78"/>
                </a:cxn>
                <a:cxn ang="0">
                  <a:pos x="1" y="68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" y="38"/>
                </a:cxn>
                <a:cxn ang="0">
                  <a:pos x="4" y="29"/>
                </a:cxn>
                <a:cxn ang="0">
                  <a:pos x="8" y="20"/>
                </a:cxn>
                <a:cxn ang="0">
                  <a:pos x="13" y="13"/>
                </a:cxn>
                <a:cxn ang="0">
                  <a:pos x="18" y="6"/>
                </a:cxn>
                <a:cxn ang="0">
                  <a:pos x="26" y="2"/>
                </a:cxn>
                <a:cxn ang="0">
                  <a:pos x="34" y="0"/>
                </a:cxn>
                <a:cxn ang="0">
                  <a:pos x="43" y="0"/>
                </a:cxn>
                <a:cxn ang="0">
                  <a:pos x="51" y="3"/>
                </a:cxn>
                <a:cxn ang="0">
                  <a:pos x="59" y="7"/>
                </a:cxn>
                <a:cxn ang="0">
                  <a:pos x="64" y="14"/>
                </a:cxn>
                <a:cxn ang="0">
                  <a:pos x="70" y="21"/>
                </a:cxn>
                <a:cxn ang="0">
                  <a:pos x="73" y="30"/>
                </a:cxn>
                <a:cxn ang="0">
                  <a:pos x="75" y="38"/>
                </a:cxn>
                <a:cxn ang="0">
                  <a:pos x="76" y="48"/>
                </a:cxn>
                <a:cxn ang="0">
                  <a:pos x="76" y="64"/>
                </a:cxn>
                <a:cxn ang="0">
                  <a:pos x="74" y="74"/>
                </a:cxn>
                <a:cxn ang="0">
                  <a:pos x="72" y="83"/>
                </a:cxn>
                <a:cxn ang="0">
                  <a:pos x="67" y="92"/>
                </a:cxn>
                <a:cxn ang="0">
                  <a:pos x="62" y="98"/>
                </a:cxn>
                <a:cxn ang="0">
                  <a:pos x="56" y="103"/>
                </a:cxn>
                <a:cxn ang="0">
                  <a:pos x="48" y="107"/>
                </a:cxn>
                <a:cxn ang="0">
                  <a:pos x="39" y="108"/>
                </a:cxn>
              </a:cxnLst>
              <a:rect l="0" t="0" r="r" b="b"/>
              <a:pathLst>
                <a:path w="76" h="108">
                  <a:moveTo>
                    <a:pt x="39" y="108"/>
                  </a:moveTo>
                  <a:lnTo>
                    <a:pt x="33" y="108"/>
                  </a:lnTo>
                  <a:lnTo>
                    <a:pt x="29" y="107"/>
                  </a:lnTo>
                  <a:lnTo>
                    <a:pt x="25" y="106"/>
                  </a:lnTo>
                  <a:lnTo>
                    <a:pt x="21" y="103"/>
                  </a:lnTo>
                  <a:lnTo>
                    <a:pt x="18" y="100"/>
                  </a:lnTo>
                  <a:lnTo>
                    <a:pt x="15" y="98"/>
                  </a:lnTo>
                  <a:lnTo>
                    <a:pt x="12" y="95"/>
                  </a:lnTo>
                  <a:lnTo>
                    <a:pt x="10" y="91"/>
                  </a:lnTo>
                  <a:lnTo>
                    <a:pt x="8" y="87"/>
                  </a:lnTo>
                  <a:lnTo>
                    <a:pt x="5" y="83"/>
                  </a:lnTo>
                  <a:lnTo>
                    <a:pt x="3" y="78"/>
                  </a:lnTo>
                  <a:lnTo>
                    <a:pt x="2" y="74"/>
                  </a:lnTo>
                  <a:lnTo>
                    <a:pt x="1" y="68"/>
                  </a:lnTo>
                  <a:lnTo>
                    <a:pt x="1" y="64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1" y="43"/>
                  </a:lnTo>
                  <a:lnTo>
                    <a:pt x="1" y="38"/>
                  </a:lnTo>
                  <a:lnTo>
                    <a:pt x="2" y="33"/>
                  </a:lnTo>
                  <a:lnTo>
                    <a:pt x="4" y="29"/>
                  </a:lnTo>
                  <a:lnTo>
                    <a:pt x="5" y="24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13" y="13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6" y="4"/>
                  </a:lnTo>
                  <a:lnTo>
                    <a:pt x="59" y="7"/>
                  </a:lnTo>
                  <a:lnTo>
                    <a:pt x="62" y="10"/>
                  </a:lnTo>
                  <a:lnTo>
                    <a:pt x="64" y="14"/>
                  </a:lnTo>
                  <a:lnTo>
                    <a:pt x="67" y="17"/>
                  </a:lnTo>
                  <a:lnTo>
                    <a:pt x="70" y="21"/>
                  </a:lnTo>
                  <a:lnTo>
                    <a:pt x="71" y="26"/>
                  </a:lnTo>
                  <a:lnTo>
                    <a:pt x="73" y="30"/>
                  </a:lnTo>
                  <a:lnTo>
                    <a:pt x="74" y="34"/>
                  </a:lnTo>
                  <a:lnTo>
                    <a:pt x="75" y="38"/>
                  </a:lnTo>
                  <a:lnTo>
                    <a:pt x="75" y="44"/>
                  </a:lnTo>
                  <a:lnTo>
                    <a:pt x="76" y="48"/>
                  </a:lnTo>
                  <a:lnTo>
                    <a:pt x="76" y="53"/>
                  </a:lnTo>
                  <a:lnTo>
                    <a:pt x="76" y="64"/>
                  </a:lnTo>
                  <a:lnTo>
                    <a:pt x="75" y="69"/>
                  </a:lnTo>
                  <a:lnTo>
                    <a:pt x="74" y="74"/>
                  </a:lnTo>
                  <a:lnTo>
                    <a:pt x="73" y="79"/>
                  </a:lnTo>
                  <a:lnTo>
                    <a:pt x="72" y="83"/>
                  </a:lnTo>
                  <a:lnTo>
                    <a:pt x="70" y="87"/>
                  </a:lnTo>
                  <a:lnTo>
                    <a:pt x="67" y="92"/>
                  </a:lnTo>
                  <a:lnTo>
                    <a:pt x="65" y="95"/>
                  </a:lnTo>
                  <a:lnTo>
                    <a:pt x="62" y="98"/>
                  </a:lnTo>
                  <a:lnTo>
                    <a:pt x="59" y="101"/>
                  </a:lnTo>
                  <a:lnTo>
                    <a:pt x="56" y="103"/>
                  </a:lnTo>
                  <a:lnTo>
                    <a:pt x="52" y="106"/>
                  </a:lnTo>
                  <a:lnTo>
                    <a:pt x="48" y="107"/>
                  </a:lnTo>
                  <a:lnTo>
                    <a:pt x="44" y="108"/>
                  </a:lnTo>
                  <a:lnTo>
                    <a:pt x="39" y="108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7" name="Freeform 210"/>
            <p:cNvSpPr>
              <a:spLocks/>
            </p:cNvSpPr>
            <p:nvPr/>
          </p:nvSpPr>
          <p:spPr bwMode="auto">
            <a:xfrm>
              <a:off x="1163" y="3502"/>
              <a:ext cx="15" cy="12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7" y="19"/>
                </a:cxn>
                <a:cxn ang="0">
                  <a:pos x="77" y="25"/>
                </a:cxn>
                <a:cxn ang="0">
                  <a:pos x="76" y="29"/>
                </a:cxn>
                <a:cxn ang="0">
                  <a:pos x="75" y="33"/>
                </a:cxn>
                <a:cxn ang="0">
                  <a:pos x="73" y="36"/>
                </a:cxn>
                <a:cxn ang="0">
                  <a:pos x="71" y="40"/>
                </a:cxn>
                <a:cxn ang="0">
                  <a:pos x="69" y="43"/>
                </a:cxn>
                <a:cxn ang="0">
                  <a:pos x="66" y="46"/>
                </a:cxn>
                <a:cxn ang="0">
                  <a:pos x="62" y="48"/>
                </a:cxn>
                <a:cxn ang="0">
                  <a:pos x="59" y="50"/>
                </a:cxn>
                <a:cxn ang="0">
                  <a:pos x="55" y="52"/>
                </a:cxn>
                <a:cxn ang="0">
                  <a:pos x="52" y="54"/>
                </a:cxn>
                <a:cxn ang="0">
                  <a:pos x="47" y="55"/>
                </a:cxn>
                <a:cxn ang="0">
                  <a:pos x="43" y="56"/>
                </a:cxn>
                <a:cxn ang="0">
                  <a:pos x="39" y="57"/>
                </a:cxn>
                <a:cxn ang="0">
                  <a:pos x="34" y="57"/>
                </a:cxn>
                <a:cxn ang="0">
                  <a:pos x="29" y="57"/>
                </a:cxn>
                <a:cxn ang="0">
                  <a:pos x="26" y="57"/>
                </a:cxn>
                <a:cxn ang="0">
                  <a:pos x="24" y="57"/>
                </a:cxn>
                <a:cxn ang="0">
                  <a:pos x="21" y="56"/>
                </a:cxn>
                <a:cxn ang="0">
                  <a:pos x="19" y="56"/>
                </a:cxn>
                <a:cxn ang="0">
                  <a:pos x="16" y="55"/>
                </a:cxn>
                <a:cxn ang="0">
                  <a:pos x="13" y="54"/>
                </a:cxn>
                <a:cxn ang="0">
                  <a:pos x="11" y="52"/>
                </a:cxn>
                <a:cxn ang="0">
                  <a:pos x="9" y="51"/>
                </a:cxn>
                <a:cxn ang="0">
                  <a:pos x="7" y="49"/>
                </a:cxn>
                <a:cxn ang="0">
                  <a:pos x="6" y="48"/>
                </a:cxn>
                <a:cxn ang="0">
                  <a:pos x="4" y="46"/>
                </a:cxn>
                <a:cxn ang="0">
                  <a:pos x="3" y="44"/>
                </a:cxn>
                <a:cxn ang="0">
                  <a:pos x="2" y="42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3" y="23"/>
                </a:cxn>
                <a:cxn ang="0">
                  <a:pos x="5" y="20"/>
                </a:cxn>
                <a:cxn ang="0">
                  <a:pos x="6" y="18"/>
                </a:cxn>
                <a:cxn ang="0">
                  <a:pos x="8" y="16"/>
                </a:cxn>
                <a:cxn ang="0">
                  <a:pos x="10" y="15"/>
                </a:cxn>
                <a:cxn ang="0">
                  <a:pos x="13" y="13"/>
                </a:cxn>
                <a:cxn ang="0">
                  <a:pos x="15" y="12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6" y="9"/>
                </a:cxn>
                <a:cxn ang="0">
                  <a:pos x="29" y="8"/>
                </a:cxn>
                <a:cxn ang="0">
                  <a:pos x="38" y="7"/>
                </a:cxn>
                <a:cxn ang="0">
                  <a:pos x="52" y="5"/>
                </a:cxn>
                <a:cxn ang="0">
                  <a:pos x="62" y="4"/>
                </a:cxn>
                <a:cxn ang="0">
                  <a:pos x="67" y="3"/>
                </a:cxn>
                <a:cxn ang="0">
                  <a:pos x="71" y="2"/>
                </a:cxn>
                <a:cxn ang="0">
                  <a:pos x="74" y="1"/>
                </a:cxn>
                <a:cxn ang="0">
                  <a:pos x="76" y="1"/>
                </a:cxn>
                <a:cxn ang="0">
                  <a:pos x="77" y="0"/>
                </a:cxn>
              </a:cxnLst>
              <a:rect l="0" t="0" r="r" b="b"/>
              <a:pathLst>
                <a:path w="77" h="57">
                  <a:moveTo>
                    <a:pt x="77" y="0"/>
                  </a:moveTo>
                  <a:lnTo>
                    <a:pt x="77" y="19"/>
                  </a:lnTo>
                  <a:lnTo>
                    <a:pt x="77" y="25"/>
                  </a:lnTo>
                  <a:lnTo>
                    <a:pt x="76" y="29"/>
                  </a:lnTo>
                  <a:lnTo>
                    <a:pt x="75" y="33"/>
                  </a:lnTo>
                  <a:lnTo>
                    <a:pt x="73" y="36"/>
                  </a:lnTo>
                  <a:lnTo>
                    <a:pt x="71" y="40"/>
                  </a:lnTo>
                  <a:lnTo>
                    <a:pt x="69" y="43"/>
                  </a:lnTo>
                  <a:lnTo>
                    <a:pt x="66" y="46"/>
                  </a:lnTo>
                  <a:lnTo>
                    <a:pt x="62" y="48"/>
                  </a:lnTo>
                  <a:lnTo>
                    <a:pt x="59" y="50"/>
                  </a:lnTo>
                  <a:lnTo>
                    <a:pt x="55" y="52"/>
                  </a:lnTo>
                  <a:lnTo>
                    <a:pt x="52" y="54"/>
                  </a:lnTo>
                  <a:lnTo>
                    <a:pt x="47" y="55"/>
                  </a:lnTo>
                  <a:lnTo>
                    <a:pt x="43" y="56"/>
                  </a:lnTo>
                  <a:lnTo>
                    <a:pt x="39" y="57"/>
                  </a:lnTo>
                  <a:lnTo>
                    <a:pt x="34" y="57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4" y="57"/>
                  </a:lnTo>
                  <a:lnTo>
                    <a:pt x="21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1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4" y="46"/>
                  </a:lnTo>
                  <a:lnTo>
                    <a:pt x="3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3" y="23"/>
                  </a:lnTo>
                  <a:lnTo>
                    <a:pt x="5" y="20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5"/>
                  </a:lnTo>
                  <a:lnTo>
                    <a:pt x="13" y="13"/>
                  </a:lnTo>
                  <a:lnTo>
                    <a:pt x="15" y="12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6" y="9"/>
                  </a:lnTo>
                  <a:lnTo>
                    <a:pt x="29" y="8"/>
                  </a:lnTo>
                  <a:lnTo>
                    <a:pt x="38" y="7"/>
                  </a:lnTo>
                  <a:lnTo>
                    <a:pt x="52" y="5"/>
                  </a:lnTo>
                  <a:lnTo>
                    <a:pt x="62" y="4"/>
                  </a:lnTo>
                  <a:lnTo>
                    <a:pt x="67" y="3"/>
                  </a:lnTo>
                  <a:lnTo>
                    <a:pt x="71" y="2"/>
                  </a:lnTo>
                  <a:lnTo>
                    <a:pt x="74" y="1"/>
                  </a:lnTo>
                  <a:lnTo>
                    <a:pt x="76" y="1"/>
                  </a:lnTo>
                  <a:lnTo>
                    <a:pt x="7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8" name="Freeform 211"/>
            <p:cNvSpPr>
              <a:spLocks/>
            </p:cNvSpPr>
            <p:nvPr/>
          </p:nvSpPr>
          <p:spPr bwMode="auto">
            <a:xfrm>
              <a:off x="1193" y="3490"/>
              <a:ext cx="21" cy="2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5" y="129"/>
                </a:cxn>
                <a:cxn ang="0">
                  <a:pos x="15" y="80"/>
                </a:cxn>
                <a:cxn ang="0">
                  <a:pos x="42" y="58"/>
                </a:cxn>
                <a:cxn ang="0">
                  <a:pos x="91" y="129"/>
                </a:cxn>
                <a:cxn ang="0">
                  <a:pos x="108" y="129"/>
                </a:cxn>
                <a:cxn ang="0">
                  <a:pos x="52" y="46"/>
                </a:cxn>
                <a:cxn ang="0">
                  <a:pos x="102" y="0"/>
                </a:cxn>
                <a:cxn ang="0">
                  <a:pos x="81" y="0"/>
                </a:cxn>
                <a:cxn ang="0">
                  <a:pos x="15" y="62"/>
                </a:cxn>
                <a:cxn ang="0">
                  <a:pos x="15" y="0"/>
                </a:cxn>
              </a:cxnLst>
              <a:rect l="0" t="0" r="r" b="b"/>
              <a:pathLst>
                <a:path w="108" h="129">
                  <a:moveTo>
                    <a:pt x="15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5" y="129"/>
                  </a:lnTo>
                  <a:lnTo>
                    <a:pt x="15" y="80"/>
                  </a:lnTo>
                  <a:lnTo>
                    <a:pt x="42" y="58"/>
                  </a:lnTo>
                  <a:lnTo>
                    <a:pt x="91" y="129"/>
                  </a:lnTo>
                  <a:lnTo>
                    <a:pt x="108" y="129"/>
                  </a:lnTo>
                  <a:lnTo>
                    <a:pt x="52" y="46"/>
                  </a:lnTo>
                  <a:lnTo>
                    <a:pt x="102" y="0"/>
                  </a:lnTo>
                  <a:lnTo>
                    <a:pt x="81" y="0"/>
                  </a:lnTo>
                  <a:lnTo>
                    <a:pt x="15" y="62"/>
                  </a:lnTo>
                  <a:lnTo>
                    <a:pt x="1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09" name="Freeform 212"/>
            <p:cNvSpPr>
              <a:spLocks/>
            </p:cNvSpPr>
            <p:nvPr/>
          </p:nvSpPr>
          <p:spPr bwMode="auto">
            <a:xfrm>
              <a:off x="1220" y="3489"/>
              <a:ext cx="24" cy="28"/>
            </a:xfrm>
            <a:custGeom>
              <a:avLst/>
              <a:gdLst/>
              <a:ahLst/>
              <a:cxnLst>
                <a:cxn ang="0">
                  <a:pos x="115" y="33"/>
                </a:cxn>
                <a:cxn ang="0">
                  <a:pos x="109" y="20"/>
                </a:cxn>
                <a:cxn ang="0">
                  <a:pos x="99" y="11"/>
                </a:cxn>
                <a:cxn ang="0">
                  <a:pos x="87" y="4"/>
                </a:cxn>
                <a:cxn ang="0">
                  <a:pos x="72" y="1"/>
                </a:cxn>
                <a:cxn ang="0">
                  <a:pos x="54" y="0"/>
                </a:cxn>
                <a:cxn ang="0">
                  <a:pos x="35" y="5"/>
                </a:cxn>
                <a:cxn ang="0">
                  <a:pos x="20" y="16"/>
                </a:cxn>
                <a:cxn ang="0">
                  <a:pos x="8" y="31"/>
                </a:cxn>
                <a:cxn ang="0">
                  <a:pos x="2" y="48"/>
                </a:cxn>
                <a:cxn ang="0">
                  <a:pos x="0" y="67"/>
                </a:cxn>
                <a:cxn ang="0">
                  <a:pos x="2" y="88"/>
                </a:cxn>
                <a:cxn ang="0">
                  <a:pos x="8" y="106"/>
                </a:cxn>
                <a:cxn ang="0">
                  <a:pos x="19" y="120"/>
                </a:cxn>
                <a:cxn ang="0">
                  <a:pos x="34" y="130"/>
                </a:cxn>
                <a:cxn ang="0">
                  <a:pos x="54" y="136"/>
                </a:cxn>
                <a:cxn ang="0">
                  <a:pos x="73" y="135"/>
                </a:cxn>
                <a:cxn ang="0">
                  <a:pos x="89" y="130"/>
                </a:cxn>
                <a:cxn ang="0">
                  <a:pos x="101" y="122"/>
                </a:cxn>
                <a:cxn ang="0">
                  <a:pos x="111" y="111"/>
                </a:cxn>
                <a:cxn ang="0">
                  <a:pos x="117" y="97"/>
                </a:cxn>
                <a:cxn ang="0">
                  <a:pos x="103" y="87"/>
                </a:cxn>
                <a:cxn ang="0">
                  <a:pos x="100" y="97"/>
                </a:cxn>
                <a:cxn ang="0">
                  <a:pos x="95" y="107"/>
                </a:cxn>
                <a:cxn ang="0">
                  <a:pos x="87" y="113"/>
                </a:cxn>
                <a:cxn ang="0">
                  <a:pos x="78" y="119"/>
                </a:cxn>
                <a:cxn ang="0">
                  <a:pos x="66" y="121"/>
                </a:cxn>
                <a:cxn ang="0">
                  <a:pos x="51" y="120"/>
                </a:cxn>
                <a:cxn ang="0">
                  <a:pos x="37" y="113"/>
                </a:cxn>
                <a:cxn ang="0">
                  <a:pos x="27" y="104"/>
                </a:cxn>
                <a:cxn ang="0">
                  <a:pos x="21" y="92"/>
                </a:cxn>
                <a:cxn ang="0">
                  <a:pos x="18" y="77"/>
                </a:cxn>
                <a:cxn ang="0">
                  <a:pos x="17" y="62"/>
                </a:cxn>
                <a:cxn ang="0">
                  <a:pos x="19" y="47"/>
                </a:cxn>
                <a:cxn ang="0">
                  <a:pos x="25" y="34"/>
                </a:cxn>
                <a:cxn ang="0">
                  <a:pos x="34" y="24"/>
                </a:cxn>
                <a:cxn ang="0">
                  <a:pos x="46" y="16"/>
                </a:cxn>
                <a:cxn ang="0">
                  <a:pos x="62" y="13"/>
                </a:cxn>
                <a:cxn ang="0">
                  <a:pos x="72" y="14"/>
                </a:cxn>
                <a:cxn ang="0">
                  <a:pos x="82" y="17"/>
                </a:cxn>
                <a:cxn ang="0">
                  <a:pos x="89" y="24"/>
                </a:cxn>
                <a:cxn ang="0">
                  <a:pos x="96" y="31"/>
                </a:cxn>
                <a:cxn ang="0">
                  <a:pos x="100" y="41"/>
                </a:cxn>
              </a:cxnLst>
              <a:rect l="0" t="0" r="r" b="b"/>
              <a:pathLst>
                <a:path w="119" h="136">
                  <a:moveTo>
                    <a:pt x="117" y="44"/>
                  </a:moveTo>
                  <a:lnTo>
                    <a:pt x="116" y="39"/>
                  </a:lnTo>
                  <a:lnTo>
                    <a:pt x="115" y="33"/>
                  </a:lnTo>
                  <a:lnTo>
                    <a:pt x="113" y="29"/>
                  </a:lnTo>
                  <a:lnTo>
                    <a:pt x="111" y="25"/>
                  </a:lnTo>
                  <a:lnTo>
                    <a:pt x="109" y="20"/>
                  </a:lnTo>
                  <a:lnTo>
                    <a:pt x="105" y="17"/>
                  </a:lnTo>
                  <a:lnTo>
                    <a:pt x="103" y="14"/>
                  </a:lnTo>
                  <a:lnTo>
                    <a:pt x="99" y="11"/>
                  </a:lnTo>
                  <a:lnTo>
                    <a:pt x="96" y="9"/>
                  </a:lnTo>
                  <a:lnTo>
                    <a:pt x="92" y="6"/>
                  </a:lnTo>
                  <a:lnTo>
                    <a:pt x="87" y="4"/>
                  </a:lnTo>
                  <a:lnTo>
                    <a:pt x="83" y="2"/>
                  </a:lnTo>
                  <a:lnTo>
                    <a:pt x="78" y="1"/>
                  </a:lnTo>
                  <a:lnTo>
                    <a:pt x="72" y="1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0" y="9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1" y="26"/>
                  </a:lnTo>
                  <a:lnTo>
                    <a:pt x="8" y="31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2" y="48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3" y="94"/>
                  </a:lnTo>
                  <a:lnTo>
                    <a:pt x="5" y="99"/>
                  </a:lnTo>
                  <a:lnTo>
                    <a:pt x="8" y="106"/>
                  </a:lnTo>
                  <a:lnTo>
                    <a:pt x="11" y="111"/>
                  </a:lnTo>
                  <a:lnTo>
                    <a:pt x="15" y="115"/>
                  </a:lnTo>
                  <a:lnTo>
                    <a:pt x="19" y="120"/>
                  </a:lnTo>
                  <a:lnTo>
                    <a:pt x="23" y="124"/>
                  </a:lnTo>
                  <a:lnTo>
                    <a:pt x="28" y="127"/>
                  </a:lnTo>
                  <a:lnTo>
                    <a:pt x="34" y="130"/>
                  </a:lnTo>
                  <a:lnTo>
                    <a:pt x="40" y="132"/>
                  </a:lnTo>
                  <a:lnTo>
                    <a:pt x="47" y="135"/>
                  </a:lnTo>
                  <a:lnTo>
                    <a:pt x="54" y="136"/>
                  </a:lnTo>
                  <a:lnTo>
                    <a:pt x="62" y="136"/>
                  </a:lnTo>
                  <a:lnTo>
                    <a:pt x="68" y="136"/>
                  </a:lnTo>
                  <a:lnTo>
                    <a:pt x="73" y="135"/>
                  </a:lnTo>
                  <a:lnTo>
                    <a:pt x="79" y="134"/>
                  </a:lnTo>
                  <a:lnTo>
                    <a:pt x="84" y="132"/>
                  </a:lnTo>
                  <a:lnTo>
                    <a:pt x="89" y="130"/>
                  </a:lnTo>
                  <a:lnTo>
                    <a:pt x="94" y="128"/>
                  </a:lnTo>
                  <a:lnTo>
                    <a:pt x="98" y="125"/>
                  </a:lnTo>
                  <a:lnTo>
                    <a:pt x="101" y="122"/>
                  </a:lnTo>
                  <a:lnTo>
                    <a:pt x="104" y="119"/>
                  </a:lnTo>
                  <a:lnTo>
                    <a:pt x="108" y="114"/>
                  </a:lnTo>
                  <a:lnTo>
                    <a:pt x="111" y="111"/>
                  </a:lnTo>
                  <a:lnTo>
                    <a:pt x="113" y="107"/>
                  </a:lnTo>
                  <a:lnTo>
                    <a:pt x="115" y="102"/>
                  </a:lnTo>
                  <a:lnTo>
                    <a:pt x="117" y="97"/>
                  </a:lnTo>
                  <a:lnTo>
                    <a:pt x="118" y="92"/>
                  </a:lnTo>
                  <a:lnTo>
                    <a:pt x="119" y="87"/>
                  </a:lnTo>
                  <a:lnTo>
                    <a:pt x="103" y="87"/>
                  </a:lnTo>
                  <a:lnTo>
                    <a:pt x="102" y="91"/>
                  </a:lnTo>
                  <a:lnTo>
                    <a:pt x="101" y="94"/>
                  </a:lnTo>
                  <a:lnTo>
                    <a:pt x="100" y="97"/>
                  </a:lnTo>
                  <a:lnTo>
                    <a:pt x="98" y="100"/>
                  </a:lnTo>
                  <a:lnTo>
                    <a:pt x="97" y="104"/>
                  </a:lnTo>
                  <a:lnTo>
                    <a:pt x="95" y="107"/>
                  </a:lnTo>
                  <a:lnTo>
                    <a:pt x="93" y="109"/>
                  </a:lnTo>
                  <a:lnTo>
                    <a:pt x="89" y="112"/>
                  </a:lnTo>
                  <a:lnTo>
                    <a:pt x="87" y="113"/>
                  </a:lnTo>
                  <a:lnTo>
                    <a:pt x="84" y="115"/>
                  </a:lnTo>
                  <a:lnTo>
                    <a:pt x="81" y="118"/>
                  </a:lnTo>
                  <a:lnTo>
                    <a:pt x="78" y="119"/>
                  </a:lnTo>
                  <a:lnTo>
                    <a:pt x="73" y="120"/>
                  </a:lnTo>
                  <a:lnTo>
                    <a:pt x="70" y="120"/>
                  </a:lnTo>
                  <a:lnTo>
                    <a:pt x="66" y="121"/>
                  </a:lnTo>
                  <a:lnTo>
                    <a:pt x="62" y="121"/>
                  </a:lnTo>
                  <a:lnTo>
                    <a:pt x="56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1" y="116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1" y="108"/>
                  </a:lnTo>
                  <a:lnTo>
                    <a:pt x="27" y="104"/>
                  </a:lnTo>
                  <a:lnTo>
                    <a:pt x="25" y="100"/>
                  </a:lnTo>
                  <a:lnTo>
                    <a:pt x="23" y="96"/>
                  </a:lnTo>
                  <a:lnTo>
                    <a:pt x="21" y="92"/>
                  </a:lnTo>
                  <a:lnTo>
                    <a:pt x="19" y="87"/>
                  </a:lnTo>
                  <a:lnTo>
                    <a:pt x="18" y="82"/>
                  </a:lnTo>
                  <a:lnTo>
                    <a:pt x="18" y="77"/>
                  </a:lnTo>
                  <a:lnTo>
                    <a:pt x="17" y="73"/>
                  </a:lnTo>
                  <a:lnTo>
                    <a:pt x="17" y="67"/>
                  </a:lnTo>
                  <a:lnTo>
                    <a:pt x="17" y="62"/>
                  </a:lnTo>
                  <a:lnTo>
                    <a:pt x="18" y="58"/>
                  </a:lnTo>
                  <a:lnTo>
                    <a:pt x="18" y="52"/>
                  </a:lnTo>
                  <a:lnTo>
                    <a:pt x="19" y="47"/>
                  </a:lnTo>
                  <a:lnTo>
                    <a:pt x="21" y="43"/>
                  </a:lnTo>
                  <a:lnTo>
                    <a:pt x="23" y="39"/>
                  </a:lnTo>
                  <a:lnTo>
                    <a:pt x="25" y="34"/>
                  </a:lnTo>
                  <a:lnTo>
                    <a:pt x="27" y="30"/>
                  </a:lnTo>
                  <a:lnTo>
                    <a:pt x="31" y="27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41" y="17"/>
                  </a:lnTo>
                  <a:lnTo>
                    <a:pt x="46" y="16"/>
                  </a:lnTo>
                  <a:lnTo>
                    <a:pt x="51" y="14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2" y="14"/>
                  </a:lnTo>
                  <a:lnTo>
                    <a:pt x="77" y="15"/>
                  </a:lnTo>
                  <a:lnTo>
                    <a:pt x="79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7" y="21"/>
                  </a:lnTo>
                  <a:lnTo>
                    <a:pt x="89" y="24"/>
                  </a:lnTo>
                  <a:lnTo>
                    <a:pt x="92" y="26"/>
                  </a:lnTo>
                  <a:lnTo>
                    <a:pt x="94" y="28"/>
                  </a:lnTo>
                  <a:lnTo>
                    <a:pt x="96" y="31"/>
                  </a:lnTo>
                  <a:lnTo>
                    <a:pt x="97" y="34"/>
                  </a:lnTo>
                  <a:lnTo>
                    <a:pt x="99" y="37"/>
                  </a:lnTo>
                  <a:lnTo>
                    <a:pt x="100" y="41"/>
                  </a:lnTo>
                  <a:lnTo>
                    <a:pt x="101" y="44"/>
                  </a:lnTo>
                  <a:lnTo>
                    <a:pt x="117" y="44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0" name="Freeform 213"/>
            <p:cNvSpPr>
              <a:spLocks/>
            </p:cNvSpPr>
            <p:nvPr/>
          </p:nvSpPr>
          <p:spPr bwMode="auto">
            <a:xfrm>
              <a:off x="1276" y="3479"/>
              <a:ext cx="12" cy="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4" y="13"/>
                </a:cxn>
                <a:cxn ang="0">
                  <a:pos x="25" y="27"/>
                </a:cxn>
                <a:cxn ang="0">
                  <a:pos x="18" y="39"/>
                </a:cxn>
                <a:cxn ang="0">
                  <a:pos x="11" y="53"/>
                </a:cxn>
                <a:cxn ang="0">
                  <a:pos x="6" y="67"/>
                </a:cxn>
                <a:cxn ang="0">
                  <a:pos x="4" y="75"/>
                </a:cxn>
                <a:cxn ang="0">
                  <a:pos x="3" y="82"/>
                </a:cxn>
                <a:cxn ang="0">
                  <a:pos x="1" y="97"/>
                </a:cxn>
                <a:cxn ang="0">
                  <a:pos x="0" y="114"/>
                </a:cxn>
                <a:cxn ang="0">
                  <a:pos x="1" y="131"/>
                </a:cxn>
                <a:cxn ang="0">
                  <a:pos x="3" y="147"/>
                </a:cxn>
                <a:cxn ang="0">
                  <a:pos x="4" y="155"/>
                </a:cxn>
                <a:cxn ang="0">
                  <a:pos x="6" y="162"/>
                </a:cxn>
                <a:cxn ang="0">
                  <a:pos x="11" y="176"/>
                </a:cxn>
                <a:cxn ang="0">
                  <a:pos x="18" y="190"/>
                </a:cxn>
                <a:cxn ang="0">
                  <a:pos x="25" y="203"/>
                </a:cxn>
                <a:cxn ang="0">
                  <a:pos x="34" y="217"/>
                </a:cxn>
                <a:cxn ang="0">
                  <a:pos x="45" y="230"/>
                </a:cxn>
                <a:cxn ang="0">
                  <a:pos x="58" y="230"/>
                </a:cxn>
                <a:cxn ang="0">
                  <a:pos x="50" y="218"/>
                </a:cxn>
                <a:cxn ang="0">
                  <a:pos x="41" y="204"/>
                </a:cxn>
                <a:cxn ang="0">
                  <a:pos x="35" y="190"/>
                </a:cxn>
                <a:cxn ang="0">
                  <a:pos x="29" y="175"/>
                </a:cxn>
                <a:cxn ang="0">
                  <a:pos x="24" y="160"/>
                </a:cxn>
                <a:cxn ang="0">
                  <a:pos x="21" y="145"/>
                </a:cxn>
                <a:cxn ang="0">
                  <a:pos x="19" y="130"/>
                </a:cxn>
                <a:cxn ang="0">
                  <a:pos x="18" y="115"/>
                </a:cxn>
                <a:cxn ang="0">
                  <a:pos x="19" y="99"/>
                </a:cxn>
                <a:cxn ang="0">
                  <a:pos x="21" y="84"/>
                </a:cxn>
                <a:cxn ang="0">
                  <a:pos x="24" y="69"/>
                </a:cxn>
                <a:cxn ang="0">
                  <a:pos x="29" y="54"/>
                </a:cxn>
                <a:cxn ang="0">
                  <a:pos x="34" y="40"/>
                </a:cxn>
                <a:cxn ang="0">
                  <a:pos x="41" y="27"/>
                </a:cxn>
                <a:cxn ang="0">
                  <a:pos x="49" y="13"/>
                </a:cxn>
                <a:cxn ang="0">
                  <a:pos x="58" y="0"/>
                </a:cxn>
                <a:cxn ang="0">
                  <a:pos x="45" y="0"/>
                </a:cxn>
              </a:cxnLst>
              <a:rect l="0" t="0" r="r" b="b"/>
              <a:pathLst>
                <a:path w="58" h="230">
                  <a:moveTo>
                    <a:pt x="45" y="0"/>
                  </a:moveTo>
                  <a:lnTo>
                    <a:pt x="34" y="13"/>
                  </a:lnTo>
                  <a:lnTo>
                    <a:pt x="25" y="27"/>
                  </a:lnTo>
                  <a:lnTo>
                    <a:pt x="18" y="39"/>
                  </a:lnTo>
                  <a:lnTo>
                    <a:pt x="11" y="53"/>
                  </a:lnTo>
                  <a:lnTo>
                    <a:pt x="6" y="67"/>
                  </a:lnTo>
                  <a:lnTo>
                    <a:pt x="4" y="75"/>
                  </a:lnTo>
                  <a:lnTo>
                    <a:pt x="3" y="82"/>
                  </a:lnTo>
                  <a:lnTo>
                    <a:pt x="1" y="97"/>
                  </a:lnTo>
                  <a:lnTo>
                    <a:pt x="0" y="114"/>
                  </a:lnTo>
                  <a:lnTo>
                    <a:pt x="1" y="131"/>
                  </a:lnTo>
                  <a:lnTo>
                    <a:pt x="3" y="147"/>
                  </a:lnTo>
                  <a:lnTo>
                    <a:pt x="4" y="155"/>
                  </a:lnTo>
                  <a:lnTo>
                    <a:pt x="6" y="162"/>
                  </a:lnTo>
                  <a:lnTo>
                    <a:pt x="11" y="176"/>
                  </a:lnTo>
                  <a:lnTo>
                    <a:pt x="18" y="190"/>
                  </a:lnTo>
                  <a:lnTo>
                    <a:pt x="25" y="203"/>
                  </a:lnTo>
                  <a:lnTo>
                    <a:pt x="34" y="217"/>
                  </a:lnTo>
                  <a:lnTo>
                    <a:pt x="45" y="230"/>
                  </a:lnTo>
                  <a:lnTo>
                    <a:pt x="58" y="230"/>
                  </a:lnTo>
                  <a:lnTo>
                    <a:pt x="50" y="218"/>
                  </a:lnTo>
                  <a:lnTo>
                    <a:pt x="41" y="204"/>
                  </a:lnTo>
                  <a:lnTo>
                    <a:pt x="35" y="190"/>
                  </a:lnTo>
                  <a:lnTo>
                    <a:pt x="29" y="175"/>
                  </a:lnTo>
                  <a:lnTo>
                    <a:pt x="24" y="160"/>
                  </a:lnTo>
                  <a:lnTo>
                    <a:pt x="21" y="145"/>
                  </a:lnTo>
                  <a:lnTo>
                    <a:pt x="19" y="130"/>
                  </a:lnTo>
                  <a:lnTo>
                    <a:pt x="18" y="115"/>
                  </a:lnTo>
                  <a:lnTo>
                    <a:pt x="19" y="99"/>
                  </a:lnTo>
                  <a:lnTo>
                    <a:pt x="21" y="84"/>
                  </a:lnTo>
                  <a:lnTo>
                    <a:pt x="24" y="69"/>
                  </a:lnTo>
                  <a:lnTo>
                    <a:pt x="29" y="54"/>
                  </a:lnTo>
                  <a:lnTo>
                    <a:pt x="34" y="40"/>
                  </a:lnTo>
                  <a:lnTo>
                    <a:pt x="41" y="27"/>
                  </a:lnTo>
                  <a:lnTo>
                    <a:pt x="49" y="13"/>
                  </a:lnTo>
                  <a:lnTo>
                    <a:pt x="58" y="0"/>
                  </a:lnTo>
                  <a:lnTo>
                    <a:pt x="4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1" name="Freeform 214"/>
            <p:cNvSpPr>
              <a:spLocks/>
            </p:cNvSpPr>
            <p:nvPr/>
          </p:nvSpPr>
          <p:spPr bwMode="auto">
            <a:xfrm>
              <a:off x="1295" y="3481"/>
              <a:ext cx="25" cy="36"/>
            </a:xfrm>
            <a:custGeom>
              <a:avLst/>
              <a:gdLst/>
              <a:ahLst/>
              <a:cxnLst>
                <a:cxn ang="0">
                  <a:pos x="23" y="43"/>
                </a:cxn>
                <a:cxn ang="0">
                  <a:pos x="26" y="32"/>
                </a:cxn>
                <a:cxn ang="0">
                  <a:pos x="33" y="24"/>
                </a:cxn>
                <a:cxn ang="0">
                  <a:pos x="41" y="17"/>
                </a:cxn>
                <a:cxn ang="0">
                  <a:pos x="52" y="14"/>
                </a:cxn>
                <a:cxn ang="0">
                  <a:pos x="65" y="13"/>
                </a:cxn>
                <a:cxn ang="0">
                  <a:pos x="76" y="15"/>
                </a:cxn>
                <a:cxn ang="0">
                  <a:pos x="85" y="19"/>
                </a:cxn>
                <a:cxn ang="0">
                  <a:pos x="93" y="25"/>
                </a:cxn>
                <a:cxn ang="0">
                  <a:pos x="98" y="33"/>
                </a:cxn>
                <a:cxn ang="0">
                  <a:pos x="100" y="44"/>
                </a:cxn>
                <a:cxn ang="0">
                  <a:pos x="98" y="57"/>
                </a:cxn>
                <a:cxn ang="0">
                  <a:pos x="92" y="67"/>
                </a:cxn>
                <a:cxn ang="0">
                  <a:pos x="82" y="72"/>
                </a:cxn>
                <a:cxn ang="0">
                  <a:pos x="68" y="76"/>
                </a:cxn>
                <a:cxn ang="0">
                  <a:pos x="48" y="90"/>
                </a:cxn>
                <a:cxn ang="0">
                  <a:pos x="76" y="92"/>
                </a:cxn>
                <a:cxn ang="0">
                  <a:pos x="88" y="96"/>
                </a:cxn>
                <a:cxn ang="0">
                  <a:pos x="99" y="104"/>
                </a:cxn>
                <a:cxn ang="0">
                  <a:pos x="106" y="116"/>
                </a:cxn>
                <a:cxn ang="0">
                  <a:pos x="107" y="130"/>
                </a:cxn>
                <a:cxn ang="0">
                  <a:pos x="103" y="140"/>
                </a:cxn>
                <a:cxn ang="0">
                  <a:pos x="96" y="150"/>
                </a:cxn>
                <a:cxn ang="0">
                  <a:pos x="86" y="157"/>
                </a:cxn>
                <a:cxn ang="0">
                  <a:pos x="75" y="163"/>
                </a:cxn>
                <a:cxn ang="0">
                  <a:pos x="61" y="165"/>
                </a:cxn>
                <a:cxn ang="0">
                  <a:pos x="47" y="164"/>
                </a:cxn>
                <a:cxn ang="0">
                  <a:pos x="35" y="158"/>
                </a:cxn>
                <a:cxn ang="0">
                  <a:pos x="25" y="151"/>
                </a:cxn>
                <a:cxn ang="0">
                  <a:pos x="19" y="141"/>
                </a:cxn>
                <a:cxn ang="0">
                  <a:pos x="16" y="129"/>
                </a:cxn>
                <a:cxn ang="0">
                  <a:pos x="1" y="131"/>
                </a:cxn>
                <a:cxn ang="0">
                  <a:pos x="5" y="150"/>
                </a:cxn>
                <a:cxn ang="0">
                  <a:pos x="14" y="163"/>
                </a:cxn>
                <a:cxn ang="0">
                  <a:pos x="26" y="172"/>
                </a:cxn>
                <a:cxn ang="0">
                  <a:pos x="43" y="178"/>
                </a:cxn>
                <a:cxn ang="0">
                  <a:pos x="64" y="179"/>
                </a:cxn>
                <a:cxn ang="0">
                  <a:pos x="83" y="177"/>
                </a:cxn>
                <a:cxn ang="0">
                  <a:pos x="99" y="169"/>
                </a:cxn>
                <a:cxn ang="0">
                  <a:pos x="111" y="158"/>
                </a:cxn>
                <a:cxn ang="0">
                  <a:pos x="118" y="145"/>
                </a:cxn>
                <a:cxn ang="0">
                  <a:pos x="123" y="130"/>
                </a:cxn>
                <a:cxn ang="0">
                  <a:pos x="122" y="115"/>
                </a:cxn>
                <a:cxn ang="0">
                  <a:pos x="119" y="106"/>
                </a:cxn>
                <a:cxn ang="0">
                  <a:pos x="114" y="98"/>
                </a:cxn>
                <a:cxn ang="0">
                  <a:pos x="107" y="90"/>
                </a:cxn>
                <a:cxn ang="0">
                  <a:pos x="95" y="84"/>
                </a:cxn>
                <a:cxn ang="0">
                  <a:pos x="96" y="78"/>
                </a:cxn>
                <a:cxn ang="0">
                  <a:pos x="104" y="73"/>
                </a:cxn>
                <a:cxn ang="0">
                  <a:pos x="110" y="67"/>
                </a:cxn>
                <a:cxn ang="0">
                  <a:pos x="114" y="58"/>
                </a:cxn>
                <a:cxn ang="0">
                  <a:pos x="116" y="49"/>
                </a:cxn>
                <a:cxn ang="0">
                  <a:pos x="116" y="38"/>
                </a:cxn>
                <a:cxn ang="0">
                  <a:pos x="112" y="24"/>
                </a:cxn>
                <a:cxn ang="0">
                  <a:pos x="104" y="14"/>
                </a:cxn>
                <a:cxn ang="0">
                  <a:pos x="93" y="7"/>
                </a:cxn>
                <a:cxn ang="0">
                  <a:pos x="80" y="1"/>
                </a:cxn>
                <a:cxn ang="0">
                  <a:pos x="64" y="0"/>
                </a:cxn>
                <a:cxn ang="0">
                  <a:pos x="41" y="4"/>
                </a:cxn>
                <a:cxn ang="0">
                  <a:pos x="24" y="11"/>
                </a:cxn>
                <a:cxn ang="0">
                  <a:pos x="14" y="22"/>
                </a:cxn>
                <a:cxn ang="0">
                  <a:pos x="7" y="35"/>
                </a:cxn>
                <a:cxn ang="0">
                  <a:pos x="5" y="46"/>
                </a:cxn>
              </a:cxnLst>
              <a:rect l="0" t="0" r="r" b="b"/>
              <a:pathLst>
                <a:path w="123" h="179">
                  <a:moveTo>
                    <a:pt x="22" y="51"/>
                  </a:moveTo>
                  <a:lnTo>
                    <a:pt x="22" y="46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5" y="36"/>
                  </a:lnTo>
                  <a:lnTo>
                    <a:pt x="26" y="32"/>
                  </a:lnTo>
                  <a:lnTo>
                    <a:pt x="29" y="29"/>
                  </a:lnTo>
                  <a:lnTo>
                    <a:pt x="31" y="26"/>
                  </a:lnTo>
                  <a:lnTo>
                    <a:pt x="33" y="24"/>
                  </a:lnTo>
                  <a:lnTo>
                    <a:pt x="35" y="22"/>
                  </a:lnTo>
                  <a:lnTo>
                    <a:pt x="38" y="20"/>
                  </a:lnTo>
                  <a:lnTo>
                    <a:pt x="41" y="17"/>
                  </a:lnTo>
                  <a:lnTo>
                    <a:pt x="45" y="16"/>
                  </a:lnTo>
                  <a:lnTo>
                    <a:pt x="49" y="15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61" y="13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71" y="14"/>
                  </a:lnTo>
                  <a:lnTo>
                    <a:pt x="76" y="15"/>
                  </a:lnTo>
                  <a:lnTo>
                    <a:pt x="79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8" y="21"/>
                  </a:lnTo>
                  <a:lnTo>
                    <a:pt x="91" y="23"/>
                  </a:lnTo>
                  <a:lnTo>
                    <a:pt x="93" y="25"/>
                  </a:lnTo>
                  <a:lnTo>
                    <a:pt x="95" y="27"/>
                  </a:lnTo>
                  <a:lnTo>
                    <a:pt x="97" y="30"/>
                  </a:lnTo>
                  <a:lnTo>
                    <a:pt x="98" y="33"/>
                  </a:lnTo>
                  <a:lnTo>
                    <a:pt x="99" y="37"/>
                  </a:lnTo>
                  <a:lnTo>
                    <a:pt x="100" y="40"/>
                  </a:lnTo>
                  <a:lnTo>
                    <a:pt x="100" y="44"/>
                  </a:lnTo>
                  <a:lnTo>
                    <a:pt x="100" y="48"/>
                  </a:lnTo>
                  <a:lnTo>
                    <a:pt x="99" y="54"/>
                  </a:lnTo>
                  <a:lnTo>
                    <a:pt x="98" y="57"/>
                  </a:lnTo>
                  <a:lnTo>
                    <a:pt x="96" y="60"/>
                  </a:lnTo>
                  <a:lnTo>
                    <a:pt x="94" y="63"/>
                  </a:lnTo>
                  <a:lnTo>
                    <a:pt x="92" y="67"/>
                  </a:lnTo>
                  <a:lnTo>
                    <a:pt x="88" y="69"/>
                  </a:lnTo>
                  <a:lnTo>
                    <a:pt x="85" y="71"/>
                  </a:lnTo>
                  <a:lnTo>
                    <a:pt x="82" y="72"/>
                  </a:lnTo>
                  <a:lnTo>
                    <a:pt x="78" y="74"/>
                  </a:lnTo>
                  <a:lnTo>
                    <a:pt x="73" y="75"/>
                  </a:lnTo>
                  <a:lnTo>
                    <a:pt x="68" y="76"/>
                  </a:lnTo>
                  <a:lnTo>
                    <a:pt x="59" y="77"/>
                  </a:lnTo>
                  <a:lnTo>
                    <a:pt x="48" y="77"/>
                  </a:lnTo>
                  <a:lnTo>
                    <a:pt x="48" y="90"/>
                  </a:lnTo>
                  <a:lnTo>
                    <a:pt x="60" y="90"/>
                  </a:lnTo>
                  <a:lnTo>
                    <a:pt x="70" y="91"/>
                  </a:lnTo>
                  <a:lnTo>
                    <a:pt x="76" y="92"/>
                  </a:lnTo>
                  <a:lnTo>
                    <a:pt x="80" y="93"/>
                  </a:lnTo>
                  <a:lnTo>
                    <a:pt x="84" y="95"/>
                  </a:lnTo>
                  <a:lnTo>
                    <a:pt x="88" y="96"/>
                  </a:lnTo>
                  <a:lnTo>
                    <a:pt x="93" y="99"/>
                  </a:lnTo>
                  <a:lnTo>
                    <a:pt x="96" y="102"/>
                  </a:lnTo>
                  <a:lnTo>
                    <a:pt x="99" y="104"/>
                  </a:lnTo>
                  <a:lnTo>
                    <a:pt x="101" y="107"/>
                  </a:lnTo>
                  <a:lnTo>
                    <a:pt x="103" y="111"/>
                  </a:lnTo>
                  <a:lnTo>
                    <a:pt x="106" y="116"/>
                  </a:lnTo>
                  <a:lnTo>
                    <a:pt x="107" y="120"/>
                  </a:lnTo>
                  <a:lnTo>
                    <a:pt x="107" y="125"/>
                  </a:lnTo>
                  <a:lnTo>
                    <a:pt x="107" y="130"/>
                  </a:lnTo>
                  <a:lnTo>
                    <a:pt x="106" y="133"/>
                  </a:lnTo>
                  <a:lnTo>
                    <a:pt x="104" y="136"/>
                  </a:lnTo>
                  <a:lnTo>
                    <a:pt x="103" y="140"/>
                  </a:lnTo>
                  <a:lnTo>
                    <a:pt x="101" y="143"/>
                  </a:lnTo>
                  <a:lnTo>
                    <a:pt x="99" y="147"/>
                  </a:lnTo>
                  <a:lnTo>
                    <a:pt x="96" y="150"/>
                  </a:lnTo>
                  <a:lnTo>
                    <a:pt x="94" y="153"/>
                  </a:lnTo>
                  <a:lnTo>
                    <a:pt x="90" y="155"/>
                  </a:lnTo>
                  <a:lnTo>
                    <a:pt x="86" y="157"/>
                  </a:lnTo>
                  <a:lnTo>
                    <a:pt x="83" y="159"/>
                  </a:lnTo>
                  <a:lnTo>
                    <a:pt x="79" y="162"/>
                  </a:lnTo>
                  <a:lnTo>
                    <a:pt x="75" y="163"/>
                  </a:lnTo>
                  <a:lnTo>
                    <a:pt x="70" y="164"/>
                  </a:lnTo>
                  <a:lnTo>
                    <a:pt x="65" y="165"/>
                  </a:lnTo>
                  <a:lnTo>
                    <a:pt x="61" y="165"/>
                  </a:lnTo>
                  <a:lnTo>
                    <a:pt x="55" y="165"/>
                  </a:lnTo>
                  <a:lnTo>
                    <a:pt x="51" y="164"/>
                  </a:lnTo>
                  <a:lnTo>
                    <a:pt x="47" y="164"/>
                  </a:lnTo>
                  <a:lnTo>
                    <a:pt x="43" y="162"/>
                  </a:lnTo>
                  <a:lnTo>
                    <a:pt x="38" y="161"/>
                  </a:lnTo>
                  <a:lnTo>
                    <a:pt x="35" y="158"/>
                  </a:lnTo>
                  <a:lnTo>
                    <a:pt x="32" y="156"/>
                  </a:lnTo>
                  <a:lnTo>
                    <a:pt x="29" y="154"/>
                  </a:lnTo>
                  <a:lnTo>
                    <a:pt x="25" y="151"/>
                  </a:lnTo>
                  <a:lnTo>
                    <a:pt x="23" y="148"/>
                  </a:lnTo>
                  <a:lnTo>
                    <a:pt x="21" y="145"/>
                  </a:lnTo>
                  <a:lnTo>
                    <a:pt x="19" y="141"/>
                  </a:lnTo>
                  <a:lnTo>
                    <a:pt x="18" y="137"/>
                  </a:lnTo>
                  <a:lnTo>
                    <a:pt x="17" y="133"/>
                  </a:lnTo>
                  <a:lnTo>
                    <a:pt x="16" y="129"/>
                  </a:lnTo>
                  <a:lnTo>
                    <a:pt x="16" y="123"/>
                  </a:lnTo>
                  <a:lnTo>
                    <a:pt x="0" y="123"/>
                  </a:lnTo>
                  <a:lnTo>
                    <a:pt x="1" y="131"/>
                  </a:lnTo>
                  <a:lnTo>
                    <a:pt x="2" y="137"/>
                  </a:lnTo>
                  <a:lnTo>
                    <a:pt x="3" y="143"/>
                  </a:lnTo>
                  <a:lnTo>
                    <a:pt x="5" y="150"/>
                  </a:lnTo>
                  <a:lnTo>
                    <a:pt x="7" y="154"/>
                  </a:lnTo>
                  <a:lnTo>
                    <a:pt x="10" y="159"/>
                  </a:lnTo>
                  <a:lnTo>
                    <a:pt x="14" y="163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26" y="172"/>
                  </a:lnTo>
                  <a:lnTo>
                    <a:pt x="31" y="174"/>
                  </a:lnTo>
                  <a:lnTo>
                    <a:pt x="37" y="175"/>
                  </a:lnTo>
                  <a:lnTo>
                    <a:pt x="43" y="178"/>
                  </a:lnTo>
                  <a:lnTo>
                    <a:pt x="49" y="178"/>
                  </a:lnTo>
                  <a:lnTo>
                    <a:pt x="56" y="179"/>
                  </a:lnTo>
                  <a:lnTo>
                    <a:pt x="64" y="179"/>
                  </a:lnTo>
                  <a:lnTo>
                    <a:pt x="71" y="179"/>
                  </a:lnTo>
                  <a:lnTo>
                    <a:pt x="78" y="178"/>
                  </a:lnTo>
                  <a:lnTo>
                    <a:pt x="83" y="177"/>
                  </a:lnTo>
                  <a:lnTo>
                    <a:pt x="90" y="174"/>
                  </a:lnTo>
                  <a:lnTo>
                    <a:pt x="95" y="172"/>
                  </a:lnTo>
                  <a:lnTo>
                    <a:pt x="99" y="169"/>
                  </a:lnTo>
                  <a:lnTo>
                    <a:pt x="103" y="166"/>
                  </a:lnTo>
                  <a:lnTo>
                    <a:pt x="108" y="163"/>
                  </a:lnTo>
                  <a:lnTo>
                    <a:pt x="111" y="158"/>
                  </a:lnTo>
                  <a:lnTo>
                    <a:pt x="114" y="154"/>
                  </a:lnTo>
                  <a:lnTo>
                    <a:pt x="116" y="150"/>
                  </a:lnTo>
                  <a:lnTo>
                    <a:pt x="118" y="145"/>
                  </a:lnTo>
                  <a:lnTo>
                    <a:pt x="120" y="140"/>
                  </a:lnTo>
                  <a:lnTo>
                    <a:pt x="122" y="135"/>
                  </a:lnTo>
                  <a:lnTo>
                    <a:pt x="123" y="130"/>
                  </a:lnTo>
                  <a:lnTo>
                    <a:pt x="123" y="124"/>
                  </a:lnTo>
                  <a:lnTo>
                    <a:pt x="123" y="118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0" y="109"/>
                  </a:lnTo>
                  <a:lnTo>
                    <a:pt x="119" y="106"/>
                  </a:lnTo>
                  <a:lnTo>
                    <a:pt x="118" y="103"/>
                  </a:lnTo>
                  <a:lnTo>
                    <a:pt x="116" y="100"/>
                  </a:lnTo>
                  <a:lnTo>
                    <a:pt x="114" y="98"/>
                  </a:lnTo>
                  <a:lnTo>
                    <a:pt x="112" y="94"/>
                  </a:lnTo>
                  <a:lnTo>
                    <a:pt x="110" y="92"/>
                  </a:lnTo>
                  <a:lnTo>
                    <a:pt x="107" y="90"/>
                  </a:lnTo>
                  <a:lnTo>
                    <a:pt x="103" y="87"/>
                  </a:lnTo>
                  <a:lnTo>
                    <a:pt x="99" y="85"/>
                  </a:lnTo>
                  <a:lnTo>
                    <a:pt x="95" y="84"/>
                  </a:lnTo>
                  <a:lnTo>
                    <a:pt x="90" y="82"/>
                  </a:lnTo>
                  <a:lnTo>
                    <a:pt x="93" y="80"/>
                  </a:lnTo>
                  <a:lnTo>
                    <a:pt x="96" y="78"/>
                  </a:lnTo>
                  <a:lnTo>
                    <a:pt x="99" y="77"/>
                  </a:lnTo>
                  <a:lnTo>
                    <a:pt x="102" y="75"/>
                  </a:lnTo>
                  <a:lnTo>
                    <a:pt x="104" y="73"/>
                  </a:lnTo>
                  <a:lnTo>
                    <a:pt x="107" y="71"/>
                  </a:lnTo>
                  <a:lnTo>
                    <a:pt x="109" y="69"/>
                  </a:lnTo>
                  <a:lnTo>
                    <a:pt x="110" y="67"/>
                  </a:lnTo>
                  <a:lnTo>
                    <a:pt x="112" y="63"/>
                  </a:lnTo>
                  <a:lnTo>
                    <a:pt x="113" y="61"/>
                  </a:lnTo>
                  <a:lnTo>
                    <a:pt x="114" y="58"/>
                  </a:lnTo>
                  <a:lnTo>
                    <a:pt x="115" y="56"/>
                  </a:lnTo>
                  <a:lnTo>
                    <a:pt x="115" y="53"/>
                  </a:lnTo>
                  <a:lnTo>
                    <a:pt x="116" y="49"/>
                  </a:lnTo>
                  <a:lnTo>
                    <a:pt x="116" y="46"/>
                  </a:lnTo>
                  <a:lnTo>
                    <a:pt x="116" y="43"/>
                  </a:lnTo>
                  <a:lnTo>
                    <a:pt x="116" y="38"/>
                  </a:lnTo>
                  <a:lnTo>
                    <a:pt x="115" y="33"/>
                  </a:lnTo>
                  <a:lnTo>
                    <a:pt x="114" y="28"/>
                  </a:lnTo>
                  <a:lnTo>
                    <a:pt x="112" y="24"/>
                  </a:lnTo>
                  <a:lnTo>
                    <a:pt x="110" y="21"/>
                  </a:lnTo>
                  <a:lnTo>
                    <a:pt x="108" y="16"/>
                  </a:lnTo>
                  <a:lnTo>
                    <a:pt x="104" y="14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3" y="7"/>
                  </a:lnTo>
                  <a:lnTo>
                    <a:pt x="88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5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1" y="4"/>
                  </a:lnTo>
                  <a:lnTo>
                    <a:pt x="35" y="6"/>
                  </a:lnTo>
                  <a:lnTo>
                    <a:pt x="30" y="8"/>
                  </a:lnTo>
                  <a:lnTo>
                    <a:pt x="24" y="11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6" y="39"/>
                  </a:lnTo>
                  <a:lnTo>
                    <a:pt x="6" y="43"/>
                  </a:lnTo>
                  <a:lnTo>
                    <a:pt x="5" y="46"/>
                  </a:lnTo>
                  <a:lnTo>
                    <a:pt x="5" y="51"/>
                  </a:lnTo>
                  <a:lnTo>
                    <a:pt x="22" y="5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2" name="Freeform 215"/>
            <p:cNvSpPr>
              <a:spLocks/>
            </p:cNvSpPr>
            <p:nvPr/>
          </p:nvSpPr>
          <p:spPr bwMode="auto">
            <a:xfrm>
              <a:off x="1327" y="3481"/>
              <a:ext cx="25" cy="36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11" y="158"/>
                </a:cxn>
                <a:cxn ang="0">
                  <a:pos x="20" y="168"/>
                </a:cxn>
                <a:cxn ang="0">
                  <a:pos x="32" y="174"/>
                </a:cxn>
                <a:cxn ang="0">
                  <a:pos x="46" y="178"/>
                </a:cxn>
                <a:cxn ang="0">
                  <a:pos x="63" y="179"/>
                </a:cxn>
                <a:cxn ang="0">
                  <a:pos x="82" y="172"/>
                </a:cxn>
                <a:cxn ang="0">
                  <a:pos x="99" y="161"/>
                </a:cxn>
                <a:cxn ang="0">
                  <a:pos x="112" y="142"/>
                </a:cxn>
                <a:cxn ang="0">
                  <a:pos x="120" y="118"/>
                </a:cxn>
                <a:cxn ang="0">
                  <a:pos x="123" y="88"/>
                </a:cxn>
                <a:cxn ang="0">
                  <a:pos x="120" y="54"/>
                </a:cxn>
                <a:cxn ang="0">
                  <a:pos x="112" y="32"/>
                </a:cxn>
                <a:cxn ang="0">
                  <a:pos x="100" y="15"/>
                </a:cxn>
                <a:cxn ang="0">
                  <a:pos x="83" y="5"/>
                </a:cxn>
                <a:cxn ang="0">
                  <a:pos x="59" y="0"/>
                </a:cxn>
                <a:cxn ang="0">
                  <a:pos x="38" y="2"/>
                </a:cxn>
                <a:cxn ang="0">
                  <a:pos x="22" y="10"/>
                </a:cxn>
                <a:cxn ang="0">
                  <a:pos x="11" y="21"/>
                </a:cxn>
                <a:cxn ang="0">
                  <a:pos x="3" y="35"/>
                </a:cxn>
                <a:cxn ang="0">
                  <a:pos x="0" y="51"/>
                </a:cxn>
                <a:cxn ang="0">
                  <a:pos x="1" y="69"/>
                </a:cxn>
                <a:cxn ang="0">
                  <a:pos x="6" y="85"/>
                </a:cxn>
                <a:cxn ang="0">
                  <a:pos x="16" y="99"/>
                </a:cxn>
                <a:cxn ang="0">
                  <a:pos x="29" y="107"/>
                </a:cxn>
                <a:cxn ang="0">
                  <a:pos x="45" y="112"/>
                </a:cxn>
                <a:cxn ang="0">
                  <a:pos x="61" y="114"/>
                </a:cxn>
                <a:cxn ang="0">
                  <a:pos x="73" y="111"/>
                </a:cxn>
                <a:cxn ang="0">
                  <a:pos x="82" y="108"/>
                </a:cxn>
                <a:cxn ang="0">
                  <a:pos x="92" y="103"/>
                </a:cxn>
                <a:cxn ang="0">
                  <a:pos x="99" y="95"/>
                </a:cxn>
                <a:cxn ang="0">
                  <a:pos x="106" y="87"/>
                </a:cxn>
                <a:cxn ang="0">
                  <a:pos x="104" y="112"/>
                </a:cxn>
                <a:cxn ang="0">
                  <a:pos x="99" y="132"/>
                </a:cxn>
                <a:cxn ang="0">
                  <a:pos x="91" y="149"/>
                </a:cxn>
                <a:cxn ang="0">
                  <a:pos x="79" y="158"/>
                </a:cxn>
                <a:cxn ang="0">
                  <a:pos x="70" y="163"/>
                </a:cxn>
                <a:cxn ang="0">
                  <a:pos x="52" y="165"/>
                </a:cxn>
                <a:cxn ang="0">
                  <a:pos x="42" y="163"/>
                </a:cxn>
                <a:cxn ang="0">
                  <a:pos x="34" y="159"/>
                </a:cxn>
                <a:cxn ang="0">
                  <a:pos x="28" y="153"/>
                </a:cxn>
                <a:cxn ang="0">
                  <a:pos x="23" y="146"/>
                </a:cxn>
                <a:cxn ang="0">
                  <a:pos x="20" y="136"/>
                </a:cxn>
              </a:cxnLst>
              <a:rect l="0" t="0" r="r" b="b"/>
              <a:pathLst>
                <a:path w="123" h="179">
                  <a:moveTo>
                    <a:pt x="3" y="136"/>
                  </a:moveTo>
                  <a:lnTo>
                    <a:pt x="4" y="141"/>
                  </a:lnTo>
                  <a:lnTo>
                    <a:pt x="5" y="146"/>
                  </a:lnTo>
                  <a:lnTo>
                    <a:pt x="6" y="151"/>
                  </a:lnTo>
                  <a:lnTo>
                    <a:pt x="8" y="155"/>
                  </a:lnTo>
                  <a:lnTo>
                    <a:pt x="11" y="158"/>
                  </a:lnTo>
                  <a:lnTo>
                    <a:pt x="14" y="163"/>
                  </a:lnTo>
                  <a:lnTo>
                    <a:pt x="17" y="165"/>
                  </a:lnTo>
                  <a:lnTo>
                    <a:pt x="20" y="168"/>
                  </a:lnTo>
                  <a:lnTo>
                    <a:pt x="23" y="170"/>
                  </a:lnTo>
                  <a:lnTo>
                    <a:pt x="28" y="172"/>
                  </a:lnTo>
                  <a:lnTo>
                    <a:pt x="32" y="174"/>
                  </a:lnTo>
                  <a:lnTo>
                    <a:pt x="36" y="177"/>
                  </a:lnTo>
                  <a:lnTo>
                    <a:pt x="40" y="178"/>
                  </a:lnTo>
                  <a:lnTo>
                    <a:pt x="46" y="178"/>
                  </a:lnTo>
                  <a:lnTo>
                    <a:pt x="50" y="179"/>
                  </a:lnTo>
                  <a:lnTo>
                    <a:pt x="55" y="179"/>
                  </a:lnTo>
                  <a:lnTo>
                    <a:pt x="63" y="179"/>
                  </a:lnTo>
                  <a:lnTo>
                    <a:pt x="69" y="178"/>
                  </a:lnTo>
                  <a:lnTo>
                    <a:pt x="77" y="175"/>
                  </a:lnTo>
                  <a:lnTo>
                    <a:pt x="82" y="172"/>
                  </a:lnTo>
                  <a:lnTo>
                    <a:pt x="89" y="169"/>
                  </a:lnTo>
                  <a:lnTo>
                    <a:pt x="94" y="166"/>
                  </a:lnTo>
                  <a:lnTo>
                    <a:pt x="99" y="161"/>
                  </a:lnTo>
                  <a:lnTo>
                    <a:pt x="104" y="155"/>
                  </a:lnTo>
                  <a:lnTo>
                    <a:pt x="108" y="149"/>
                  </a:lnTo>
                  <a:lnTo>
                    <a:pt x="112" y="142"/>
                  </a:lnTo>
                  <a:lnTo>
                    <a:pt x="115" y="135"/>
                  </a:lnTo>
                  <a:lnTo>
                    <a:pt x="117" y="126"/>
                  </a:lnTo>
                  <a:lnTo>
                    <a:pt x="120" y="118"/>
                  </a:lnTo>
                  <a:lnTo>
                    <a:pt x="122" y="108"/>
                  </a:lnTo>
                  <a:lnTo>
                    <a:pt x="123" y="99"/>
                  </a:lnTo>
                  <a:lnTo>
                    <a:pt x="123" y="88"/>
                  </a:lnTo>
                  <a:lnTo>
                    <a:pt x="122" y="70"/>
                  </a:lnTo>
                  <a:lnTo>
                    <a:pt x="121" y="61"/>
                  </a:lnTo>
                  <a:lnTo>
                    <a:pt x="120" y="54"/>
                  </a:lnTo>
                  <a:lnTo>
                    <a:pt x="117" y="46"/>
                  </a:lnTo>
                  <a:lnTo>
                    <a:pt x="115" y="39"/>
                  </a:lnTo>
                  <a:lnTo>
                    <a:pt x="112" y="32"/>
                  </a:lnTo>
                  <a:lnTo>
                    <a:pt x="109" y="26"/>
                  </a:lnTo>
                  <a:lnTo>
                    <a:pt x="106" y="20"/>
                  </a:lnTo>
                  <a:lnTo>
                    <a:pt x="100" y="15"/>
                  </a:lnTo>
                  <a:lnTo>
                    <a:pt x="95" y="11"/>
                  </a:lnTo>
                  <a:lnTo>
                    <a:pt x="90" y="7"/>
                  </a:lnTo>
                  <a:lnTo>
                    <a:pt x="83" y="5"/>
                  </a:lnTo>
                  <a:lnTo>
                    <a:pt x="76" y="2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38" y="2"/>
                  </a:lnTo>
                  <a:lnTo>
                    <a:pt x="33" y="5"/>
                  </a:lnTo>
                  <a:lnTo>
                    <a:pt x="28" y="7"/>
                  </a:lnTo>
                  <a:lnTo>
                    <a:pt x="22" y="10"/>
                  </a:lnTo>
                  <a:lnTo>
                    <a:pt x="18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8" y="25"/>
                  </a:lnTo>
                  <a:lnTo>
                    <a:pt x="5" y="29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2" y="75"/>
                  </a:lnTo>
                  <a:lnTo>
                    <a:pt x="4" y="80"/>
                  </a:lnTo>
                  <a:lnTo>
                    <a:pt x="6" y="85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6" y="99"/>
                  </a:lnTo>
                  <a:lnTo>
                    <a:pt x="19" y="102"/>
                  </a:lnTo>
                  <a:lnTo>
                    <a:pt x="23" y="105"/>
                  </a:lnTo>
                  <a:lnTo>
                    <a:pt x="29" y="107"/>
                  </a:lnTo>
                  <a:lnTo>
                    <a:pt x="33" y="109"/>
                  </a:lnTo>
                  <a:lnTo>
                    <a:pt x="38" y="111"/>
                  </a:lnTo>
                  <a:lnTo>
                    <a:pt x="45" y="112"/>
                  </a:lnTo>
                  <a:lnTo>
                    <a:pt x="50" y="114"/>
                  </a:lnTo>
                  <a:lnTo>
                    <a:pt x="57" y="114"/>
                  </a:lnTo>
                  <a:lnTo>
                    <a:pt x="61" y="114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3" y="111"/>
                  </a:lnTo>
                  <a:lnTo>
                    <a:pt x="76" y="110"/>
                  </a:lnTo>
                  <a:lnTo>
                    <a:pt x="79" y="109"/>
                  </a:lnTo>
                  <a:lnTo>
                    <a:pt x="82" y="108"/>
                  </a:lnTo>
                  <a:lnTo>
                    <a:pt x="85" y="107"/>
                  </a:lnTo>
                  <a:lnTo>
                    <a:pt x="89" y="105"/>
                  </a:lnTo>
                  <a:lnTo>
                    <a:pt x="92" y="103"/>
                  </a:lnTo>
                  <a:lnTo>
                    <a:pt x="94" y="101"/>
                  </a:lnTo>
                  <a:lnTo>
                    <a:pt x="97" y="99"/>
                  </a:lnTo>
                  <a:lnTo>
                    <a:pt x="99" y="95"/>
                  </a:lnTo>
                  <a:lnTo>
                    <a:pt x="101" y="93"/>
                  </a:lnTo>
                  <a:lnTo>
                    <a:pt x="104" y="90"/>
                  </a:lnTo>
                  <a:lnTo>
                    <a:pt x="106" y="87"/>
                  </a:lnTo>
                  <a:lnTo>
                    <a:pt x="107" y="87"/>
                  </a:lnTo>
                  <a:lnTo>
                    <a:pt x="106" y="99"/>
                  </a:lnTo>
                  <a:lnTo>
                    <a:pt x="104" y="112"/>
                  </a:lnTo>
                  <a:lnTo>
                    <a:pt x="102" y="119"/>
                  </a:lnTo>
                  <a:lnTo>
                    <a:pt x="101" y="125"/>
                  </a:lnTo>
                  <a:lnTo>
                    <a:pt x="99" y="132"/>
                  </a:lnTo>
                  <a:lnTo>
                    <a:pt x="97" y="137"/>
                  </a:lnTo>
                  <a:lnTo>
                    <a:pt x="94" y="143"/>
                  </a:lnTo>
                  <a:lnTo>
                    <a:pt x="91" y="149"/>
                  </a:lnTo>
                  <a:lnTo>
                    <a:pt x="86" y="153"/>
                  </a:lnTo>
                  <a:lnTo>
                    <a:pt x="82" y="157"/>
                  </a:lnTo>
                  <a:lnTo>
                    <a:pt x="79" y="158"/>
                  </a:lnTo>
                  <a:lnTo>
                    <a:pt x="76" y="161"/>
                  </a:lnTo>
                  <a:lnTo>
                    <a:pt x="74" y="162"/>
                  </a:lnTo>
                  <a:lnTo>
                    <a:pt x="70" y="163"/>
                  </a:lnTo>
                  <a:lnTo>
                    <a:pt x="63" y="164"/>
                  </a:lnTo>
                  <a:lnTo>
                    <a:pt x="55" y="165"/>
                  </a:lnTo>
                  <a:lnTo>
                    <a:pt x="52" y="165"/>
                  </a:lnTo>
                  <a:lnTo>
                    <a:pt x="48" y="165"/>
                  </a:lnTo>
                  <a:lnTo>
                    <a:pt x="45" y="164"/>
                  </a:lnTo>
                  <a:lnTo>
                    <a:pt x="42" y="163"/>
                  </a:lnTo>
                  <a:lnTo>
                    <a:pt x="39" y="162"/>
                  </a:lnTo>
                  <a:lnTo>
                    <a:pt x="36" y="161"/>
                  </a:lnTo>
                  <a:lnTo>
                    <a:pt x="34" y="159"/>
                  </a:lnTo>
                  <a:lnTo>
                    <a:pt x="32" y="157"/>
                  </a:lnTo>
                  <a:lnTo>
                    <a:pt x="30" y="155"/>
                  </a:lnTo>
                  <a:lnTo>
                    <a:pt x="28" y="153"/>
                  </a:lnTo>
                  <a:lnTo>
                    <a:pt x="26" y="151"/>
                  </a:lnTo>
                  <a:lnTo>
                    <a:pt x="24" y="148"/>
                  </a:lnTo>
                  <a:lnTo>
                    <a:pt x="23" y="146"/>
                  </a:lnTo>
                  <a:lnTo>
                    <a:pt x="22" y="142"/>
                  </a:lnTo>
                  <a:lnTo>
                    <a:pt x="21" y="139"/>
                  </a:lnTo>
                  <a:lnTo>
                    <a:pt x="20" y="136"/>
                  </a:lnTo>
                  <a:lnTo>
                    <a:pt x="3" y="1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3" name="Freeform 216"/>
            <p:cNvSpPr>
              <a:spLocks/>
            </p:cNvSpPr>
            <p:nvPr/>
          </p:nvSpPr>
          <p:spPr bwMode="auto">
            <a:xfrm>
              <a:off x="1330" y="3483"/>
              <a:ext cx="17" cy="1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6" y="2"/>
                </a:cxn>
                <a:cxn ang="0">
                  <a:pos x="63" y="6"/>
                </a:cxn>
                <a:cxn ang="0">
                  <a:pos x="69" y="10"/>
                </a:cxn>
                <a:cxn ang="0">
                  <a:pos x="75" y="15"/>
                </a:cxn>
                <a:cxn ang="0">
                  <a:pos x="79" y="23"/>
                </a:cxn>
                <a:cxn ang="0">
                  <a:pos x="82" y="30"/>
                </a:cxn>
                <a:cxn ang="0">
                  <a:pos x="83" y="40"/>
                </a:cxn>
                <a:cxn ang="0">
                  <a:pos x="83" y="48"/>
                </a:cxn>
                <a:cxn ang="0">
                  <a:pos x="82" y="57"/>
                </a:cxn>
                <a:cxn ang="0">
                  <a:pos x="79" y="64"/>
                </a:cxn>
                <a:cxn ang="0">
                  <a:pos x="75" y="71"/>
                </a:cxn>
                <a:cxn ang="0">
                  <a:pos x="69" y="77"/>
                </a:cxn>
                <a:cxn ang="0">
                  <a:pos x="63" y="81"/>
                </a:cxn>
                <a:cxn ang="0">
                  <a:pos x="56" y="85"/>
                </a:cxn>
                <a:cxn ang="0">
                  <a:pos x="47" y="87"/>
                </a:cxn>
                <a:cxn ang="0">
                  <a:pos x="36" y="87"/>
                </a:cxn>
                <a:cxn ang="0">
                  <a:pos x="28" y="86"/>
                </a:cxn>
                <a:cxn ang="0">
                  <a:pos x="20" y="82"/>
                </a:cxn>
                <a:cxn ang="0">
                  <a:pos x="14" y="78"/>
                </a:cxn>
                <a:cxn ang="0">
                  <a:pos x="9" y="73"/>
                </a:cxn>
                <a:cxn ang="0">
                  <a:pos x="4" y="66"/>
                </a:cxn>
                <a:cxn ang="0">
                  <a:pos x="1" y="59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1" y="30"/>
                </a:cxn>
                <a:cxn ang="0">
                  <a:pos x="4" y="23"/>
                </a:cxn>
                <a:cxn ang="0">
                  <a:pos x="7" y="15"/>
                </a:cxn>
                <a:cxn ang="0">
                  <a:pos x="13" y="10"/>
                </a:cxn>
                <a:cxn ang="0">
                  <a:pos x="19" y="6"/>
                </a:cxn>
                <a:cxn ang="0">
                  <a:pos x="28" y="2"/>
                </a:cxn>
                <a:cxn ang="0">
                  <a:pos x="36" y="0"/>
                </a:cxn>
              </a:cxnLst>
              <a:rect l="0" t="0" r="r" b="b"/>
              <a:pathLst>
                <a:path w="83" h="87">
                  <a:moveTo>
                    <a:pt x="42" y="0"/>
                  </a:moveTo>
                  <a:lnTo>
                    <a:pt x="47" y="0"/>
                  </a:lnTo>
                  <a:lnTo>
                    <a:pt x="51" y="1"/>
                  </a:lnTo>
                  <a:lnTo>
                    <a:pt x="56" y="2"/>
                  </a:lnTo>
                  <a:lnTo>
                    <a:pt x="60" y="3"/>
                  </a:lnTo>
                  <a:lnTo>
                    <a:pt x="63" y="6"/>
                  </a:lnTo>
                  <a:lnTo>
                    <a:pt x="66" y="8"/>
                  </a:lnTo>
                  <a:lnTo>
                    <a:pt x="69" y="10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8"/>
                  </a:lnTo>
                  <a:lnTo>
                    <a:pt x="79" y="23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2" y="34"/>
                  </a:lnTo>
                  <a:lnTo>
                    <a:pt x="83" y="40"/>
                  </a:lnTo>
                  <a:lnTo>
                    <a:pt x="83" y="44"/>
                  </a:lnTo>
                  <a:lnTo>
                    <a:pt x="83" y="48"/>
                  </a:lnTo>
                  <a:lnTo>
                    <a:pt x="82" y="53"/>
                  </a:lnTo>
                  <a:lnTo>
                    <a:pt x="82" y="57"/>
                  </a:lnTo>
                  <a:lnTo>
                    <a:pt x="80" y="61"/>
                  </a:lnTo>
                  <a:lnTo>
                    <a:pt x="79" y="64"/>
                  </a:lnTo>
                  <a:lnTo>
                    <a:pt x="77" y="67"/>
                  </a:lnTo>
                  <a:lnTo>
                    <a:pt x="75" y="71"/>
                  </a:lnTo>
                  <a:lnTo>
                    <a:pt x="73" y="74"/>
                  </a:lnTo>
                  <a:lnTo>
                    <a:pt x="69" y="77"/>
                  </a:lnTo>
                  <a:lnTo>
                    <a:pt x="66" y="79"/>
                  </a:lnTo>
                  <a:lnTo>
                    <a:pt x="63" y="81"/>
                  </a:lnTo>
                  <a:lnTo>
                    <a:pt x="60" y="83"/>
                  </a:lnTo>
                  <a:lnTo>
                    <a:pt x="56" y="85"/>
                  </a:lnTo>
                  <a:lnTo>
                    <a:pt x="51" y="86"/>
                  </a:lnTo>
                  <a:lnTo>
                    <a:pt x="47" y="87"/>
                  </a:lnTo>
                  <a:lnTo>
                    <a:pt x="42" y="87"/>
                  </a:lnTo>
                  <a:lnTo>
                    <a:pt x="36" y="87"/>
                  </a:lnTo>
                  <a:lnTo>
                    <a:pt x="32" y="86"/>
                  </a:lnTo>
                  <a:lnTo>
                    <a:pt x="28" y="86"/>
                  </a:lnTo>
                  <a:lnTo>
                    <a:pt x="23" y="83"/>
                  </a:lnTo>
                  <a:lnTo>
                    <a:pt x="20" y="82"/>
                  </a:lnTo>
                  <a:lnTo>
                    <a:pt x="17" y="80"/>
                  </a:lnTo>
                  <a:lnTo>
                    <a:pt x="14" y="78"/>
                  </a:lnTo>
                  <a:lnTo>
                    <a:pt x="11" y="76"/>
                  </a:lnTo>
                  <a:lnTo>
                    <a:pt x="9" y="73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3" y="63"/>
                  </a:lnTo>
                  <a:lnTo>
                    <a:pt x="1" y="59"/>
                  </a:lnTo>
                  <a:lnTo>
                    <a:pt x="1" y="55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1" y="35"/>
                  </a:lnTo>
                  <a:lnTo>
                    <a:pt x="1" y="30"/>
                  </a:lnTo>
                  <a:lnTo>
                    <a:pt x="2" y="26"/>
                  </a:lnTo>
                  <a:lnTo>
                    <a:pt x="4" y="23"/>
                  </a:lnTo>
                  <a:lnTo>
                    <a:pt x="5" y="18"/>
                  </a:lnTo>
                  <a:lnTo>
                    <a:pt x="7" y="15"/>
                  </a:lnTo>
                  <a:lnTo>
                    <a:pt x="11" y="12"/>
                  </a:lnTo>
                  <a:lnTo>
                    <a:pt x="13" y="10"/>
                  </a:lnTo>
                  <a:lnTo>
                    <a:pt x="16" y="7"/>
                  </a:lnTo>
                  <a:lnTo>
                    <a:pt x="19" y="6"/>
                  </a:lnTo>
                  <a:lnTo>
                    <a:pt x="23" y="3"/>
                  </a:lnTo>
                  <a:lnTo>
                    <a:pt x="28" y="2"/>
                  </a:lnTo>
                  <a:lnTo>
                    <a:pt x="32" y="1"/>
                  </a:lnTo>
                  <a:lnTo>
                    <a:pt x="36" y="0"/>
                  </a:lnTo>
                  <a:lnTo>
                    <a:pt x="42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4" name="Freeform 217"/>
            <p:cNvSpPr>
              <a:spLocks/>
            </p:cNvSpPr>
            <p:nvPr/>
          </p:nvSpPr>
          <p:spPr bwMode="auto">
            <a:xfrm>
              <a:off x="1362" y="3481"/>
              <a:ext cx="13" cy="35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0" y="6"/>
                </a:cxn>
                <a:cxn ang="0">
                  <a:pos x="49" y="10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3" y="21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34" y="28"/>
                </a:cxn>
                <a:cxn ang="0">
                  <a:pos x="31" y="29"/>
                </a:cxn>
                <a:cxn ang="0">
                  <a:pos x="27" y="30"/>
                </a:cxn>
                <a:cxn ang="0">
                  <a:pos x="24" y="31"/>
                </a:cxn>
                <a:cxn ang="0">
                  <a:pos x="19" y="32"/>
                </a:cxn>
                <a:cxn ang="0">
                  <a:pos x="10" y="33"/>
                </a:cxn>
                <a:cxn ang="0">
                  <a:pos x="0" y="35"/>
                </a:cxn>
                <a:cxn ang="0">
                  <a:pos x="0" y="44"/>
                </a:cxn>
                <a:cxn ang="0">
                  <a:pos x="48" y="44"/>
                </a:cxn>
                <a:cxn ang="0">
                  <a:pos x="48" y="175"/>
                </a:cxn>
                <a:cxn ang="0">
                  <a:pos x="64" y="175"/>
                </a:cxn>
                <a:cxn ang="0">
                  <a:pos x="64" y="0"/>
                </a:cxn>
                <a:cxn ang="0">
                  <a:pos x="52" y="0"/>
                </a:cxn>
              </a:cxnLst>
              <a:rect l="0" t="0" r="r" b="b"/>
              <a:pathLst>
                <a:path w="64" h="175">
                  <a:moveTo>
                    <a:pt x="52" y="0"/>
                  </a:moveTo>
                  <a:lnTo>
                    <a:pt x="50" y="6"/>
                  </a:lnTo>
                  <a:lnTo>
                    <a:pt x="49" y="10"/>
                  </a:lnTo>
                  <a:lnTo>
                    <a:pt x="47" y="14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40" y="24"/>
                  </a:lnTo>
                  <a:lnTo>
                    <a:pt x="38" y="26"/>
                  </a:lnTo>
                  <a:lnTo>
                    <a:pt x="34" y="28"/>
                  </a:lnTo>
                  <a:lnTo>
                    <a:pt x="31" y="29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19" y="32"/>
                  </a:lnTo>
                  <a:lnTo>
                    <a:pt x="10" y="33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48" y="44"/>
                  </a:lnTo>
                  <a:lnTo>
                    <a:pt x="48" y="175"/>
                  </a:lnTo>
                  <a:lnTo>
                    <a:pt x="64" y="175"/>
                  </a:lnTo>
                  <a:lnTo>
                    <a:pt x="64" y="0"/>
                  </a:lnTo>
                  <a:lnTo>
                    <a:pt x="5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5" name="Freeform 218"/>
            <p:cNvSpPr>
              <a:spLocks/>
            </p:cNvSpPr>
            <p:nvPr/>
          </p:nvSpPr>
          <p:spPr bwMode="auto">
            <a:xfrm>
              <a:off x="1390" y="3481"/>
              <a:ext cx="24" cy="35"/>
            </a:xfrm>
            <a:custGeom>
              <a:avLst/>
              <a:gdLst/>
              <a:ahLst/>
              <a:cxnLst>
                <a:cxn ang="0">
                  <a:pos x="23" y="53"/>
                </a:cxn>
                <a:cxn ang="0">
                  <a:pos x="25" y="44"/>
                </a:cxn>
                <a:cxn ang="0">
                  <a:pos x="27" y="37"/>
                </a:cxn>
                <a:cxn ang="0">
                  <a:pos x="31" y="29"/>
                </a:cxn>
                <a:cxn ang="0">
                  <a:pos x="36" y="24"/>
                </a:cxn>
                <a:cxn ang="0">
                  <a:pos x="43" y="19"/>
                </a:cxn>
                <a:cxn ang="0">
                  <a:pos x="49" y="15"/>
                </a:cxn>
                <a:cxn ang="0">
                  <a:pos x="58" y="13"/>
                </a:cxn>
                <a:cxn ang="0">
                  <a:pos x="66" y="13"/>
                </a:cxn>
                <a:cxn ang="0">
                  <a:pos x="74" y="14"/>
                </a:cxn>
                <a:cxn ang="0">
                  <a:pos x="81" y="16"/>
                </a:cxn>
                <a:cxn ang="0">
                  <a:pos x="88" y="21"/>
                </a:cxn>
                <a:cxn ang="0">
                  <a:pos x="93" y="25"/>
                </a:cxn>
                <a:cxn ang="0">
                  <a:pos x="97" y="30"/>
                </a:cxn>
                <a:cxn ang="0">
                  <a:pos x="99" y="38"/>
                </a:cxn>
                <a:cxn ang="0">
                  <a:pos x="102" y="45"/>
                </a:cxn>
                <a:cxn ang="0">
                  <a:pos x="102" y="53"/>
                </a:cxn>
                <a:cxn ang="0">
                  <a:pos x="101" y="60"/>
                </a:cxn>
                <a:cxn ang="0">
                  <a:pos x="98" y="66"/>
                </a:cxn>
                <a:cxn ang="0">
                  <a:pos x="95" y="71"/>
                </a:cxn>
                <a:cxn ang="0">
                  <a:pos x="89" y="78"/>
                </a:cxn>
                <a:cxn ang="0">
                  <a:pos x="78" y="87"/>
                </a:cxn>
                <a:cxn ang="0">
                  <a:pos x="44" y="107"/>
                </a:cxn>
                <a:cxn ang="0">
                  <a:pos x="29" y="118"/>
                </a:cxn>
                <a:cxn ang="0">
                  <a:pos x="14" y="132"/>
                </a:cxn>
                <a:cxn ang="0">
                  <a:pos x="10" y="137"/>
                </a:cxn>
                <a:cxn ang="0">
                  <a:pos x="7" y="141"/>
                </a:cxn>
                <a:cxn ang="0">
                  <a:pos x="4" y="147"/>
                </a:cxn>
                <a:cxn ang="0">
                  <a:pos x="2" y="152"/>
                </a:cxn>
                <a:cxn ang="0">
                  <a:pos x="0" y="164"/>
                </a:cxn>
                <a:cxn ang="0">
                  <a:pos x="0" y="175"/>
                </a:cxn>
                <a:cxn ang="0">
                  <a:pos x="119" y="162"/>
                </a:cxn>
                <a:cxn ang="0">
                  <a:pos x="17" y="158"/>
                </a:cxn>
                <a:cxn ang="0">
                  <a:pos x="18" y="153"/>
                </a:cxn>
                <a:cxn ang="0">
                  <a:pos x="20" y="148"/>
                </a:cxn>
                <a:cxn ang="0">
                  <a:pos x="24" y="142"/>
                </a:cxn>
                <a:cxn ang="0">
                  <a:pos x="27" y="138"/>
                </a:cxn>
                <a:cxn ang="0">
                  <a:pos x="32" y="132"/>
                </a:cxn>
                <a:cxn ang="0">
                  <a:pos x="41" y="125"/>
                </a:cxn>
                <a:cxn ang="0">
                  <a:pos x="97" y="92"/>
                </a:cxn>
                <a:cxn ang="0">
                  <a:pos x="108" y="83"/>
                </a:cxn>
                <a:cxn ang="0">
                  <a:pos x="116" y="71"/>
                </a:cxn>
                <a:cxn ang="0">
                  <a:pos x="120" y="57"/>
                </a:cxn>
                <a:cxn ang="0">
                  <a:pos x="121" y="43"/>
                </a:cxn>
                <a:cxn ang="0">
                  <a:pos x="119" y="35"/>
                </a:cxn>
                <a:cxn ang="0">
                  <a:pos x="116" y="25"/>
                </a:cxn>
                <a:cxn ang="0">
                  <a:pos x="109" y="17"/>
                </a:cxn>
                <a:cxn ang="0">
                  <a:pos x="103" y="11"/>
                </a:cxn>
                <a:cxn ang="0">
                  <a:pos x="93" y="6"/>
                </a:cxn>
                <a:cxn ang="0">
                  <a:pos x="83" y="2"/>
                </a:cxn>
                <a:cxn ang="0">
                  <a:pos x="71" y="0"/>
                </a:cxn>
                <a:cxn ang="0">
                  <a:pos x="58" y="0"/>
                </a:cxn>
                <a:cxn ang="0">
                  <a:pos x="45" y="2"/>
                </a:cxn>
                <a:cxn ang="0">
                  <a:pos x="34" y="7"/>
                </a:cxn>
                <a:cxn ang="0">
                  <a:pos x="26" y="12"/>
                </a:cxn>
                <a:cxn ang="0">
                  <a:pos x="17" y="20"/>
                </a:cxn>
                <a:cxn ang="0">
                  <a:pos x="12" y="29"/>
                </a:cxn>
                <a:cxn ang="0">
                  <a:pos x="8" y="39"/>
                </a:cxn>
                <a:cxn ang="0">
                  <a:pos x="5" y="51"/>
                </a:cxn>
                <a:cxn ang="0">
                  <a:pos x="23" y="57"/>
                </a:cxn>
              </a:cxnLst>
              <a:rect l="0" t="0" r="r" b="b"/>
              <a:pathLst>
                <a:path w="121" h="175">
                  <a:moveTo>
                    <a:pt x="23" y="57"/>
                  </a:moveTo>
                  <a:lnTo>
                    <a:pt x="23" y="53"/>
                  </a:lnTo>
                  <a:lnTo>
                    <a:pt x="24" y="48"/>
                  </a:lnTo>
                  <a:lnTo>
                    <a:pt x="25" y="44"/>
                  </a:lnTo>
                  <a:lnTo>
                    <a:pt x="26" y="40"/>
                  </a:lnTo>
                  <a:lnTo>
                    <a:pt x="27" y="37"/>
                  </a:lnTo>
                  <a:lnTo>
                    <a:pt x="29" y="32"/>
                  </a:lnTo>
                  <a:lnTo>
                    <a:pt x="31" y="29"/>
                  </a:lnTo>
                  <a:lnTo>
                    <a:pt x="33" y="26"/>
                  </a:lnTo>
                  <a:lnTo>
                    <a:pt x="36" y="24"/>
                  </a:lnTo>
                  <a:lnTo>
                    <a:pt x="40" y="21"/>
                  </a:lnTo>
                  <a:lnTo>
                    <a:pt x="43" y="19"/>
                  </a:lnTo>
                  <a:lnTo>
                    <a:pt x="46" y="16"/>
                  </a:lnTo>
                  <a:lnTo>
                    <a:pt x="49" y="15"/>
                  </a:lnTo>
                  <a:lnTo>
                    <a:pt x="54" y="14"/>
                  </a:lnTo>
                  <a:lnTo>
                    <a:pt x="58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71" y="14"/>
                  </a:lnTo>
                  <a:lnTo>
                    <a:pt x="74" y="14"/>
                  </a:lnTo>
                  <a:lnTo>
                    <a:pt x="78" y="15"/>
                  </a:lnTo>
                  <a:lnTo>
                    <a:pt x="81" y="16"/>
                  </a:lnTo>
                  <a:lnTo>
                    <a:pt x="85" y="19"/>
                  </a:lnTo>
                  <a:lnTo>
                    <a:pt x="88" y="21"/>
                  </a:lnTo>
                  <a:lnTo>
                    <a:pt x="90" y="23"/>
                  </a:lnTo>
                  <a:lnTo>
                    <a:pt x="93" y="25"/>
                  </a:lnTo>
                  <a:lnTo>
                    <a:pt x="95" y="28"/>
                  </a:lnTo>
                  <a:lnTo>
                    <a:pt x="97" y="30"/>
                  </a:lnTo>
                  <a:lnTo>
                    <a:pt x="98" y="33"/>
                  </a:lnTo>
                  <a:lnTo>
                    <a:pt x="99" y="38"/>
                  </a:lnTo>
                  <a:lnTo>
                    <a:pt x="101" y="41"/>
                  </a:lnTo>
                  <a:lnTo>
                    <a:pt x="102" y="45"/>
                  </a:lnTo>
                  <a:lnTo>
                    <a:pt x="102" y="49"/>
                  </a:lnTo>
                  <a:lnTo>
                    <a:pt x="102" y="53"/>
                  </a:lnTo>
                  <a:lnTo>
                    <a:pt x="101" y="57"/>
                  </a:lnTo>
                  <a:lnTo>
                    <a:pt x="101" y="60"/>
                  </a:lnTo>
                  <a:lnTo>
                    <a:pt x="99" y="63"/>
                  </a:lnTo>
                  <a:lnTo>
                    <a:pt x="98" y="66"/>
                  </a:lnTo>
                  <a:lnTo>
                    <a:pt x="96" y="69"/>
                  </a:lnTo>
                  <a:lnTo>
                    <a:pt x="95" y="71"/>
                  </a:lnTo>
                  <a:lnTo>
                    <a:pt x="93" y="74"/>
                  </a:lnTo>
                  <a:lnTo>
                    <a:pt x="89" y="78"/>
                  </a:lnTo>
                  <a:lnTo>
                    <a:pt x="83" y="83"/>
                  </a:lnTo>
                  <a:lnTo>
                    <a:pt x="78" y="87"/>
                  </a:lnTo>
                  <a:lnTo>
                    <a:pt x="72" y="90"/>
                  </a:lnTo>
                  <a:lnTo>
                    <a:pt x="44" y="107"/>
                  </a:lnTo>
                  <a:lnTo>
                    <a:pt x="36" y="112"/>
                  </a:lnTo>
                  <a:lnTo>
                    <a:pt x="29" y="118"/>
                  </a:lnTo>
                  <a:lnTo>
                    <a:pt x="22" y="124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0" y="137"/>
                  </a:lnTo>
                  <a:lnTo>
                    <a:pt x="9" y="139"/>
                  </a:lnTo>
                  <a:lnTo>
                    <a:pt x="7" y="141"/>
                  </a:lnTo>
                  <a:lnTo>
                    <a:pt x="5" y="145"/>
                  </a:lnTo>
                  <a:lnTo>
                    <a:pt x="4" y="147"/>
                  </a:lnTo>
                  <a:lnTo>
                    <a:pt x="3" y="14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5"/>
                  </a:lnTo>
                  <a:lnTo>
                    <a:pt x="119" y="175"/>
                  </a:lnTo>
                  <a:lnTo>
                    <a:pt x="119" y="162"/>
                  </a:lnTo>
                  <a:lnTo>
                    <a:pt x="17" y="162"/>
                  </a:lnTo>
                  <a:lnTo>
                    <a:pt x="17" y="158"/>
                  </a:lnTo>
                  <a:lnTo>
                    <a:pt x="18" y="155"/>
                  </a:lnTo>
                  <a:lnTo>
                    <a:pt x="18" y="153"/>
                  </a:lnTo>
                  <a:lnTo>
                    <a:pt x="19" y="150"/>
                  </a:lnTo>
                  <a:lnTo>
                    <a:pt x="20" y="148"/>
                  </a:lnTo>
                  <a:lnTo>
                    <a:pt x="23" y="145"/>
                  </a:lnTo>
                  <a:lnTo>
                    <a:pt x="24" y="142"/>
                  </a:lnTo>
                  <a:lnTo>
                    <a:pt x="25" y="140"/>
                  </a:lnTo>
                  <a:lnTo>
                    <a:pt x="27" y="138"/>
                  </a:lnTo>
                  <a:lnTo>
                    <a:pt x="28" y="136"/>
                  </a:lnTo>
                  <a:lnTo>
                    <a:pt x="32" y="132"/>
                  </a:lnTo>
                  <a:lnTo>
                    <a:pt x="36" y="129"/>
                  </a:lnTo>
                  <a:lnTo>
                    <a:pt x="41" y="125"/>
                  </a:lnTo>
                  <a:lnTo>
                    <a:pt x="91" y="96"/>
                  </a:lnTo>
                  <a:lnTo>
                    <a:pt x="97" y="92"/>
                  </a:lnTo>
                  <a:lnTo>
                    <a:pt x="103" y="88"/>
                  </a:lnTo>
                  <a:lnTo>
                    <a:pt x="108" y="83"/>
                  </a:lnTo>
                  <a:lnTo>
                    <a:pt x="112" y="77"/>
                  </a:lnTo>
                  <a:lnTo>
                    <a:pt x="116" y="71"/>
                  </a:lnTo>
                  <a:lnTo>
                    <a:pt x="119" y="64"/>
                  </a:lnTo>
                  <a:lnTo>
                    <a:pt x="120" y="57"/>
                  </a:lnTo>
                  <a:lnTo>
                    <a:pt x="121" y="48"/>
                  </a:lnTo>
                  <a:lnTo>
                    <a:pt x="121" y="43"/>
                  </a:lnTo>
                  <a:lnTo>
                    <a:pt x="120" y="39"/>
                  </a:lnTo>
                  <a:lnTo>
                    <a:pt x="119" y="35"/>
                  </a:lnTo>
                  <a:lnTo>
                    <a:pt x="118" y="29"/>
                  </a:lnTo>
                  <a:lnTo>
                    <a:pt x="116" y="25"/>
                  </a:lnTo>
                  <a:lnTo>
                    <a:pt x="112" y="22"/>
                  </a:lnTo>
                  <a:lnTo>
                    <a:pt x="109" y="17"/>
                  </a:lnTo>
                  <a:lnTo>
                    <a:pt x="106" y="14"/>
                  </a:lnTo>
                  <a:lnTo>
                    <a:pt x="103" y="11"/>
                  </a:lnTo>
                  <a:lnTo>
                    <a:pt x="98" y="9"/>
                  </a:lnTo>
                  <a:lnTo>
                    <a:pt x="93" y="6"/>
                  </a:lnTo>
                  <a:lnTo>
                    <a:pt x="89" y="5"/>
                  </a:lnTo>
                  <a:lnTo>
                    <a:pt x="83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1" y="1"/>
                  </a:lnTo>
                  <a:lnTo>
                    <a:pt x="45" y="2"/>
                  </a:lnTo>
                  <a:lnTo>
                    <a:pt x="40" y="5"/>
                  </a:lnTo>
                  <a:lnTo>
                    <a:pt x="34" y="7"/>
                  </a:lnTo>
                  <a:lnTo>
                    <a:pt x="30" y="9"/>
                  </a:lnTo>
                  <a:lnTo>
                    <a:pt x="26" y="12"/>
                  </a:lnTo>
                  <a:lnTo>
                    <a:pt x="22" y="16"/>
                  </a:lnTo>
                  <a:lnTo>
                    <a:pt x="17" y="20"/>
                  </a:lnTo>
                  <a:lnTo>
                    <a:pt x="14" y="24"/>
                  </a:lnTo>
                  <a:lnTo>
                    <a:pt x="12" y="29"/>
                  </a:lnTo>
                  <a:lnTo>
                    <a:pt x="10" y="33"/>
                  </a:lnTo>
                  <a:lnTo>
                    <a:pt x="8" y="39"/>
                  </a:lnTo>
                  <a:lnTo>
                    <a:pt x="7" y="45"/>
                  </a:lnTo>
                  <a:lnTo>
                    <a:pt x="5" y="51"/>
                  </a:lnTo>
                  <a:lnTo>
                    <a:pt x="5" y="57"/>
                  </a:lnTo>
                  <a:lnTo>
                    <a:pt x="23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6" name="Freeform 219"/>
            <p:cNvSpPr>
              <a:spLocks/>
            </p:cNvSpPr>
            <p:nvPr/>
          </p:nvSpPr>
          <p:spPr bwMode="auto">
            <a:xfrm>
              <a:off x="1422" y="3479"/>
              <a:ext cx="12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3"/>
                </a:cxn>
                <a:cxn ang="0">
                  <a:pos x="16" y="25"/>
                </a:cxn>
                <a:cxn ang="0">
                  <a:pos x="23" y="39"/>
                </a:cxn>
                <a:cxn ang="0">
                  <a:pos x="28" y="54"/>
                </a:cxn>
                <a:cxn ang="0">
                  <a:pos x="32" y="69"/>
                </a:cxn>
                <a:cxn ang="0">
                  <a:pos x="36" y="84"/>
                </a:cxn>
                <a:cxn ang="0">
                  <a:pos x="38" y="99"/>
                </a:cxn>
                <a:cxn ang="0">
                  <a:pos x="39" y="114"/>
                </a:cxn>
                <a:cxn ang="0">
                  <a:pos x="38" y="130"/>
                </a:cxn>
                <a:cxn ang="0">
                  <a:pos x="36" y="145"/>
                </a:cxn>
                <a:cxn ang="0">
                  <a:pos x="32" y="160"/>
                </a:cxn>
                <a:cxn ang="0">
                  <a:pos x="28" y="175"/>
                </a:cxn>
                <a:cxn ang="0">
                  <a:pos x="23" y="190"/>
                </a:cxn>
                <a:cxn ang="0">
                  <a:pos x="16" y="204"/>
                </a:cxn>
                <a:cxn ang="0">
                  <a:pos x="9" y="218"/>
                </a:cxn>
                <a:cxn ang="0">
                  <a:pos x="0" y="230"/>
                </a:cxn>
                <a:cxn ang="0">
                  <a:pos x="13" y="230"/>
                </a:cxn>
                <a:cxn ang="0">
                  <a:pos x="23" y="217"/>
                </a:cxn>
                <a:cxn ang="0">
                  <a:pos x="32" y="204"/>
                </a:cxn>
                <a:cxn ang="0">
                  <a:pos x="40" y="190"/>
                </a:cxn>
                <a:cxn ang="0">
                  <a:pos x="46" y="176"/>
                </a:cxn>
                <a:cxn ang="0">
                  <a:pos x="52" y="162"/>
                </a:cxn>
                <a:cxn ang="0">
                  <a:pos x="55" y="147"/>
                </a:cxn>
                <a:cxn ang="0">
                  <a:pos x="56" y="140"/>
                </a:cxn>
                <a:cxn ang="0">
                  <a:pos x="57" y="131"/>
                </a:cxn>
                <a:cxn ang="0">
                  <a:pos x="58" y="115"/>
                </a:cxn>
                <a:cxn ang="0">
                  <a:pos x="57" y="98"/>
                </a:cxn>
                <a:cxn ang="0">
                  <a:pos x="56" y="91"/>
                </a:cxn>
                <a:cxn ang="0">
                  <a:pos x="55" y="82"/>
                </a:cxn>
                <a:cxn ang="0">
                  <a:pos x="53" y="76"/>
                </a:cxn>
                <a:cxn ang="0">
                  <a:pos x="52" y="68"/>
                </a:cxn>
                <a:cxn ang="0">
                  <a:pos x="46" y="54"/>
                </a:cxn>
                <a:cxn ang="0">
                  <a:pos x="40" y="40"/>
                </a:cxn>
                <a:cxn ang="0">
                  <a:pos x="32" y="27"/>
                </a:cxn>
                <a:cxn ang="0">
                  <a:pos x="23" y="14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9" y="13"/>
                  </a:lnTo>
                  <a:lnTo>
                    <a:pt x="16" y="25"/>
                  </a:lnTo>
                  <a:lnTo>
                    <a:pt x="23" y="39"/>
                  </a:lnTo>
                  <a:lnTo>
                    <a:pt x="28" y="54"/>
                  </a:lnTo>
                  <a:lnTo>
                    <a:pt x="32" y="69"/>
                  </a:lnTo>
                  <a:lnTo>
                    <a:pt x="36" y="84"/>
                  </a:lnTo>
                  <a:lnTo>
                    <a:pt x="38" y="99"/>
                  </a:lnTo>
                  <a:lnTo>
                    <a:pt x="39" y="114"/>
                  </a:lnTo>
                  <a:lnTo>
                    <a:pt x="38" y="130"/>
                  </a:lnTo>
                  <a:lnTo>
                    <a:pt x="36" y="145"/>
                  </a:lnTo>
                  <a:lnTo>
                    <a:pt x="32" y="160"/>
                  </a:lnTo>
                  <a:lnTo>
                    <a:pt x="28" y="175"/>
                  </a:lnTo>
                  <a:lnTo>
                    <a:pt x="23" y="190"/>
                  </a:lnTo>
                  <a:lnTo>
                    <a:pt x="16" y="204"/>
                  </a:lnTo>
                  <a:lnTo>
                    <a:pt x="9" y="218"/>
                  </a:lnTo>
                  <a:lnTo>
                    <a:pt x="0" y="230"/>
                  </a:lnTo>
                  <a:lnTo>
                    <a:pt x="13" y="230"/>
                  </a:lnTo>
                  <a:lnTo>
                    <a:pt x="23" y="217"/>
                  </a:lnTo>
                  <a:lnTo>
                    <a:pt x="32" y="204"/>
                  </a:lnTo>
                  <a:lnTo>
                    <a:pt x="40" y="190"/>
                  </a:lnTo>
                  <a:lnTo>
                    <a:pt x="46" y="176"/>
                  </a:lnTo>
                  <a:lnTo>
                    <a:pt x="52" y="162"/>
                  </a:lnTo>
                  <a:lnTo>
                    <a:pt x="55" y="147"/>
                  </a:lnTo>
                  <a:lnTo>
                    <a:pt x="56" y="140"/>
                  </a:lnTo>
                  <a:lnTo>
                    <a:pt x="57" y="131"/>
                  </a:lnTo>
                  <a:lnTo>
                    <a:pt x="58" y="115"/>
                  </a:lnTo>
                  <a:lnTo>
                    <a:pt x="57" y="98"/>
                  </a:lnTo>
                  <a:lnTo>
                    <a:pt x="56" y="91"/>
                  </a:lnTo>
                  <a:lnTo>
                    <a:pt x="55" y="82"/>
                  </a:lnTo>
                  <a:lnTo>
                    <a:pt x="53" y="76"/>
                  </a:lnTo>
                  <a:lnTo>
                    <a:pt x="52" y="68"/>
                  </a:lnTo>
                  <a:lnTo>
                    <a:pt x="46" y="54"/>
                  </a:lnTo>
                  <a:lnTo>
                    <a:pt x="40" y="40"/>
                  </a:lnTo>
                  <a:lnTo>
                    <a:pt x="32" y="27"/>
                  </a:lnTo>
                  <a:lnTo>
                    <a:pt x="23" y="14"/>
                  </a:ln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7" name="Freeform 220"/>
            <p:cNvSpPr>
              <a:spLocks/>
            </p:cNvSpPr>
            <p:nvPr/>
          </p:nvSpPr>
          <p:spPr bwMode="auto">
            <a:xfrm>
              <a:off x="1466" y="3481"/>
              <a:ext cx="24" cy="35"/>
            </a:xfrm>
            <a:custGeom>
              <a:avLst/>
              <a:gdLst/>
              <a:ahLst/>
              <a:cxnLst>
                <a:cxn ang="0">
                  <a:pos x="23" y="53"/>
                </a:cxn>
                <a:cxn ang="0">
                  <a:pos x="25" y="44"/>
                </a:cxn>
                <a:cxn ang="0">
                  <a:pos x="27" y="37"/>
                </a:cxn>
                <a:cxn ang="0">
                  <a:pos x="31" y="29"/>
                </a:cxn>
                <a:cxn ang="0">
                  <a:pos x="37" y="24"/>
                </a:cxn>
                <a:cxn ang="0">
                  <a:pos x="43" y="19"/>
                </a:cxn>
                <a:cxn ang="0">
                  <a:pos x="50" y="15"/>
                </a:cxn>
                <a:cxn ang="0">
                  <a:pos x="58" y="13"/>
                </a:cxn>
                <a:cxn ang="0">
                  <a:pos x="67" y="13"/>
                </a:cxn>
                <a:cxn ang="0">
                  <a:pos x="74" y="14"/>
                </a:cxn>
                <a:cxn ang="0">
                  <a:pos x="82" y="16"/>
                </a:cxn>
                <a:cxn ang="0">
                  <a:pos x="88" y="21"/>
                </a:cxn>
                <a:cxn ang="0">
                  <a:pos x="93" y="25"/>
                </a:cxn>
                <a:cxn ang="0">
                  <a:pos x="98" y="30"/>
                </a:cxn>
                <a:cxn ang="0">
                  <a:pos x="101" y="38"/>
                </a:cxn>
                <a:cxn ang="0">
                  <a:pos x="103" y="45"/>
                </a:cxn>
                <a:cxn ang="0">
                  <a:pos x="103" y="53"/>
                </a:cxn>
                <a:cxn ang="0">
                  <a:pos x="102" y="60"/>
                </a:cxn>
                <a:cxn ang="0">
                  <a:pos x="100" y="66"/>
                </a:cxn>
                <a:cxn ang="0">
                  <a:pos x="97" y="71"/>
                </a:cxn>
                <a:cxn ang="0">
                  <a:pos x="90" y="78"/>
                </a:cxn>
                <a:cxn ang="0">
                  <a:pos x="79" y="87"/>
                </a:cxn>
                <a:cxn ang="0">
                  <a:pos x="44" y="107"/>
                </a:cxn>
                <a:cxn ang="0">
                  <a:pos x="29" y="118"/>
                </a:cxn>
                <a:cxn ang="0">
                  <a:pos x="14" y="132"/>
                </a:cxn>
                <a:cxn ang="0">
                  <a:pos x="10" y="137"/>
                </a:cxn>
                <a:cxn ang="0">
                  <a:pos x="7" y="141"/>
                </a:cxn>
                <a:cxn ang="0">
                  <a:pos x="5" y="147"/>
                </a:cxn>
                <a:cxn ang="0">
                  <a:pos x="3" y="152"/>
                </a:cxn>
                <a:cxn ang="0">
                  <a:pos x="0" y="164"/>
                </a:cxn>
                <a:cxn ang="0">
                  <a:pos x="0" y="175"/>
                </a:cxn>
                <a:cxn ang="0">
                  <a:pos x="120" y="162"/>
                </a:cxn>
                <a:cxn ang="0">
                  <a:pos x="18" y="158"/>
                </a:cxn>
                <a:cxn ang="0">
                  <a:pos x="19" y="153"/>
                </a:cxn>
                <a:cxn ang="0">
                  <a:pos x="21" y="148"/>
                </a:cxn>
                <a:cxn ang="0">
                  <a:pos x="24" y="142"/>
                </a:cxn>
                <a:cxn ang="0">
                  <a:pos x="27" y="138"/>
                </a:cxn>
                <a:cxn ang="0">
                  <a:pos x="32" y="132"/>
                </a:cxn>
                <a:cxn ang="0">
                  <a:pos x="41" y="125"/>
                </a:cxn>
                <a:cxn ang="0">
                  <a:pos x="98" y="92"/>
                </a:cxn>
                <a:cxn ang="0">
                  <a:pos x="108" y="83"/>
                </a:cxn>
                <a:cxn ang="0">
                  <a:pos x="116" y="71"/>
                </a:cxn>
                <a:cxn ang="0">
                  <a:pos x="120" y="57"/>
                </a:cxn>
                <a:cxn ang="0">
                  <a:pos x="121" y="43"/>
                </a:cxn>
                <a:cxn ang="0">
                  <a:pos x="119" y="35"/>
                </a:cxn>
                <a:cxn ang="0">
                  <a:pos x="116" y="25"/>
                </a:cxn>
                <a:cxn ang="0">
                  <a:pos x="110" y="17"/>
                </a:cxn>
                <a:cxn ang="0">
                  <a:pos x="103" y="11"/>
                </a:cxn>
                <a:cxn ang="0">
                  <a:pos x="94" y="6"/>
                </a:cxn>
                <a:cxn ang="0">
                  <a:pos x="84" y="2"/>
                </a:cxn>
                <a:cxn ang="0">
                  <a:pos x="71" y="0"/>
                </a:cxn>
                <a:cxn ang="0">
                  <a:pos x="58" y="0"/>
                </a:cxn>
                <a:cxn ang="0">
                  <a:pos x="46" y="2"/>
                </a:cxn>
                <a:cxn ang="0">
                  <a:pos x="36" y="7"/>
                </a:cxn>
                <a:cxn ang="0">
                  <a:pos x="26" y="12"/>
                </a:cxn>
                <a:cxn ang="0">
                  <a:pos x="19" y="20"/>
                </a:cxn>
                <a:cxn ang="0">
                  <a:pos x="12" y="29"/>
                </a:cxn>
                <a:cxn ang="0">
                  <a:pos x="8" y="39"/>
                </a:cxn>
                <a:cxn ang="0">
                  <a:pos x="6" y="51"/>
                </a:cxn>
                <a:cxn ang="0">
                  <a:pos x="23" y="57"/>
                </a:cxn>
              </a:cxnLst>
              <a:rect l="0" t="0" r="r" b="b"/>
              <a:pathLst>
                <a:path w="121" h="175">
                  <a:moveTo>
                    <a:pt x="23" y="57"/>
                  </a:moveTo>
                  <a:lnTo>
                    <a:pt x="23" y="53"/>
                  </a:lnTo>
                  <a:lnTo>
                    <a:pt x="24" y="48"/>
                  </a:lnTo>
                  <a:lnTo>
                    <a:pt x="25" y="44"/>
                  </a:lnTo>
                  <a:lnTo>
                    <a:pt x="26" y="40"/>
                  </a:lnTo>
                  <a:lnTo>
                    <a:pt x="27" y="37"/>
                  </a:lnTo>
                  <a:lnTo>
                    <a:pt x="29" y="32"/>
                  </a:lnTo>
                  <a:lnTo>
                    <a:pt x="31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40" y="21"/>
                  </a:lnTo>
                  <a:lnTo>
                    <a:pt x="43" y="19"/>
                  </a:lnTo>
                  <a:lnTo>
                    <a:pt x="46" y="16"/>
                  </a:lnTo>
                  <a:lnTo>
                    <a:pt x="50" y="15"/>
                  </a:lnTo>
                  <a:lnTo>
                    <a:pt x="54" y="14"/>
                  </a:lnTo>
                  <a:lnTo>
                    <a:pt x="58" y="13"/>
                  </a:lnTo>
                  <a:lnTo>
                    <a:pt x="62" y="13"/>
                  </a:lnTo>
                  <a:lnTo>
                    <a:pt x="67" y="13"/>
                  </a:lnTo>
                  <a:lnTo>
                    <a:pt x="71" y="14"/>
                  </a:lnTo>
                  <a:lnTo>
                    <a:pt x="74" y="14"/>
                  </a:lnTo>
                  <a:lnTo>
                    <a:pt x="78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88" y="21"/>
                  </a:lnTo>
                  <a:lnTo>
                    <a:pt x="91" y="23"/>
                  </a:lnTo>
                  <a:lnTo>
                    <a:pt x="93" y="25"/>
                  </a:lnTo>
                  <a:lnTo>
                    <a:pt x="97" y="28"/>
                  </a:lnTo>
                  <a:lnTo>
                    <a:pt x="98" y="30"/>
                  </a:lnTo>
                  <a:lnTo>
                    <a:pt x="100" y="33"/>
                  </a:lnTo>
                  <a:lnTo>
                    <a:pt x="101" y="38"/>
                  </a:lnTo>
                  <a:lnTo>
                    <a:pt x="102" y="41"/>
                  </a:lnTo>
                  <a:lnTo>
                    <a:pt x="103" y="45"/>
                  </a:lnTo>
                  <a:lnTo>
                    <a:pt x="103" y="49"/>
                  </a:lnTo>
                  <a:lnTo>
                    <a:pt x="103" y="53"/>
                  </a:lnTo>
                  <a:lnTo>
                    <a:pt x="102" y="57"/>
                  </a:lnTo>
                  <a:lnTo>
                    <a:pt x="102" y="60"/>
                  </a:lnTo>
                  <a:lnTo>
                    <a:pt x="101" y="63"/>
                  </a:lnTo>
                  <a:lnTo>
                    <a:pt x="100" y="66"/>
                  </a:lnTo>
                  <a:lnTo>
                    <a:pt x="98" y="69"/>
                  </a:lnTo>
                  <a:lnTo>
                    <a:pt x="97" y="71"/>
                  </a:lnTo>
                  <a:lnTo>
                    <a:pt x="94" y="74"/>
                  </a:lnTo>
                  <a:lnTo>
                    <a:pt x="90" y="78"/>
                  </a:lnTo>
                  <a:lnTo>
                    <a:pt x="85" y="83"/>
                  </a:lnTo>
                  <a:lnTo>
                    <a:pt x="79" y="87"/>
                  </a:lnTo>
                  <a:lnTo>
                    <a:pt x="73" y="90"/>
                  </a:lnTo>
                  <a:lnTo>
                    <a:pt x="44" y="107"/>
                  </a:lnTo>
                  <a:lnTo>
                    <a:pt x="37" y="112"/>
                  </a:lnTo>
                  <a:lnTo>
                    <a:pt x="29" y="118"/>
                  </a:lnTo>
                  <a:lnTo>
                    <a:pt x="22" y="124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0" y="137"/>
                  </a:lnTo>
                  <a:lnTo>
                    <a:pt x="9" y="139"/>
                  </a:lnTo>
                  <a:lnTo>
                    <a:pt x="7" y="141"/>
                  </a:lnTo>
                  <a:lnTo>
                    <a:pt x="6" y="145"/>
                  </a:lnTo>
                  <a:lnTo>
                    <a:pt x="5" y="147"/>
                  </a:lnTo>
                  <a:lnTo>
                    <a:pt x="4" y="149"/>
                  </a:lnTo>
                  <a:lnTo>
                    <a:pt x="3" y="152"/>
                  </a:lnTo>
                  <a:lnTo>
                    <a:pt x="1" y="157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5"/>
                  </a:lnTo>
                  <a:lnTo>
                    <a:pt x="120" y="175"/>
                  </a:lnTo>
                  <a:lnTo>
                    <a:pt x="120" y="162"/>
                  </a:lnTo>
                  <a:lnTo>
                    <a:pt x="18" y="162"/>
                  </a:lnTo>
                  <a:lnTo>
                    <a:pt x="18" y="158"/>
                  </a:lnTo>
                  <a:lnTo>
                    <a:pt x="19" y="155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1" y="148"/>
                  </a:lnTo>
                  <a:lnTo>
                    <a:pt x="23" y="145"/>
                  </a:lnTo>
                  <a:lnTo>
                    <a:pt x="24" y="142"/>
                  </a:lnTo>
                  <a:lnTo>
                    <a:pt x="25" y="140"/>
                  </a:lnTo>
                  <a:lnTo>
                    <a:pt x="27" y="138"/>
                  </a:lnTo>
                  <a:lnTo>
                    <a:pt x="28" y="136"/>
                  </a:lnTo>
                  <a:lnTo>
                    <a:pt x="32" y="132"/>
                  </a:lnTo>
                  <a:lnTo>
                    <a:pt x="37" y="129"/>
                  </a:lnTo>
                  <a:lnTo>
                    <a:pt x="41" y="125"/>
                  </a:lnTo>
                  <a:lnTo>
                    <a:pt x="91" y="96"/>
                  </a:lnTo>
                  <a:lnTo>
                    <a:pt x="98" y="92"/>
                  </a:lnTo>
                  <a:lnTo>
                    <a:pt x="103" y="88"/>
                  </a:lnTo>
                  <a:lnTo>
                    <a:pt x="108" y="83"/>
                  </a:lnTo>
                  <a:lnTo>
                    <a:pt x="113" y="77"/>
                  </a:lnTo>
                  <a:lnTo>
                    <a:pt x="116" y="71"/>
                  </a:lnTo>
                  <a:lnTo>
                    <a:pt x="119" y="64"/>
                  </a:lnTo>
                  <a:lnTo>
                    <a:pt x="120" y="57"/>
                  </a:lnTo>
                  <a:lnTo>
                    <a:pt x="121" y="48"/>
                  </a:lnTo>
                  <a:lnTo>
                    <a:pt x="121" y="43"/>
                  </a:lnTo>
                  <a:lnTo>
                    <a:pt x="120" y="39"/>
                  </a:lnTo>
                  <a:lnTo>
                    <a:pt x="119" y="35"/>
                  </a:lnTo>
                  <a:lnTo>
                    <a:pt x="118" y="29"/>
                  </a:lnTo>
                  <a:lnTo>
                    <a:pt x="116" y="25"/>
                  </a:lnTo>
                  <a:lnTo>
                    <a:pt x="113" y="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3" y="11"/>
                  </a:lnTo>
                  <a:lnTo>
                    <a:pt x="99" y="9"/>
                  </a:lnTo>
                  <a:lnTo>
                    <a:pt x="94" y="6"/>
                  </a:lnTo>
                  <a:lnTo>
                    <a:pt x="89" y="5"/>
                  </a:lnTo>
                  <a:lnTo>
                    <a:pt x="84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8" y="0"/>
                  </a:lnTo>
                  <a:lnTo>
                    <a:pt x="52" y="1"/>
                  </a:lnTo>
                  <a:lnTo>
                    <a:pt x="46" y="2"/>
                  </a:lnTo>
                  <a:lnTo>
                    <a:pt x="40" y="5"/>
                  </a:lnTo>
                  <a:lnTo>
                    <a:pt x="36" y="7"/>
                  </a:lnTo>
                  <a:lnTo>
                    <a:pt x="30" y="9"/>
                  </a:lnTo>
                  <a:lnTo>
                    <a:pt x="26" y="12"/>
                  </a:lnTo>
                  <a:lnTo>
                    <a:pt x="22" y="16"/>
                  </a:lnTo>
                  <a:lnTo>
                    <a:pt x="19" y="20"/>
                  </a:lnTo>
                  <a:lnTo>
                    <a:pt x="15" y="24"/>
                  </a:lnTo>
                  <a:lnTo>
                    <a:pt x="12" y="29"/>
                  </a:lnTo>
                  <a:lnTo>
                    <a:pt x="10" y="33"/>
                  </a:lnTo>
                  <a:lnTo>
                    <a:pt x="8" y="39"/>
                  </a:lnTo>
                  <a:lnTo>
                    <a:pt x="7" y="45"/>
                  </a:lnTo>
                  <a:lnTo>
                    <a:pt x="6" y="51"/>
                  </a:lnTo>
                  <a:lnTo>
                    <a:pt x="6" y="57"/>
                  </a:lnTo>
                  <a:lnTo>
                    <a:pt x="23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8" name="Rectangle 221"/>
            <p:cNvSpPr>
              <a:spLocks noChangeArrowheads="1"/>
            </p:cNvSpPr>
            <p:nvPr/>
          </p:nvSpPr>
          <p:spPr bwMode="auto">
            <a:xfrm>
              <a:off x="1497" y="350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19" name="Rectangle 222"/>
            <p:cNvSpPr>
              <a:spLocks noChangeArrowheads="1"/>
            </p:cNvSpPr>
            <p:nvPr/>
          </p:nvSpPr>
          <p:spPr bwMode="auto">
            <a:xfrm>
              <a:off x="1497" y="350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0" name="Freeform 223"/>
            <p:cNvSpPr>
              <a:spLocks/>
            </p:cNvSpPr>
            <p:nvPr/>
          </p:nvSpPr>
          <p:spPr bwMode="auto">
            <a:xfrm>
              <a:off x="1517" y="3481"/>
              <a:ext cx="25" cy="3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0" y="118"/>
                </a:cxn>
                <a:cxn ang="0">
                  <a:pos x="0" y="131"/>
                </a:cxn>
                <a:cxn ang="0">
                  <a:pos x="83" y="131"/>
                </a:cxn>
                <a:cxn ang="0">
                  <a:pos x="83" y="174"/>
                </a:cxn>
                <a:cxn ang="0">
                  <a:pos x="99" y="174"/>
                </a:cxn>
                <a:cxn ang="0">
                  <a:pos x="99" y="131"/>
                </a:cxn>
                <a:cxn ang="0">
                  <a:pos x="125" y="131"/>
                </a:cxn>
                <a:cxn ang="0">
                  <a:pos x="125" y="118"/>
                </a:cxn>
                <a:cxn ang="0">
                  <a:pos x="99" y="118"/>
                </a:cxn>
                <a:cxn ang="0">
                  <a:pos x="99" y="0"/>
                </a:cxn>
                <a:cxn ang="0">
                  <a:pos x="84" y="0"/>
                </a:cxn>
              </a:cxnLst>
              <a:rect l="0" t="0" r="r" b="b"/>
              <a:pathLst>
                <a:path w="125" h="174">
                  <a:moveTo>
                    <a:pt x="84" y="0"/>
                  </a:moveTo>
                  <a:lnTo>
                    <a:pt x="0" y="118"/>
                  </a:lnTo>
                  <a:lnTo>
                    <a:pt x="0" y="131"/>
                  </a:lnTo>
                  <a:lnTo>
                    <a:pt x="83" y="131"/>
                  </a:lnTo>
                  <a:lnTo>
                    <a:pt x="83" y="174"/>
                  </a:lnTo>
                  <a:lnTo>
                    <a:pt x="99" y="174"/>
                  </a:lnTo>
                  <a:lnTo>
                    <a:pt x="99" y="131"/>
                  </a:lnTo>
                  <a:lnTo>
                    <a:pt x="125" y="131"/>
                  </a:lnTo>
                  <a:lnTo>
                    <a:pt x="125" y="118"/>
                  </a:lnTo>
                  <a:lnTo>
                    <a:pt x="99" y="118"/>
                  </a:lnTo>
                  <a:lnTo>
                    <a:pt x="99" y="0"/>
                  </a:lnTo>
                  <a:lnTo>
                    <a:pt x="84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1" name="Freeform 224"/>
            <p:cNvSpPr>
              <a:spLocks/>
            </p:cNvSpPr>
            <p:nvPr/>
          </p:nvSpPr>
          <p:spPr bwMode="auto">
            <a:xfrm>
              <a:off x="1520" y="3486"/>
              <a:ext cx="14" cy="1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7" y="94"/>
                </a:cxn>
                <a:cxn ang="0">
                  <a:pos x="0" y="94"/>
                </a:cxn>
                <a:cxn ang="0">
                  <a:pos x="67" y="0"/>
                </a:cxn>
              </a:cxnLst>
              <a:rect l="0" t="0" r="r" b="b"/>
              <a:pathLst>
                <a:path w="67" h="94">
                  <a:moveTo>
                    <a:pt x="67" y="0"/>
                  </a:moveTo>
                  <a:lnTo>
                    <a:pt x="67" y="94"/>
                  </a:lnTo>
                  <a:lnTo>
                    <a:pt x="0" y="94"/>
                  </a:lnTo>
                  <a:lnTo>
                    <a:pt x="6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2" name="Freeform 225"/>
            <p:cNvSpPr>
              <a:spLocks/>
            </p:cNvSpPr>
            <p:nvPr/>
          </p:nvSpPr>
          <p:spPr bwMode="auto">
            <a:xfrm>
              <a:off x="1548" y="3481"/>
              <a:ext cx="25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0" y="118"/>
                </a:cxn>
                <a:cxn ang="0">
                  <a:pos x="0" y="131"/>
                </a:cxn>
                <a:cxn ang="0">
                  <a:pos x="84" y="131"/>
                </a:cxn>
                <a:cxn ang="0">
                  <a:pos x="84" y="174"/>
                </a:cxn>
                <a:cxn ang="0">
                  <a:pos x="100" y="174"/>
                </a:cxn>
                <a:cxn ang="0">
                  <a:pos x="100" y="131"/>
                </a:cxn>
                <a:cxn ang="0">
                  <a:pos x="126" y="131"/>
                </a:cxn>
                <a:cxn ang="0">
                  <a:pos x="126" y="118"/>
                </a:cxn>
                <a:cxn ang="0">
                  <a:pos x="100" y="118"/>
                </a:cxn>
                <a:cxn ang="0">
                  <a:pos x="100" y="0"/>
                </a:cxn>
                <a:cxn ang="0">
                  <a:pos x="85" y="0"/>
                </a:cxn>
              </a:cxnLst>
              <a:rect l="0" t="0" r="r" b="b"/>
              <a:pathLst>
                <a:path w="126" h="174">
                  <a:moveTo>
                    <a:pt x="85" y="0"/>
                  </a:moveTo>
                  <a:lnTo>
                    <a:pt x="0" y="118"/>
                  </a:lnTo>
                  <a:lnTo>
                    <a:pt x="0" y="131"/>
                  </a:lnTo>
                  <a:lnTo>
                    <a:pt x="84" y="131"/>
                  </a:lnTo>
                  <a:lnTo>
                    <a:pt x="84" y="174"/>
                  </a:lnTo>
                  <a:lnTo>
                    <a:pt x="100" y="174"/>
                  </a:lnTo>
                  <a:lnTo>
                    <a:pt x="100" y="131"/>
                  </a:lnTo>
                  <a:lnTo>
                    <a:pt x="126" y="131"/>
                  </a:lnTo>
                  <a:lnTo>
                    <a:pt x="126" y="118"/>
                  </a:lnTo>
                  <a:lnTo>
                    <a:pt x="100" y="118"/>
                  </a:lnTo>
                  <a:lnTo>
                    <a:pt x="100" y="0"/>
                  </a:lnTo>
                  <a:lnTo>
                    <a:pt x="8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3" name="Freeform 226"/>
            <p:cNvSpPr>
              <a:spLocks/>
            </p:cNvSpPr>
            <p:nvPr/>
          </p:nvSpPr>
          <p:spPr bwMode="auto">
            <a:xfrm>
              <a:off x="1552" y="3486"/>
              <a:ext cx="13" cy="1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7" y="94"/>
                </a:cxn>
                <a:cxn ang="0">
                  <a:pos x="0" y="94"/>
                </a:cxn>
                <a:cxn ang="0">
                  <a:pos x="67" y="0"/>
                </a:cxn>
              </a:cxnLst>
              <a:rect l="0" t="0" r="r" b="b"/>
              <a:pathLst>
                <a:path w="67" h="94">
                  <a:moveTo>
                    <a:pt x="67" y="0"/>
                  </a:moveTo>
                  <a:lnTo>
                    <a:pt x="67" y="94"/>
                  </a:lnTo>
                  <a:lnTo>
                    <a:pt x="0" y="94"/>
                  </a:lnTo>
                  <a:lnTo>
                    <a:pt x="6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4" name="Rectangle 227"/>
            <p:cNvSpPr>
              <a:spLocks noChangeArrowheads="1"/>
            </p:cNvSpPr>
            <p:nvPr/>
          </p:nvSpPr>
          <p:spPr bwMode="auto">
            <a:xfrm>
              <a:off x="1580" y="350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5" name="Rectangle 228"/>
            <p:cNvSpPr>
              <a:spLocks noChangeArrowheads="1"/>
            </p:cNvSpPr>
            <p:nvPr/>
          </p:nvSpPr>
          <p:spPr bwMode="auto">
            <a:xfrm>
              <a:off x="1580" y="350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6" name="Freeform 229"/>
            <p:cNvSpPr>
              <a:spLocks/>
            </p:cNvSpPr>
            <p:nvPr/>
          </p:nvSpPr>
          <p:spPr bwMode="auto">
            <a:xfrm>
              <a:off x="1600" y="3481"/>
              <a:ext cx="24" cy="3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86"/>
                </a:cxn>
                <a:cxn ang="0">
                  <a:pos x="15" y="90"/>
                </a:cxn>
                <a:cxn ang="0">
                  <a:pos x="10" y="95"/>
                </a:cxn>
                <a:cxn ang="0">
                  <a:pos x="7" y="101"/>
                </a:cxn>
                <a:cxn ang="0">
                  <a:pos x="3" y="108"/>
                </a:cxn>
                <a:cxn ang="0">
                  <a:pos x="1" y="115"/>
                </a:cxn>
                <a:cxn ang="0">
                  <a:pos x="0" y="122"/>
                </a:cxn>
                <a:cxn ang="0">
                  <a:pos x="0" y="133"/>
                </a:cxn>
                <a:cxn ang="0">
                  <a:pos x="3" y="145"/>
                </a:cxn>
                <a:cxn ang="0">
                  <a:pos x="8" y="154"/>
                </a:cxn>
                <a:cxn ang="0">
                  <a:pos x="15" y="163"/>
                </a:cxn>
                <a:cxn ang="0">
                  <a:pos x="23" y="169"/>
                </a:cxn>
                <a:cxn ang="0">
                  <a:pos x="32" y="173"/>
                </a:cxn>
                <a:cxn ang="0">
                  <a:pos x="42" y="177"/>
                </a:cxn>
                <a:cxn ang="0">
                  <a:pos x="52" y="179"/>
                </a:cxn>
                <a:cxn ang="0">
                  <a:pos x="64" y="179"/>
                </a:cxn>
                <a:cxn ang="0">
                  <a:pos x="77" y="177"/>
                </a:cxn>
                <a:cxn ang="0">
                  <a:pos x="89" y="173"/>
                </a:cxn>
                <a:cxn ang="0">
                  <a:pos x="99" y="168"/>
                </a:cxn>
                <a:cxn ang="0">
                  <a:pos x="107" y="161"/>
                </a:cxn>
                <a:cxn ang="0">
                  <a:pos x="114" y="152"/>
                </a:cxn>
                <a:cxn ang="0">
                  <a:pos x="119" y="142"/>
                </a:cxn>
                <a:cxn ang="0">
                  <a:pos x="121" y="131"/>
                </a:cxn>
                <a:cxn ang="0">
                  <a:pos x="121" y="120"/>
                </a:cxn>
                <a:cxn ang="0">
                  <a:pos x="120" y="114"/>
                </a:cxn>
                <a:cxn ang="0">
                  <a:pos x="118" y="107"/>
                </a:cxn>
                <a:cxn ang="0">
                  <a:pos x="115" y="101"/>
                </a:cxn>
                <a:cxn ang="0">
                  <a:pos x="110" y="95"/>
                </a:cxn>
                <a:cxn ang="0">
                  <a:pos x="105" y="90"/>
                </a:cxn>
                <a:cxn ang="0">
                  <a:pos x="99" y="86"/>
                </a:cxn>
                <a:cxn ang="0">
                  <a:pos x="92" y="83"/>
                </a:cxn>
                <a:cxn ang="0">
                  <a:pos x="92" y="79"/>
                </a:cxn>
                <a:cxn ang="0">
                  <a:pos x="98" y="76"/>
                </a:cxn>
                <a:cxn ang="0">
                  <a:pos x="102" y="72"/>
                </a:cxn>
                <a:cxn ang="0">
                  <a:pos x="106" y="68"/>
                </a:cxn>
                <a:cxn ang="0">
                  <a:pos x="109" y="63"/>
                </a:cxn>
                <a:cxn ang="0">
                  <a:pos x="111" y="58"/>
                </a:cxn>
                <a:cxn ang="0">
                  <a:pos x="112" y="52"/>
                </a:cxn>
                <a:cxn ang="0">
                  <a:pos x="114" y="45"/>
                </a:cxn>
                <a:cxn ang="0">
                  <a:pos x="114" y="37"/>
                </a:cxn>
                <a:cxn ang="0">
                  <a:pos x="111" y="27"/>
                </a:cxn>
                <a:cxn ang="0">
                  <a:pos x="106" y="20"/>
                </a:cxn>
                <a:cxn ang="0">
                  <a:pos x="101" y="13"/>
                </a:cxn>
                <a:cxn ang="0">
                  <a:pos x="93" y="8"/>
                </a:cxn>
                <a:cxn ang="0">
                  <a:pos x="84" y="4"/>
                </a:cxn>
                <a:cxn ang="0">
                  <a:pos x="74" y="1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2"/>
                </a:cxn>
                <a:cxn ang="0">
                  <a:pos x="34" y="6"/>
                </a:cxn>
                <a:cxn ang="0">
                  <a:pos x="26" y="10"/>
                </a:cxn>
                <a:cxn ang="0">
                  <a:pos x="20" y="15"/>
                </a:cxn>
                <a:cxn ang="0">
                  <a:pos x="13" y="22"/>
                </a:cxn>
                <a:cxn ang="0">
                  <a:pos x="9" y="29"/>
                </a:cxn>
                <a:cxn ang="0">
                  <a:pos x="7" y="38"/>
                </a:cxn>
                <a:cxn ang="0">
                  <a:pos x="7" y="46"/>
                </a:cxn>
                <a:cxn ang="0">
                  <a:pos x="8" y="53"/>
                </a:cxn>
                <a:cxn ang="0">
                  <a:pos x="9" y="58"/>
                </a:cxn>
                <a:cxn ang="0">
                  <a:pos x="11" y="63"/>
                </a:cxn>
                <a:cxn ang="0">
                  <a:pos x="14" y="68"/>
                </a:cxn>
                <a:cxn ang="0">
                  <a:pos x="18" y="71"/>
                </a:cxn>
                <a:cxn ang="0">
                  <a:pos x="26" y="76"/>
                </a:cxn>
              </a:cxnLst>
              <a:rect l="0" t="0" r="r" b="b"/>
              <a:pathLst>
                <a:path w="121" h="179">
                  <a:moveTo>
                    <a:pt x="32" y="80"/>
                  </a:moveTo>
                  <a:lnTo>
                    <a:pt x="28" y="82"/>
                  </a:lnTo>
                  <a:lnTo>
                    <a:pt x="25" y="84"/>
                  </a:lnTo>
                  <a:lnTo>
                    <a:pt x="22" y="86"/>
                  </a:lnTo>
                  <a:lnTo>
                    <a:pt x="18" y="88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5"/>
                  </a:lnTo>
                  <a:lnTo>
                    <a:pt x="8" y="99"/>
                  </a:lnTo>
                  <a:lnTo>
                    <a:pt x="7" y="101"/>
                  </a:lnTo>
                  <a:lnTo>
                    <a:pt x="5" y="104"/>
                  </a:lnTo>
                  <a:lnTo>
                    <a:pt x="3" y="108"/>
                  </a:lnTo>
                  <a:lnTo>
                    <a:pt x="2" y="111"/>
                  </a:lnTo>
                  <a:lnTo>
                    <a:pt x="1" y="115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3"/>
                  </a:lnTo>
                  <a:lnTo>
                    <a:pt x="1" y="139"/>
                  </a:lnTo>
                  <a:lnTo>
                    <a:pt x="3" y="145"/>
                  </a:lnTo>
                  <a:lnTo>
                    <a:pt x="6" y="150"/>
                  </a:lnTo>
                  <a:lnTo>
                    <a:pt x="8" y="154"/>
                  </a:lnTo>
                  <a:lnTo>
                    <a:pt x="11" y="158"/>
                  </a:lnTo>
                  <a:lnTo>
                    <a:pt x="15" y="163"/>
                  </a:lnTo>
                  <a:lnTo>
                    <a:pt x="18" y="166"/>
                  </a:lnTo>
                  <a:lnTo>
                    <a:pt x="23" y="169"/>
                  </a:lnTo>
                  <a:lnTo>
                    <a:pt x="28" y="171"/>
                  </a:lnTo>
                  <a:lnTo>
                    <a:pt x="32" y="173"/>
                  </a:lnTo>
                  <a:lnTo>
                    <a:pt x="38" y="175"/>
                  </a:lnTo>
                  <a:lnTo>
                    <a:pt x="42" y="177"/>
                  </a:lnTo>
                  <a:lnTo>
                    <a:pt x="47" y="178"/>
                  </a:lnTo>
                  <a:lnTo>
                    <a:pt x="52" y="179"/>
                  </a:lnTo>
                  <a:lnTo>
                    <a:pt x="57" y="179"/>
                  </a:lnTo>
                  <a:lnTo>
                    <a:pt x="64" y="179"/>
                  </a:lnTo>
                  <a:lnTo>
                    <a:pt x="71" y="178"/>
                  </a:lnTo>
                  <a:lnTo>
                    <a:pt x="77" y="177"/>
                  </a:lnTo>
                  <a:lnTo>
                    <a:pt x="84" y="175"/>
                  </a:lnTo>
                  <a:lnTo>
                    <a:pt x="89" y="173"/>
                  </a:lnTo>
                  <a:lnTo>
                    <a:pt x="94" y="171"/>
                  </a:lnTo>
                  <a:lnTo>
                    <a:pt x="99" y="168"/>
                  </a:lnTo>
                  <a:lnTo>
                    <a:pt x="103" y="165"/>
                  </a:lnTo>
                  <a:lnTo>
                    <a:pt x="107" y="161"/>
                  </a:lnTo>
                  <a:lnTo>
                    <a:pt x="111" y="157"/>
                  </a:lnTo>
                  <a:lnTo>
                    <a:pt x="114" y="152"/>
                  </a:lnTo>
                  <a:lnTo>
                    <a:pt x="117" y="148"/>
                  </a:lnTo>
                  <a:lnTo>
                    <a:pt x="119" y="142"/>
                  </a:lnTo>
                  <a:lnTo>
                    <a:pt x="120" y="137"/>
                  </a:lnTo>
                  <a:lnTo>
                    <a:pt x="121" y="131"/>
                  </a:lnTo>
                  <a:lnTo>
                    <a:pt x="121" y="124"/>
                  </a:lnTo>
                  <a:lnTo>
                    <a:pt x="121" y="120"/>
                  </a:lnTo>
                  <a:lnTo>
                    <a:pt x="120" y="117"/>
                  </a:lnTo>
                  <a:lnTo>
                    <a:pt x="120" y="114"/>
                  </a:lnTo>
                  <a:lnTo>
                    <a:pt x="119" y="110"/>
                  </a:lnTo>
                  <a:lnTo>
                    <a:pt x="118" y="107"/>
                  </a:lnTo>
                  <a:lnTo>
                    <a:pt x="116" y="104"/>
                  </a:lnTo>
                  <a:lnTo>
                    <a:pt x="115" y="101"/>
                  </a:lnTo>
                  <a:lnTo>
                    <a:pt x="112" y="98"/>
                  </a:lnTo>
                  <a:lnTo>
                    <a:pt x="110" y="95"/>
                  </a:lnTo>
                  <a:lnTo>
                    <a:pt x="107" y="92"/>
                  </a:lnTo>
                  <a:lnTo>
                    <a:pt x="105" y="90"/>
                  </a:lnTo>
                  <a:lnTo>
                    <a:pt x="102" y="88"/>
                  </a:lnTo>
                  <a:lnTo>
                    <a:pt x="99" y="86"/>
                  </a:lnTo>
                  <a:lnTo>
                    <a:pt x="95" y="85"/>
                  </a:lnTo>
                  <a:lnTo>
                    <a:pt x="92" y="83"/>
                  </a:lnTo>
                  <a:lnTo>
                    <a:pt x="89" y="82"/>
                  </a:lnTo>
                  <a:lnTo>
                    <a:pt x="92" y="79"/>
                  </a:lnTo>
                  <a:lnTo>
                    <a:pt x="95" y="78"/>
                  </a:lnTo>
                  <a:lnTo>
                    <a:pt x="98" y="76"/>
                  </a:lnTo>
                  <a:lnTo>
                    <a:pt x="100" y="74"/>
                  </a:lnTo>
                  <a:lnTo>
                    <a:pt x="102" y="72"/>
                  </a:lnTo>
                  <a:lnTo>
                    <a:pt x="104" y="70"/>
                  </a:lnTo>
                  <a:lnTo>
                    <a:pt x="106" y="68"/>
                  </a:lnTo>
                  <a:lnTo>
                    <a:pt x="107" y="66"/>
                  </a:lnTo>
                  <a:lnTo>
                    <a:pt x="109" y="63"/>
                  </a:lnTo>
                  <a:lnTo>
                    <a:pt x="110" y="60"/>
                  </a:lnTo>
                  <a:lnTo>
                    <a:pt x="111" y="58"/>
                  </a:lnTo>
                  <a:lnTo>
                    <a:pt x="112" y="55"/>
                  </a:lnTo>
                  <a:lnTo>
                    <a:pt x="112" y="52"/>
                  </a:lnTo>
                  <a:lnTo>
                    <a:pt x="114" y="48"/>
                  </a:lnTo>
                  <a:lnTo>
                    <a:pt x="114" y="45"/>
                  </a:lnTo>
                  <a:lnTo>
                    <a:pt x="114" y="42"/>
                  </a:lnTo>
                  <a:lnTo>
                    <a:pt x="114" y="37"/>
                  </a:lnTo>
                  <a:lnTo>
                    <a:pt x="112" y="31"/>
                  </a:lnTo>
                  <a:lnTo>
                    <a:pt x="111" y="27"/>
                  </a:lnTo>
                  <a:lnTo>
                    <a:pt x="109" y="23"/>
                  </a:lnTo>
                  <a:lnTo>
                    <a:pt x="106" y="20"/>
                  </a:lnTo>
                  <a:lnTo>
                    <a:pt x="104" y="15"/>
                  </a:lnTo>
                  <a:lnTo>
                    <a:pt x="101" y="13"/>
                  </a:lnTo>
                  <a:lnTo>
                    <a:pt x="96" y="10"/>
                  </a:lnTo>
                  <a:lnTo>
                    <a:pt x="93" y="8"/>
                  </a:lnTo>
                  <a:lnTo>
                    <a:pt x="89" y="6"/>
                  </a:lnTo>
                  <a:lnTo>
                    <a:pt x="84" y="4"/>
                  </a:lnTo>
                  <a:lnTo>
                    <a:pt x="79" y="2"/>
                  </a:lnTo>
                  <a:lnTo>
                    <a:pt x="74" y="1"/>
                  </a:lnTo>
                  <a:lnTo>
                    <a:pt x="70" y="1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4" y="2"/>
                  </a:lnTo>
                  <a:lnTo>
                    <a:pt x="39" y="4"/>
                  </a:lnTo>
                  <a:lnTo>
                    <a:pt x="34" y="6"/>
                  </a:lnTo>
                  <a:lnTo>
                    <a:pt x="30" y="8"/>
                  </a:lnTo>
                  <a:lnTo>
                    <a:pt x="26" y="10"/>
                  </a:lnTo>
                  <a:lnTo>
                    <a:pt x="23" y="12"/>
                  </a:lnTo>
                  <a:lnTo>
                    <a:pt x="20" y="15"/>
                  </a:lnTo>
                  <a:lnTo>
                    <a:pt x="16" y="19"/>
                  </a:lnTo>
                  <a:lnTo>
                    <a:pt x="13" y="22"/>
                  </a:lnTo>
                  <a:lnTo>
                    <a:pt x="11" y="26"/>
                  </a:lnTo>
                  <a:lnTo>
                    <a:pt x="9" y="29"/>
                  </a:lnTo>
                  <a:lnTo>
                    <a:pt x="8" y="33"/>
                  </a:lnTo>
                  <a:lnTo>
                    <a:pt x="7" y="38"/>
                  </a:lnTo>
                  <a:lnTo>
                    <a:pt x="7" y="42"/>
                  </a:lnTo>
                  <a:lnTo>
                    <a:pt x="7" y="46"/>
                  </a:lnTo>
                  <a:lnTo>
                    <a:pt x="7" y="49"/>
                  </a:lnTo>
                  <a:lnTo>
                    <a:pt x="8" y="53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0" y="61"/>
                  </a:lnTo>
                  <a:lnTo>
                    <a:pt x="11" y="63"/>
                  </a:lnTo>
                  <a:lnTo>
                    <a:pt x="13" y="66"/>
                  </a:lnTo>
                  <a:lnTo>
                    <a:pt x="14" y="68"/>
                  </a:lnTo>
                  <a:lnTo>
                    <a:pt x="16" y="69"/>
                  </a:lnTo>
                  <a:lnTo>
                    <a:pt x="18" y="71"/>
                  </a:lnTo>
                  <a:lnTo>
                    <a:pt x="21" y="73"/>
                  </a:lnTo>
                  <a:lnTo>
                    <a:pt x="26" y="76"/>
                  </a:lnTo>
                  <a:lnTo>
                    <a:pt x="32" y="8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7" name="Freeform 230"/>
            <p:cNvSpPr>
              <a:spLocks/>
            </p:cNvSpPr>
            <p:nvPr/>
          </p:nvSpPr>
          <p:spPr bwMode="auto">
            <a:xfrm>
              <a:off x="1603" y="3499"/>
              <a:ext cx="18" cy="1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8" y="1"/>
                </a:cxn>
                <a:cxn ang="0">
                  <a:pos x="65" y="3"/>
                </a:cxn>
                <a:cxn ang="0">
                  <a:pos x="73" y="6"/>
                </a:cxn>
                <a:cxn ang="0">
                  <a:pos x="78" y="12"/>
                </a:cxn>
                <a:cxn ang="0">
                  <a:pos x="83" y="17"/>
                </a:cxn>
                <a:cxn ang="0">
                  <a:pos x="86" y="23"/>
                </a:cxn>
                <a:cxn ang="0">
                  <a:pos x="88" y="32"/>
                </a:cxn>
                <a:cxn ang="0">
                  <a:pos x="88" y="41"/>
                </a:cxn>
                <a:cxn ang="0">
                  <a:pos x="86" y="49"/>
                </a:cxn>
                <a:cxn ang="0">
                  <a:pos x="83" y="56"/>
                </a:cxn>
                <a:cxn ang="0">
                  <a:pos x="78" y="62"/>
                </a:cxn>
                <a:cxn ang="0">
                  <a:pos x="73" y="67"/>
                </a:cxn>
                <a:cxn ang="0">
                  <a:pos x="67" y="72"/>
                </a:cxn>
                <a:cxn ang="0">
                  <a:pos x="59" y="74"/>
                </a:cxn>
                <a:cxn ang="0">
                  <a:pos x="51" y="76"/>
                </a:cxn>
                <a:cxn ang="0">
                  <a:pos x="41" y="76"/>
                </a:cxn>
                <a:cxn ang="0">
                  <a:pos x="31" y="74"/>
                </a:cxn>
                <a:cxn ang="0">
                  <a:pos x="24" y="72"/>
                </a:cxn>
                <a:cxn ang="0">
                  <a:pos x="16" y="67"/>
                </a:cxn>
                <a:cxn ang="0">
                  <a:pos x="10" y="62"/>
                </a:cxn>
                <a:cxn ang="0">
                  <a:pos x="6" y="56"/>
                </a:cxn>
                <a:cxn ang="0">
                  <a:pos x="2" y="49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25"/>
                </a:cxn>
                <a:cxn ang="0">
                  <a:pos x="6" y="17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41" y="0"/>
                </a:cxn>
              </a:cxnLst>
              <a:rect l="0" t="0" r="r" b="b"/>
              <a:pathLst>
                <a:path w="88" h="76">
                  <a:moveTo>
                    <a:pt x="45" y="0"/>
                  </a:moveTo>
                  <a:lnTo>
                    <a:pt x="49" y="0"/>
                  </a:lnTo>
                  <a:lnTo>
                    <a:pt x="54" y="1"/>
                  </a:lnTo>
                  <a:lnTo>
                    <a:pt x="58" y="1"/>
                  </a:lnTo>
                  <a:lnTo>
                    <a:pt x="62" y="2"/>
                  </a:lnTo>
                  <a:lnTo>
                    <a:pt x="65" y="3"/>
                  </a:lnTo>
                  <a:lnTo>
                    <a:pt x="70" y="5"/>
                  </a:lnTo>
                  <a:lnTo>
                    <a:pt x="73" y="6"/>
                  </a:lnTo>
                  <a:lnTo>
                    <a:pt x="76" y="9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3"/>
                  </a:lnTo>
                  <a:lnTo>
                    <a:pt x="87" y="28"/>
                  </a:lnTo>
                  <a:lnTo>
                    <a:pt x="88" y="32"/>
                  </a:lnTo>
                  <a:lnTo>
                    <a:pt x="88" y="36"/>
                  </a:lnTo>
                  <a:lnTo>
                    <a:pt x="88" y="41"/>
                  </a:lnTo>
                  <a:lnTo>
                    <a:pt x="87" y="45"/>
                  </a:lnTo>
                  <a:lnTo>
                    <a:pt x="86" y="49"/>
                  </a:lnTo>
                  <a:lnTo>
                    <a:pt x="85" y="52"/>
                  </a:lnTo>
                  <a:lnTo>
                    <a:pt x="83" y="56"/>
                  </a:lnTo>
                  <a:lnTo>
                    <a:pt x="80" y="59"/>
                  </a:lnTo>
                  <a:lnTo>
                    <a:pt x="78" y="62"/>
                  </a:lnTo>
                  <a:lnTo>
                    <a:pt x="76" y="65"/>
                  </a:lnTo>
                  <a:lnTo>
                    <a:pt x="73" y="67"/>
                  </a:lnTo>
                  <a:lnTo>
                    <a:pt x="70" y="69"/>
                  </a:lnTo>
                  <a:lnTo>
                    <a:pt x="67" y="72"/>
                  </a:lnTo>
                  <a:lnTo>
                    <a:pt x="62" y="73"/>
                  </a:lnTo>
                  <a:lnTo>
                    <a:pt x="59" y="74"/>
                  </a:lnTo>
                  <a:lnTo>
                    <a:pt x="55" y="75"/>
                  </a:lnTo>
                  <a:lnTo>
                    <a:pt x="51" y="76"/>
                  </a:lnTo>
                  <a:lnTo>
                    <a:pt x="46" y="76"/>
                  </a:lnTo>
                  <a:lnTo>
                    <a:pt x="41" y="76"/>
                  </a:lnTo>
                  <a:lnTo>
                    <a:pt x="37" y="75"/>
                  </a:lnTo>
                  <a:lnTo>
                    <a:pt x="31" y="74"/>
                  </a:lnTo>
                  <a:lnTo>
                    <a:pt x="27" y="73"/>
                  </a:lnTo>
                  <a:lnTo>
                    <a:pt x="24" y="72"/>
                  </a:lnTo>
                  <a:lnTo>
                    <a:pt x="20" y="69"/>
                  </a:lnTo>
                  <a:lnTo>
                    <a:pt x="16" y="67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8" y="59"/>
                  </a:lnTo>
                  <a:lnTo>
                    <a:pt x="6" y="56"/>
                  </a:lnTo>
                  <a:lnTo>
                    <a:pt x="4" y="52"/>
                  </a:lnTo>
                  <a:lnTo>
                    <a:pt x="2" y="49"/>
                  </a:lnTo>
                  <a:lnTo>
                    <a:pt x="1" y="45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2" y="25"/>
                  </a:lnTo>
                  <a:lnTo>
                    <a:pt x="4" y="20"/>
                  </a:lnTo>
                  <a:lnTo>
                    <a:pt x="6" y="17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3" y="10"/>
                  </a:lnTo>
                  <a:lnTo>
                    <a:pt x="16" y="6"/>
                  </a:lnTo>
                  <a:lnTo>
                    <a:pt x="20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31" y="1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8" name="Freeform 231"/>
            <p:cNvSpPr>
              <a:spLocks/>
            </p:cNvSpPr>
            <p:nvPr/>
          </p:nvSpPr>
          <p:spPr bwMode="auto">
            <a:xfrm>
              <a:off x="1605" y="3483"/>
              <a:ext cx="15" cy="13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0" y="1"/>
                </a:cxn>
                <a:cxn ang="0">
                  <a:pos x="57" y="3"/>
                </a:cxn>
                <a:cxn ang="0">
                  <a:pos x="63" y="6"/>
                </a:cxn>
                <a:cxn ang="0">
                  <a:pos x="68" y="10"/>
                </a:cxn>
                <a:cxn ang="0">
                  <a:pos x="71" y="14"/>
                </a:cxn>
                <a:cxn ang="0">
                  <a:pos x="73" y="19"/>
                </a:cxn>
                <a:cxn ang="0">
                  <a:pos x="75" y="25"/>
                </a:cxn>
                <a:cxn ang="0">
                  <a:pos x="75" y="32"/>
                </a:cxn>
                <a:cxn ang="0">
                  <a:pos x="72" y="40"/>
                </a:cxn>
                <a:cxn ang="0">
                  <a:pos x="70" y="47"/>
                </a:cxn>
                <a:cxn ang="0">
                  <a:pos x="66" y="53"/>
                </a:cxn>
                <a:cxn ang="0">
                  <a:pos x="62" y="56"/>
                </a:cxn>
                <a:cxn ang="0">
                  <a:pos x="56" y="59"/>
                </a:cxn>
                <a:cxn ang="0">
                  <a:pos x="50" y="61"/>
                </a:cxn>
                <a:cxn ang="0">
                  <a:pos x="42" y="62"/>
                </a:cxn>
                <a:cxn ang="0">
                  <a:pos x="35" y="62"/>
                </a:cxn>
                <a:cxn ang="0">
                  <a:pos x="29" y="61"/>
                </a:cxn>
                <a:cxn ang="0">
                  <a:pos x="21" y="60"/>
                </a:cxn>
                <a:cxn ang="0">
                  <a:pos x="15" y="57"/>
                </a:cxn>
                <a:cxn ang="0">
                  <a:pos x="9" y="54"/>
                </a:cxn>
                <a:cxn ang="0">
                  <a:pos x="5" y="48"/>
                </a:cxn>
                <a:cxn ang="0">
                  <a:pos x="2" y="42"/>
                </a:cxn>
                <a:cxn ang="0">
                  <a:pos x="0" y="35"/>
                </a:cxn>
                <a:cxn ang="0">
                  <a:pos x="0" y="28"/>
                </a:cxn>
                <a:cxn ang="0">
                  <a:pos x="2" y="20"/>
                </a:cxn>
                <a:cxn ang="0">
                  <a:pos x="4" y="15"/>
                </a:cxn>
                <a:cxn ang="0">
                  <a:pos x="8" y="10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1"/>
                </a:cxn>
                <a:cxn ang="0">
                  <a:pos x="33" y="0"/>
                </a:cxn>
              </a:cxnLst>
              <a:rect l="0" t="0" r="r" b="b"/>
              <a:pathLst>
                <a:path w="75" h="62">
                  <a:moveTo>
                    <a:pt x="37" y="0"/>
                  </a:moveTo>
                  <a:lnTo>
                    <a:pt x="41" y="0"/>
                  </a:lnTo>
                  <a:lnTo>
                    <a:pt x="46" y="0"/>
                  </a:lnTo>
                  <a:lnTo>
                    <a:pt x="50" y="1"/>
                  </a:lnTo>
                  <a:lnTo>
                    <a:pt x="54" y="2"/>
                  </a:lnTo>
                  <a:lnTo>
                    <a:pt x="57" y="3"/>
                  </a:lnTo>
                  <a:lnTo>
                    <a:pt x="61" y="4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8" y="10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2" y="16"/>
                  </a:lnTo>
                  <a:lnTo>
                    <a:pt x="73" y="19"/>
                  </a:lnTo>
                  <a:lnTo>
                    <a:pt x="73" y="22"/>
                  </a:lnTo>
                  <a:lnTo>
                    <a:pt x="75" y="25"/>
                  </a:lnTo>
                  <a:lnTo>
                    <a:pt x="75" y="28"/>
                  </a:lnTo>
                  <a:lnTo>
                    <a:pt x="75" y="32"/>
                  </a:lnTo>
                  <a:lnTo>
                    <a:pt x="73" y="36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53"/>
                  </a:lnTo>
                  <a:lnTo>
                    <a:pt x="64" y="55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6" y="59"/>
                  </a:lnTo>
                  <a:lnTo>
                    <a:pt x="53" y="60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2" y="62"/>
                  </a:lnTo>
                  <a:lnTo>
                    <a:pt x="39" y="62"/>
                  </a:lnTo>
                  <a:lnTo>
                    <a:pt x="35" y="62"/>
                  </a:lnTo>
                  <a:lnTo>
                    <a:pt x="32" y="62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21" y="60"/>
                  </a:lnTo>
                  <a:lnTo>
                    <a:pt x="18" y="58"/>
                  </a:lnTo>
                  <a:lnTo>
                    <a:pt x="15" y="57"/>
                  </a:lnTo>
                  <a:lnTo>
                    <a:pt x="11" y="55"/>
                  </a:lnTo>
                  <a:lnTo>
                    <a:pt x="9" y="54"/>
                  </a:lnTo>
                  <a:lnTo>
                    <a:pt x="7" y="50"/>
                  </a:lnTo>
                  <a:lnTo>
                    <a:pt x="5" y="48"/>
                  </a:lnTo>
                  <a:lnTo>
                    <a:pt x="3" y="45"/>
                  </a:lnTo>
                  <a:lnTo>
                    <a:pt x="2" y="42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1" y="24"/>
                  </a:lnTo>
                  <a:lnTo>
                    <a:pt x="2" y="20"/>
                  </a:lnTo>
                  <a:lnTo>
                    <a:pt x="3" y="17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19" y="3"/>
                  </a:lnTo>
                  <a:lnTo>
                    <a:pt x="23" y="2"/>
                  </a:lnTo>
                  <a:lnTo>
                    <a:pt x="26" y="1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29" name="Freeform 232"/>
            <p:cNvSpPr>
              <a:spLocks/>
            </p:cNvSpPr>
            <p:nvPr/>
          </p:nvSpPr>
          <p:spPr bwMode="auto">
            <a:xfrm>
              <a:off x="1631" y="3481"/>
              <a:ext cx="25" cy="36"/>
            </a:xfrm>
            <a:custGeom>
              <a:avLst/>
              <a:gdLst/>
              <a:ahLst/>
              <a:cxnLst>
                <a:cxn ang="0">
                  <a:pos x="119" y="38"/>
                </a:cxn>
                <a:cxn ang="0">
                  <a:pos x="116" y="28"/>
                </a:cxn>
                <a:cxn ang="0">
                  <a:pos x="110" y="21"/>
                </a:cxn>
                <a:cxn ang="0">
                  <a:pos x="105" y="14"/>
                </a:cxn>
                <a:cxn ang="0">
                  <a:pos x="97" y="9"/>
                </a:cxn>
                <a:cxn ang="0">
                  <a:pos x="90" y="5"/>
                </a:cxn>
                <a:cxn ang="0">
                  <a:pos x="80" y="1"/>
                </a:cxn>
                <a:cxn ang="0">
                  <a:pos x="71" y="0"/>
                </a:cxn>
                <a:cxn ang="0">
                  <a:pos x="56" y="1"/>
                </a:cxn>
                <a:cxn ang="0">
                  <a:pos x="40" y="6"/>
                </a:cxn>
                <a:cxn ang="0">
                  <a:pos x="27" y="14"/>
                </a:cxn>
                <a:cxn ang="0">
                  <a:pos x="17" y="25"/>
                </a:cxn>
                <a:cxn ang="0">
                  <a:pos x="10" y="39"/>
                </a:cxn>
                <a:cxn ang="0">
                  <a:pos x="5" y="54"/>
                </a:cxn>
                <a:cxn ang="0">
                  <a:pos x="1" y="70"/>
                </a:cxn>
                <a:cxn ang="0">
                  <a:pos x="0" y="94"/>
                </a:cxn>
                <a:cxn ang="0">
                  <a:pos x="1" y="116"/>
                </a:cxn>
                <a:cxn ang="0">
                  <a:pos x="5" y="134"/>
                </a:cxn>
                <a:cxn ang="0">
                  <a:pos x="11" y="148"/>
                </a:cxn>
                <a:cxn ang="0">
                  <a:pos x="18" y="159"/>
                </a:cxn>
                <a:cxn ang="0">
                  <a:pos x="27" y="168"/>
                </a:cxn>
                <a:cxn ang="0">
                  <a:pos x="38" y="174"/>
                </a:cxn>
                <a:cxn ang="0">
                  <a:pos x="50" y="178"/>
                </a:cxn>
                <a:cxn ang="0">
                  <a:pos x="63" y="179"/>
                </a:cxn>
                <a:cxn ang="0">
                  <a:pos x="76" y="178"/>
                </a:cxn>
                <a:cxn ang="0">
                  <a:pos x="88" y="174"/>
                </a:cxn>
                <a:cxn ang="0">
                  <a:pos x="97" y="170"/>
                </a:cxn>
                <a:cxn ang="0">
                  <a:pos x="106" y="163"/>
                </a:cxn>
                <a:cxn ang="0">
                  <a:pos x="114" y="155"/>
                </a:cxn>
                <a:cxn ang="0">
                  <a:pos x="118" y="145"/>
                </a:cxn>
                <a:cxn ang="0">
                  <a:pos x="121" y="134"/>
                </a:cxn>
                <a:cxn ang="0">
                  <a:pos x="122" y="121"/>
                </a:cxn>
                <a:cxn ang="0">
                  <a:pos x="121" y="108"/>
                </a:cxn>
                <a:cxn ang="0">
                  <a:pos x="118" y="98"/>
                </a:cxn>
                <a:cxn ang="0">
                  <a:pos x="114" y="88"/>
                </a:cxn>
                <a:cxn ang="0">
                  <a:pos x="107" y="79"/>
                </a:cxn>
                <a:cxn ang="0">
                  <a:pos x="99" y="73"/>
                </a:cxn>
                <a:cxn ang="0">
                  <a:pos x="89" y="69"/>
                </a:cxn>
                <a:cxn ang="0">
                  <a:pos x="77" y="66"/>
                </a:cxn>
                <a:cxn ang="0">
                  <a:pos x="64" y="64"/>
                </a:cxn>
                <a:cxn ang="0">
                  <a:pos x="55" y="66"/>
                </a:cxn>
                <a:cxn ang="0">
                  <a:pos x="47" y="67"/>
                </a:cxn>
                <a:cxn ang="0">
                  <a:pos x="40" y="70"/>
                </a:cxn>
                <a:cxn ang="0">
                  <a:pos x="34" y="73"/>
                </a:cxn>
                <a:cxn ang="0">
                  <a:pos x="29" y="77"/>
                </a:cxn>
                <a:cxn ang="0">
                  <a:pos x="21" y="87"/>
                </a:cxn>
                <a:cxn ang="0">
                  <a:pos x="17" y="79"/>
                </a:cxn>
                <a:cxn ang="0">
                  <a:pos x="21" y="59"/>
                </a:cxn>
                <a:cxn ang="0">
                  <a:pos x="24" y="46"/>
                </a:cxn>
                <a:cxn ang="0">
                  <a:pos x="29" y="35"/>
                </a:cxn>
                <a:cxn ang="0">
                  <a:pos x="37" y="25"/>
                </a:cxn>
                <a:cxn ang="0">
                  <a:pos x="44" y="20"/>
                </a:cxn>
                <a:cxn ang="0">
                  <a:pos x="49" y="16"/>
                </a:cxn>
                <a:cxn ang="0">
                  <a:pos x="60" y="13"/>
                </a:cxn>
                <a:cxn ang="0">
                  <a:pos x="71" y="13"/>
                </a:cxn>
                <a:cxn ang="0">
                  <a:pos x="77" y="14"/>
                </a:cxn>
                <a:cxn ang="0">
                  <a:pos x="84" y="16"/>
                </a:cxn>
                <a:cxn ang="0">
                  <a:pos x="88" y="20"/>
                </a:cxn>
                <a:cxn ang="0">
                  <a:pos x="92" y="24"/>
                </a:cxn>
                <a:cxn ang="0">
                  <a:pos x="95" y="28"/>
                </a:cxn>
                <a:cxn ang="0">
                  <a:pos x="99" y="33"/>
                </a:cxn>
                <a:cxn ang="0">
                  <a:pos x="101" y="40"/>
                </a:cxn>
                <a:cxn ang="0">
                  <a:pos x="120" y="43"/>
                </a:cxn>
              </a:cxnLst>
              <a:rect l="0" t="0" r="r" b="b"/>
              <a:pathLst>
                <a:path w="122" h="179">
                  <a:moveTo>
                    <a:pt x="120" y="43"/>
                  </a:moveTo>
                  <a:lnTo>
                    <a:pt x="119" y="38"/>
                  </a:lnTo>
                  <a:lnTo>
                    <a:pt x="117" y="33"/>
                  </a:lnTo>
                  <a:lnTo>
                    <a:pt x="116" y="28"/>
                  </a:lnTo>
                  <a:lnTo>
                    <a:pt x="114" y="24"/>
                  </a:lnTo>
                  <a:lnTo>
                    <a:pt x="110" y="21"/>
                  </a:lnTo>
                  <a:lnTo>
                    <a:pt x="108" y="16"/>
                  </a:lnTo>
                  <a:lnTo>
                    <a:pt x="105" y="14"/>
                  </a:lnTo>
                  <a:lnTo>
                    <a:pt x="102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0" y="5"/>
                  </a:lnTo>
                  <a:lnTo>
                    <a:pt x="86" y="2"/>
                  </a:lnTo>
                  <a:lnTo>
                    <a:pt x="80" y="1"/>
                  </a:lnTo>
                  <a:lnTo>
                    <a:pt x="76" y="1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6" y="1"/>
                  </a:lnTo>
                  <a:lnTo>
                    <a:pt x="47" y="2"/>
                  </a:lnTo>
                  <a:lnTo>
                    <a:pt x="40" y="6"/>
                  </a:lnTo>
                  <a:lnTo>
                    <a:pt x="33" y="9"/>
                  </a:lnTo>
                  <a:lnTo>
                    <a:pt x="27" y="14"/>
                  </a:lnTo>
                  <a:lnTo>
                    <a:pt x="22" y="20"/>
                  </a:lnTo>
                  <a:lnTo>
                    <a:pt x="17" y="25"/>
                  </a:lnTo>
                  <a:lnTo>
                    <a:pt x="13" y="31"/>
                  </a:lnTo>
                  <a:lnTo>
                    <a:pt x="10" y="39"/>
                  </a:lnTo>
                  <a:lnTo>
                    <a:pt x="7" y="46"/>
                  </a:lnTo>
                  <a:lnTo>
                    <a:pt x="5" y="54"/>
                  </a:lnTo>
                  <a:lnTo>
                    <a:pt x="3" y="62"/>
                  </a:lnTo>
                  <a:lnTo>
                    <a:pt x="1" y="70"/>
                  </a:lnTo>
                  <a:lnTo>
                    <a:pt x="1" y="78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1" y="116"/>
                  </a:lnTo>
                  <a:lnTo>
                    <a:pt x="3" y="125"/>
                  </a:lnTo>
                  <a:lnTo>
                    <a:pt x="5" y="134"/>
                  </a:lnTo>
                  <a:lnTo>
                    <a:pt x="8" y="141"/>
                  </a:lnTo>
                  <a:lnTo>
                    <a:pt x="11" y="148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3" y="165"/>
                  </a:lnTo>
                  <a:lnTo>
                    <a:pt x="27" y="168"/>
                  </a:lnTo>
                  <a:lnTo>
                    <a:pt x="32" y="171"/>
                  </a:lnTo>
                  <a:lnTo>
                    <a:pt x="38" y="174"/>
                  </a:lnTo>
                  <a:lnTo>
                    <a:pt x="44" y="177"/>
                  </a:lnTo>
                  <a:lnTo>
                    <a:pt x="50" y="178"/>
                  </a:lnTo>
                  <a:lnTo>
                    <a:pt x="57" y="179"/>
                  </a:lnTo>
                  <a:lnTo>
                    <a:pt x="63" y="179"/>
                  </a:lnTo>
                  <a:lnTo>
                    <a:pt x="70" y="179"/>
                  </a:lnTo>
                  <a:lnTo>
                    <a:pt x="76" y="178"/>
                  </a:lnTo>
                  <a:lnTo>
                    <a:pt x="83" y="177"/>
                  </a:lnTo>
                  <a:lnTo>
                    <a:pt x="88" y="174"/>
                  </a:lnTo>
                  <a:lnTo>
                    <a:pt x="93" y="172"/>
                  </a:lnTo>
                  <a:lnTo>
                    <a:pt x="97" y="170"/>
                  </a:lnTo>
                  <a:lnTo>
                    <a:pt x="102" y="167"/>
                  </a:lnTo>
                  <a:lnTo>
                    <a:pt x="106" y="163"/>
                  </a:lnTo>
                  <a:lnTo>
                    <a:pt x="110" y="159"/>
                  </a:lnTo>
                  <a:lnTo>
                    <a:pt x="114" y="155"/>
                  </a:lnTo>
                  <a:lnTo>
                    <a:pt x="116" y="150"/>
                  </a:lnTo>
                  <a:lnTo>
                    <a:pt x="118" y="145"/>
                  </a:lnTo>
                  <a:lnTo>
                    <a:pt x="120" y="139"/>
                  </a:lnTo>
                  <a:lnTo>
                    <a:pt x="121" y="134"/>
                  </a:lnTo>
                  <a:lnTo>
                    <a:pt x="122" y="127"/>
                  </a:lnTo>
                  <a:lnTo>
                    <a:pt x="122" y="121"/>
                  </a:lnTo>
                  <a:lnTo>
                    <a:pt x="122" y="115"/>
                  </a:lnTo>
                  <a:lnTo>
                    <a:pt x="121" y="108"/>
                  </a:lnTo>
                  <a:lnTo>
                    <a:pt x="120" y="103"/>
                  </a:lnTo>
                  <a:lnTo>
                    <a:pt x="118" y="98"/>
                  </a:lnTo>
                  <a:lnTo>
                    <a:pt x="116" y="92"/>
                  </a:lnTo>
                  <a:lnTo>
                    <a:pt x="114" y="88"/>
                  </a:lnTo>
                  <a:lnTo>
                    <a:pt x="110" y="84"/>
                  </a:lnTo>
                  <a:lnTo>
                    <a:pt x="107" y="79"/>
                  </a:lnTo>
                  <a:lnTo>
                    <a:pt x="103" y="76"/>
                  </a:lnTo>
                  <a:lnTo>
                    <a:pt x="99" y="73"/>
                  </a:lnTo>
                  <a:lnTo>
                    <a:pt x="94" y="71"/>
                  </a:lnTo>
                  <a:lnTo>
                    <a:pt x="89" y="69"/>
                  </a:lnTo>
                  <a:lnTo>
                    <a:pt x="84" y="67"/>
                  </a:lnTo>
                  <a:lnTo>
                    <a:pt x="77" y="66"/>
                  </a:lnTo>
                  <a:lnTo>
                    <a:pt x="71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5" y="66"/>
                  </a:lnTo>
                  <a:lnTo>
                    <a:pt x="50" y="66"/>
                  </a:lnTo>
                  <a:lnTo>
                    <a:pt x="47" y="67"/>
                  </a:lnTo>
                  <a:lnTo>
                    <a:pt x="43" y="68"/>
                  </a:lnTo>
                  <a:lnTo>
                    <a:pt x="40" y="70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1" y="75"/>
                  </a:lnTo>
                  <a:lnTo>
                    <a:pt x="29" y="77"/>
                  </a:lnTo>
                  <a:lnTo>
                    <a:pt x="25" y="82"/>
                  </a:lnTo>
                  <a:lnTo>
                    <a:pt x="21" y="87"/>
                  </a:lnTo>
                  <a:lnTo>
                    <a:pt x="16" y="92"/>
                  </a:lnTo>
                  <a:lnTo>
                    <a:pt x="17" y="79"/>
                  </a:lnTo>
                  <a:lnTo>
                    <a:pt x="18" y="66"/>
                  </a:lnTo>
                  <a:lnTo>
                    <a:pt x="21" y="59"/>
                  </a:lnTo>
                  <a:lnTo>
                    <a:pt x="22" y="53"/>
                  </a:lnTo>
                  <a:lnTo>
                    <a:pt x="24" y="46"/>
                  </a:lnTo>
                  <a:lnTo>
                    <a:pt x="26" y="40"/>
                  </a:lnTo>
                  <a:lnTo>
                    <a:pt x="29" y="35"/>
                  </a:lnTo>
                  <a:lnTo>
                    <a:pt x="32" y="29"/>
                  </a:lnTo>
                  <a:lnTo>
                    <a:pt x="37" y="25"/>
                  </a:lnTo>
                  <a:lnTo>
                    <a:pt x="41" y="21"/>
                  </a:lnTo>
                  <a:lnTo>
                    <a:pt x="44" y="20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3" y="15"/>
                  </a:lnTo>
                  <a:lnTo>
                    <a:pt x="60" y="13"/>
                  </a:lnTo>
                  <a:lnTo>
                    <a:pt x="68" y="13"/>
                  </a:lnTo>
                  <a:lnTo>
                    <a:pt x="71" y="13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80" y="15"/>
                  </a:lnTo>
                  <a:lnTo>
                    <a:pt x="84" y="16"/>
                  </a:lnTo>
                  <a:lnTo>
                    <a:pt x="86" y="17"/>
                  </a:lnTo>
                  <a:lnTo>
                    <a:pt x="88" y="20"/>
                  </a:lnTo>
                  <a:lnTo>
                    <a:pt x="90" y="22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5" y="28"/>
                  </a:lnTo>
                  <a:lnTo>
                    <a:pt x="97" y="30"/>
                  </a:lnTo>
                  <a:lnTo>
                    <a:pt x="99" y="33"/>
                  </a:lnTo>
                  <a:lnTo>
                    <a:pt x="100" y="37"/>
                  </a:lnTo>
                  <a:lnTo>
                    <a:pt x="101" y="40"/>
                  </a:lnTo>
                  <a:lnTo>
                    <a:pt x="102" y="43"/>
                  </a:lnTo>
                  <a:lnTo>
                    <a:pt x="120" y="4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0" name="Freeform 233"/>
            <p:cNvSpPr>
              <a:spLocks/>
            </p:cNvSpPr>
            <p:nvPr/>
          </p:nvSpPr>
          <p:spPr bwMode="auto">
            <a:xfrm>
              <a:off x="1636" y="3496"/>
              <a:ext cx="16" cy="1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54" y="1"/>
                </a:cxn>
                <a:cxn ang="0">
                  <a:pos x="63" y="5"/>
                </a:cxn>
                <a:cxn ang="0">
                  <a:pos x="69" y="9"/>
                </a:cxn>
                <a:cxn ang="0">
                  <a:pos x="74" y="14"/>
                </a:cxn>
                <a:cxn ang="0">
                  <a:pos x="78" y="21"/>
                </a:cxn>
                <a:cxn ang="0">
                  <a:pos x="81" y="28"/>
                </a:cxn>
                <a:cxn ang="0">
                  <a:pos x="82" y="37"/>
                </a:cxn>
                <a:cxn ang="0">
                  <a:pos x="82" y="46"/>
                </a:cxn>
                <a:cxn ang="0">
                  <a:pos x="81" y="54"/>
                </a:cxn>
                <a:cxn ang="0">
                  <a:pos x="79" y="62"/>
                </a:cxn>
                <a:cxn ang="0">
                  <a:pos x="76" y="69"/>
                </a:cxn>
                <a:cxn ang="0">
                  <a:pos x="70" y="75"/>
                </a:cxn>
                <a:cxn ang="0">
                  <a:pos x="64" y="80"/>
                </a:cxn>
                <a:cxn ang="0">
                  <a:pos x="55" y="85"/>
                </a:cxn>
                <a:cxn ang="0">
                  <a:pos x="46" y="87"/>
                </a:cxn>
                <a:cxn ang="0">
                  <a:pos x="35" y="87"/>
                </a:cxn>
                <a:cxn ang="0">
                  <a:pos x="25" y="85"/>
                </a:cxn>
                <a:cxn ang="0">
                  <a:pos x="18" y="80"/>
                </a:cxn>
                <a:cxn ang="0">
                  <a:pos x="11" y="75"/>
                </a:cxn>
                <a:cxn ang="0">
                  <a:pos x="6" y="70"/>
                </a:cxn>
                <a:cxn ang="0">
                  <a:pos x="3" y="62"/>
                </a:cxn>
                <a:cxn ang="0">
                  <a:pos x="1" y="55"/>
                </a:cxn>
                <a:cxn ang="0">
                  <a:pos x="0" y="47"/>
                </a:cxn>
                <a:cxn ang="0">
                  <a:pos x="0" y="39"/>
                </a:cxn>
                <a:cxn ang="0">
                  <a:pos x="1" y="30"/>
                </a:cxn>
                <a:cxn ang="0">
                  <a:pos x="4" y="23"/>
                </a:cxn>
                <a:cxn ang="0">
                  <a:pos x="8" y="16"/>
                </a:cxn>
                <a:cxn ang="0">
                  <a:pos x="14" y="10"/>
                </a:cxn>
                <a:cxn ang="0">
                  <a:pos x="20" y="6"/>
                </a:cxn>
                <a:cxn ang="0">
                  <a:pos x="27" y="2"/>
                </a:cxn>
                <a:cxn ang="0">
                  <a:pos x="36" y="0"/>
                </a:cxn>
              </a:cxnLst>
              <a:rect l="0" t="0" r="r" b="b"/>
              <a:pathLst>
                <a:path w="82" h="87">
                  <a:moveTo>
                    <a:pt x="40" y="0"/>
                  </a:moveTo>
                  <a:lnTo>
                    <a:pt x="46" y="0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8" y="4"/>
                  </a:lnTo>
                  <a:lnTo>
                    <a:pt x="63" y="5"/>
                  </a:lnTo>
                  <a:lnTo>
                    <a:pt x="66" y="7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4" y="14"/>
                  </a:lnTo>
                  <a:lnTo>
                    <a:pt x="77" y="17"/>
                  </a:lnTo>
                  <a:lnTo>
                    <a:pt x="78" y="21"/>
                  </a:lnTo>
                  <a:lnTo>
                    <a:pt x="80" y="24"/>
                  </a:lnTo>
                  <a:lnTo>
                    <a:pt x="81" y="28"/>
                  </a:lnTo>
                  <a:lnTo>
                    <a:pt x="81" y="32"/>
                  </a:lnTo>
                  <a:lnTo>
                    <a:pt x="82" y="37"/>
                  </a:lnTo>
                  <a:lnTo>
                    <a:pt x="82" y="42"/>
                  </a:lnTo>
                  <a:lnTo>
                    <a:pt x="82" y="46"/>
                  </a:lnTo>
                  <a:lnTo>
                    <a:pt x="82" y="51"/>
                  </a:lnTo>
                  <a:lnTo>
                    <a:pt x="81" y="54"/>
                  </a:lnTo>
                  <a:lnTo>
                    <a:pt x="80" y="58"/>
                  </a:lnTo>
                  <a:lnTo>
                    <a:pt x="79" y="62"/>
                  </a:lnTo>
                  <a:lnTo>
                    <a:pt x="77" y="65"/>
                  </a:lnTo>
                  <a:lnTo>
                    <a:pt x="76" y="69"/>
                  </a:lnTo>
                  <a:lnTo>
                    <a:pt x="72" y="73"/>
                  </a:lnTo>
                  <a:lnTo>
                    <a:pt x="70" y="75"/>
                  </a:lnTo>
                  <a:lnTo>
                    <a:pt x="67" y="78"/>
                  </a:lnTo>
                  <a:lnTo>
                    <a:pt x="64" y="80"/>
                  </a:lnTo>
                  <a:lnTo>
                    <a:pt x="60" y="83"/>
                  </a:lnTo>
                  <a:lnTo>
                    <a:pt x="55" y="85"/>
                  </a:lnTo>
                  <a:lnTo>
                    <a:pt x="51" y="86"/>
                  </a:lnTo>
                  <a:lnTo>
                    <a:pt x="46" y="87"/>
                  </a:lnTo>
                  <a:lnTo>
                    <a:pt x="40" y="87"/>
                  </a:lnTo>
                  <a:lnTo>
                    <a:pt x="35" y="87"/>
                  </a:lnTo>
                  <a:lnTo>
                    <a:pt x="30" y="86"/>
                  </a:lnTo>
                  <a:lnTo>
                    <a:pt x="25" y="85"/>
                  </a:lnTo>
                  <a:lnTo>
                    <a:pt x="21" y="83"/>
                  </a:lnTo>
                  <a:lnTo>
                    <a:pt x="18" y="80"/>
                  </a:lnTo>
                  <a:lnTo>
                    <a:pt x="15" y="78"/>
                  </a:lnTo>
                  <a:lnTo>
                    <a:pt x="11" y="75"/>
                  </a:lnTo>
                  <a:lnTo>
                    <a:pt x="9" y="73"/>
                  </a:lnTo>
                  <a:lnTo>
                    <a:pt x="6" y="70"/>
                  </a:lnTo>
                  <a:lnTo>
                    <a:pt x="5" y="65"/>
                  </a:lnTo>
                  <a:lnTo>
                    <a:pt x="3" y="62"/>
                  </a:lnTo>
                  <a:lnTo>
                    <a:pt x="2" y="58"/>
                  </a:lnTo>
                  <a:lnTo>
                    <a:pt x="1" y="55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4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4" y="23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7" y="2"/>
                  </a:lnTo>
                  <a:lnTo>
                    <a:pt x="31" y="1"/>
                  </a:lnTo>
                  <a:lnTo>
                    <a:pt x="36" y="0"/>
                  </a:lnTo>
                  <a:lnTo>
                    <a:pt x="4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1" name="Rectangle 234"/>
            <p:cNvSpPr>
              <a:spLocks noChangeArrowheads="1"/>
            </p:cNvSpPr>
            <p:nvPr/>
          </p:nvSpPr>
          <p:spPr bwMode="auto">
            <a:xfrm>
              <a:off x="1662" y="3502"/>
              <a:ext cx="14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2" name="Rectangle 235"/>
            <p:cNvSpPr>
              <a:spLocks noChangeArrowheads="1"/>
            </p:cNvSpPr>
            <p:nvPr/>
          </p:nvSpPr>
          <p:spPr bwMode="auto">
            <a:xfrm>
              <a:off x="1662" y="3502"/>
              <a:ext cx="14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3" name="Freeform 236"/>
            <p:cNvSpPr>
              <a:spLocks/>
            </p:cNvSpPr>
            <p:nvPr/>
          </p:nvSpPr>
          <p:spPr bwMode="auto">
            <a:xfrm>
              <a:off x="1683" y="3481"/>
              <a:ext cx="24" cy="35"/>
            </a:xfrm>
            <a:custGeom>
              <a:avLst/>
              <a:gdLst/>
              <a:ahLst/>
              <a:cxnLst>
                <a:cxn ang="0">
                  <a:pos x="22" y="53"/>
                </a:cxn>
                <a:cxn ang="0">
                  <a:pos x="24" y="44"/>
                </a:cxn>
                <a:cxn ang="0">
                  <a:pos x="27" y="37"/>
                </a:cxn>
                <a:cxn ang="0">
                  <a:pos x="31" y="29"/>
                </a:cxn>
                <a:cxn ang="0">
                  <a:pos x="36" y="24"/>
                </a:cxn>
                <a:cxn ang="0">
                  <a:pos x="43" y="19"/>
                </a:cxn>
                <a:cxn ang="0">
                  <a:pos x="49" y="15"/>
                </a:cxn>
                <a:cxn ang="0">
                  <a:pos x="58" y="13"/>
                </a:cxn>
                <a:cxn ang="0">
                  <a:pos x="66" y="13"/>
                </a:cxn>
                <a:cxn ang="0">
                  <a:pos x="74" y="14"/>
                </a:cxn>
                <a:cxn ang="0">
                  <a:pos x="81" y="16"/>
                </a:cxn>
                <a:cxn ang="0">
                  <a:pos x="87" y="21"/>
                </a:cxn>
                <a:cxn ang="0">
                  <a:pos x="93" y="25"/>
                </a:cxn>
                <a:cxn ang="0">
                  <a:pos x="97" y="30"/>
                </a:cxn>
                <a:cxn ang="0">
                  <a:pos x="100" y="38"/>
                </a:cxn>
                <a:cxn ang="0">
                  <a:pos x="102" y="45"/>
                </a:cxn>
                <a:cxn ang="0">
                  <a:pos x="102" y="53"/>
                </a:cxn>
                <a:cxn ang="0">
                  <a:pos x="101" y="60"/>
                </a:cxn>
                <a:cxn ang="0">
                  <a:pos x="99" y="66"/>
                </a:cxn>
                <a:cxn ang="0">
                  <a:pos x="96" y="71"/>
                </a:cxn>
                <a:cxn ang="0">
                  <a:pos x="90" y="78"/>
                </a:cxn>
                <a:cxn ang="0">
                  <a:pos x="79" y="87"/>
                </a:cxn>
                <a:cxn ang="0">
                  <a:pos x="44" y="107"/>
                </a:cxn>
                <a:cxn ang="0">
                  <a:pos x="29" y="118"/>
                </a:cxn>
                <a:cxn ang="0">
                  <a:pos x="14" y="132"/>
                </a:cxn>
                <a:cxn ang="0">
                  <a:pos x="9" y="137"/>
                </a:cxn>
                <a:cxn ang="0">
                  <a:pos x="6" y="141"/>
                </a:cxn>
                <a:cxn ang="0">
                  <a:pos x="4" y="147"/>
                </a:cxn>
                <a:cxn ang="0">
                  <a:pos x="2" y="152"/>
                </a:cxn>
                <a:cxn ang="0">
                  <a:pos x="0" y="164"/>
                </a:cxn>
                <a:cxn ang="0">
                  <a:pos x="0" y="175"/>
                </a:cxn>
                <a:cxn ang="0">
                  <a:pos x="118" y="162"/>
                </a:cxn>
                <a:cxn ang="0">
                  <a:pos x="17" y="158"/>
                </a:cxn>
                <a:cxn ang="0">
                  <a:pos x="18" y="153"/>
                </a:cxn>
                <a:cxn ang="0">
                  <a:pos x="20" y="148"/>
                </a:cxn>
                <a:cxn ang="0">
                  <a:pos x="23" y="142"/>
                </a:cxn>
                <a:cxn ang="0">
                  <a:pos x="27" y="138"/>
                </a:cxn>
                <a:cxn ang="0">
                  <a:pos x="32" y="132"/>
                </a:cxn>
                <a:cxn ang="0">
                  <a:pos x="40" y="125"/>
                </a:cxn>
                <a:cxn ang="0">
                  <a:pos x="97" y="92"/>
                </a:cxn>
                <a:cxn ang="0">
                  <a:pos x="108" y="83"/>
                </a:cxn>
                <a:cxn ang="0">
                  <a:pos x="115" y="71"/>
                </a:cxn>
                <a:cxn ang="0">
                  <a:pos x="119" y="57"/>
                </a:cxn>
                <a:cxn ang="0">
                  <a:pos x="121" y="43"/>
                </a:cxn>
                <a:cxn ang="0">
                  <a:pos x="118" y="35"/>
                </a:cxn>
                <a:cxn ang="0">
                  <a:pos x="115" y="25"/>
                </a:cxn>
                <a:cxn ang="0">
                  <a:pos x="110" y="17"/>
                </a:cxn>
                <a:cxn ang="0">
                  <a:pos x="102" y="11"/>
                </a:cxn>
                <a:cxn ang="0">
                  <a:pos x="94" y="6"/>
                </a:cxn>
                <a:cxn ang="0">
                  <a:pos x="83" y="2"/>
                </a:cxn>
                <a:cxn ang="0">
                  <a:pos x="70" y="0"/>
                </a:cxn>
                <a:cxn ang="0">
                  <a:pos x="58" y="0"/>
                </a:cxn>
                <a:cxn ang="0">
                  <a:pos x="45" y="2"/>
                </a:cxn>
                <a:cxn ang="0">
                  <a:pos x="34" y="7"/>
                </a:cxn>
                <a:cxn ang="0">
                  <a:pos x="24" y="12"/>
                </a:cxn>
                <a:cxn ang="0">
                  <a:pos x="17" y="20"/>
                </a:cxn>
                <a:cxn ang="0">
                  <a:pos x="12" y="29"/>
                </a:cxn>
                <a:cxn ang="0">
                  <a:pos x="7" y="39"/>
                </a:cxn>
                <a:cxn ang="0">
                  <a:pos x="5" y="51"/>
                </a:cxn>
                <a:cxn ang="0">
                  <a:pos x="22" y="57"/>
                </a:cxn>
              </a:cxnLst>
              <a:rect l="0" t="0" r="r" b="b"/>
              <a:pathLst>
                <a:path w="121" h="175">
                  <a:moveTo>
                    <a:pt x="22" y="57"/>
                  </a:moveTo>
                  <a:lnTo>
                    <a:pt x="22" y="53"/>
                  </a:lnTo>
                  <a:lnTo>
                    <a:pt x="23" y="48"/>
                  </a:lnTo>
                  <a:lnTo>
                    <a:pt x="24" y="44"/>
                  </a:lnTo>
                  <a:lnTo>
                    <a:pt x="25" y="40"/>
                  </a:lnTo>
                  <a:lnTo>
                    <a:pt x="27" y="37"/>
                  </a:lnTo>
                  <a:lnTo>
                    <a:pt x="29" y="32"/>
                  </a:lnTo>
                  <a:lnTo>
                    <a:pt x="31" y="29"/>
                  </a:lnTo>
                  <a:lnTo>
                    <a:pt x="33" y="26"/>
                  </a:lnTo>
                  <a:lnTo>
                    <a:pt x="36" y="24"/>
                  </a:lnTo>
                  <a:lnTo>
                    <a:pt x="39" y="21"/>
                  </a:lnTo>
                  <a:lnTo>
                    <a:pt x="43" y="19"/>
                  </a:lnTo>
                  <a:lnTo>
                    <a:pt x="46" y="16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8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5"/>
                  </a:lnTo>
                  <a:lnTo>
                    <a:pt x="81" y="16"/>
                  </a:lnTo>
                  <a:lnTo>
                    <a:pt x="84" y="19"/>
                  </a:lnTo>
                  <a:lnTo>
                    <a:pt x="87" y="21"/>
                  </a:lnTo>
                  <a:lnTo>
                    <a:pt x="91" y="23"/>
                  </a:lnTo>
                  <a:lnTo>
                    <a:pt x="93" y="25"/>
                  </a:lnTo>
                  <a:lnTo>
                    <a:pt x="96" y="28"/>
                  </a:lnTo>
                  <a:lnTo>
                    <a:pt x="97" y="30"/>
                  </a:lnTo>
                  <a:lnTo>
                    <a:pt x="99" y="33"/>
                  </a:lnTo>
                  <a:lnTo>
                    <a:pt x="100" y="38"/>
                  </a:lnTo>
                  <a:lnTo>
                    <a:pt x="101" y="41"/>
                  </a:lnTo>
                  <a:lnTo>
                    <a:pt x="102" y="45"/>
                  </a:lnTo>
                  <a:lnTo>
                    <a:pt x="102" y="49"/>
                  </a:lnTo>
                  <a:lnTo>
                    <a:pt x="102" y="53"/>
                  </a:lnTo>
                  <a:lnTo>
                    <a:pt x="101" y="57"/>
                  </a:lnTo>
                  <a:lnTo>
                    <a:pt x="101" y="60"/>
                  </a:lnTo>
                  <a:lnTo>
                    <a:pt x="100" y="63"/>
                  </a:lnTo>
                  <a:lnTo>
                    <a:pt x="99" y="66"/>
                  </a:lnTo>
                  <a:lnTo>
                    <a:pt x="97" y="69"/>
                  </a:lnTo>
                  <a:lnTo>
                    <a:pt x="96" y="71"/>
                  </a:lnTo>
                  <a:lnTo>
                    <a:pt x="94" y="74"/>
                  </a:lnTo>
                  <a:lnTo>
                    <a:pt x="90" y="78"/>
                  </a:lnTo>
                  <a:lnTo>
                    <a:pt x="84" y="83"/>
                  </a:lnTo>
                  <a:lnTo>
                    <a:pt x="79" y="87"/>
                  </a:lnTo>
                  <a:lnTo>
                    <a:pt x="72" y="90"/>
                  </a:lnTo>
                  <a:lnTo>
                    <a:pt x="44" y="107"/>
                  </a:lnTo>
                  <a:lnTo>
                    <a:pt x="36" y="112"/>
                  </a:lnTo>
                  <a:lnTo>
                    <a:pt x="29" y="118"/>
                  </a:lnTo>
                  <a:lnTo>
                    <a:pt x="21" y="124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9" y="137"/>
                  </a:lnTo>
                  <a:lnTo>
                    <a:pt x="8" y="139"/>
                  </a:lnTo>
                  <a:lnTo>
                    <a:pt x="6" y="141"/>
                  </a:lnTo>
                  <a:lnTo>
                    <a:pt x="5" y="145"/>
                  </a:lnTo>
                  <a:lnTo>
                    <a:pt x="4" y="147"/>
                  </a:lnTo>
                  <a:lnTo>
                    <a:pt x="3" y="149"/>
                  </a:lnTo>
                  <a:lnTo>
                    <a:pt x="2" y="152"/>
                  </a:lnTo>
                  <a:lnTo>
                    <a:pt x="1" y="157"/>
                  </a:lnTo>
                  <a:lnTo>
                    <a:pt x="0" y="164"/>
                  </a:lnTo>
                  <a:lnTo>
                    <a:pt x="0" y="169"/>
                  </a:lnTo>
                  <a:lnTo>
                    <a:pt x="0" y="175"/>
                  </a:lnTo>
                  <a:lnTo>
                    <a:pt x="118" y="175"/>
                  </a:lnTo>
                  <a:lnTo>
                    <a:pt x="118" y="162"/>
                  </a:lnTo>
                  <a:lnTo>
                    <a:pt x="17" y="162"/>
                  </a:lnTo>
                  <a:lnTo>
                    <a:pt x="17" y="158"/>
                  </a:lnTo>
                  <a:lnTo>
                    <a:pt x="18" y="155"/>
                  </a:lnTo>
                  <a:lnTo>
                    <a:pt x="18" y="153"/>
                  </a:lnTo>
                  <a:lnTo>
                    <a:pt x="19" y="150"/>
                  </a:lnTo>
                  <a:lnTo>
                    <a:pt x="20" y="148"/>
                  </a:lnTo>
                  <a:lnTo>
                    <a:pt x="22" y="145"/>
                  </a:lnTo>
                  <a:lnTo>
                    <a:pt x="23" y="142"/>
                  </a:lnTo>
                  <a:lnTo>
                    <a:pt x="24" y="140"/>
                  </a:lnTo>
                  <a:lnTo>
                    <a:pt x="27" y="138"/>
                  </a:lnTo>
                  <a:lnTo>
                    <a:pt x="28" y="136"/>
                  </a:lnTo>
                  <a:lnTo>
                    <a:pt x="32" y="132"/>
                  </a:lnTo>
                  <a:lnTo>
                    <a:pt x="36" y="129"/>
                  </a:lnTo>
                  <a:lnTo>
                    <a:pt x="40" y="125"/>
                  </a:lnTo>
                  <a:lnTo>
                    <a:pt x="91" y="96"/>
                  </a:lnTo>
                  <a:lnTo>
                    <a:pt x="97" y="92"/>
                  </a:lnTo>
                  <a:lnTo>
                    <a:pt x="102" y="88"/>
                  </a:lnTo>
                  <a:lnTo>
                    <a:pt x="108" y="83"/>
                  </a:lnTo>
                  <a:lnTo>
                    <a:pt x="112" y="77"/>
                  </a:lnTo>
                  <a:lnTo>
                    <a:pt x="115" y="71"/>
                  </a:lnTo>
                  <a:lnTo>
                    <a:pt x="118" y="64"/>
                  </a:lnTo>
                  <a:lnTo>
                    <a:pt x="119" y="57"/>
                  </a:lnTo>
                  <a:lnTo>
                    <a:pt x="121" y="48"/>
                  </a:lnTo>
                  <a:lnTo>
                    <a:pt x="121" y="43"/>
                  </a:lnTo>
                  <a:lnTo>
                    <a:pt x="119" y="39"/>
                  </a:lnTo>
                  <a:lnTo>
                    <a:pt x="118" y="35"/>
                  </a:lnTo>
                  <a:lnTo>
                    <a:pt x="117" y="29"/>
                  </a:lnTo>
                  <a:lnTo>
                    <a:pt x="115" y="25"/>
                  </a:lnTo>
                  <a:lnTo>
                    <a:pt x="112" y="22"/>
                  </a:lnTo>
                  <a:lnTo>
                    <a:pt x="110" y="17"/>
                  </a:lnTo>
                  <a:lnTo>
                    <a:pt x="107" y="14"/>
                  </a:lnTo>
                  <a:lnTo>
                    <a:pt x="102" y="11"/>
                  </a:lnTo>
                  <a:lnTo>
                    <a:pt x="98" y="9"/>
                  </a:lnTo>
                  <a:lnTo>
                    <a:pt x="94" y="6"/>
                  </a:lnTo>
                  <a:lnTo>
                    <a:pt x="89" y="5"/>
                  </a:lnTo>
                  <a:lnTo>
                    <a:pt x="83" y="2"/>
                  </a:lnTo>
                  <a:lnTo>
                    <a:pt x="77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1" y="1"/>
                  </a:lnTo>
                  <a:lnTo>
                    <a:pt x="45" y="2"/>
                  </a:lnTo>
                  <a:lnTo>
                    <a:pt x="39" y="5"/>
                  </a:lnTo>
                  <a:lnTo>
                    <a:pt x="34" y="7"/>
                  </a:lnTo>
                  <a:lnTo>
                    <a:pt x="29" y="9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17" y="20"/>
                  </a:lnTo>
                  <a:lnTo>
                    <a:pt x="14" y="24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9"/>
                  </a:lnTo>
                  <a:lnTo>
                    <a:pt x="6" y="45"/>
                  </a:lnTo>
                  <a:lnTo>
                    <a:pt x="5" y="51"/>
                  </a:lnTo>
                  <a:lnTo>
                    <a:pt x="5" y="57"/>
                  </a:lnTo>
                  <a:lnTo>
                    <a:pt x="22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4" name="Freeform 237"/>
            <p:cNvSpPr>
              <a:spLocks/>
            </p:cNvSpPr>
            <p:nvPr/>
          </p:nvSpPr>
          <p:spPr bwMode="auto">
            <a:xfrm>
              <a:off x="1714" y="3481"/>
              <a:ext cx="24" cy="36"/>
            </a:xfrm>
            <a:custGeom>
              <a:avLst/>
              <a:gdLst/>
              <a:ahLst/>
              <a:cxnLst>
                <a:cxn ang="0">
                  <a:pos x="6" y="91"/>
                </a:cxn>
                <a:cxn ang="0">
                  <a:pos x="21" y="90"/>
                </a:cxn>
                <a:cxn ang="0">
                  <a:pos x="25" y="86"/>
                </a:cxn>
                <a:cxn ang="0">
                  <a:pos x="30" y="83"/>
                </a:cxn>
                <a:cxn ang="0">
                  <a:pos x="34" y="79"/>
                </a:cxn>
                <a:cxn ang="0">
                  <a:pos x="39" y="77"/>
                </a:cxn>
                <a:cxn ang="0">
                  <a:pos x="45" y="76"/>
                </a:cxn>
                <a:cxn ang="0">
                  <a:pos x="53" y="74"/>
                </a:cxn>
                <a:cxn ang="0">
                  <a:pos x="65" y="74"/>
                </a:cxn>
                <a:cxn ang="0">
                  <a:pos x="74" y="76"/>
                </a:cxn>
                <a:cxn ang="0">
                  <a:pos x="82" y="79"/>
                </a:cxn>
                <a:cxn ang="0">
                  <a:pos x="89" y="84"/>
                </a:cxn>
                <a:cxn ang="0">
                  <a:pos x="95" y="90"/>
                </a:cxn>
                <a:cxn ang="0">
                  <a:pos x="99" y="98"/>
                </a:cxn>
                <a:cxn ang="0">
                  <a:pos x="102" y="105"/>
                </a:cxn>
                <a:cxn ang="0">
                  <a:pos x="104" y="115"/>
                </a:cxn>
                <a:cxn ang="0">
                  <a:pos x="104" y="124"/>
                </a:cxn>
                <a:cxn ang="0">
                  <a:pos x="102" y="133"/>
                </a:cxn>
                <a:cxn ang="0">
                  <a:pos x="100" y="141"/>
                </a:cxn>
                <a:cxn ang="0">
                  <a:pos x="96" y="148"/>
                </a:cxn>
                <a:cxn ang="0">
                  <a:pos x="90" y="154"/>
                </a:cxn>
                <a:cxn ang="0">
                  <a:pos x="83" y="158"/>
                </a:cxn>
                <a:cxn ang="0">
                  <a:pos x="76" y="162"/>
                </a:cxn>
                <a:cxn ang="0">
                  <a:pos x="67" y="164"/>
                </a:cxn>
                <a:cxn ang="0">
                  <a:pos x="57" y="164"/>
                </a:cxn>
                <a:cxn ang="0">
                  <a:pos x="49" y="163"/>
                </a:cxn>
                <a:cxn ang="0">
                  <a:pos x="40" y="161"/>
                </a:cxn>
                <a:cxn ang="0">
                  <a:pos x="34" y="157"/>
                </a:cxn>
                <a:cxn ang="0">
                  <a:pos x="27" y="153"/>
                </a:cxn>
                <a:cxn ang="0">
                  <a:pos x="23" y="147"/>
                </a:cxn>
                <a:cxn ang="0">
                  <a:pos x="19" y="140"/>
                </a:cxn>
                <a:cxn ang="0">
                  <a:pos x="17" y="133"/>
                </a:cxn>
                <a:cxn ang="0">
                  <a:pos x="0" y="129"/>
                </a:cxn>
                <a:cxn ang="0">
                  <a:pos x="2" y="141"/>
                </a:cxn>
                <a:cxn ang="0">
                  <a:pos x="6" y="152"/>
                </a:cxn>
                <a:cxn ang="0">
                  <a:pos x="11" y="160"/>
                </a:cxn>
                <a:cxn ang="0">
                  <a:pos x="19" y="167"/>
                </a:cxn>
                <a:cxn ang="0">
                  <a:pos x="29" y="171"/>
                </a:cxn>
                <a:cxn ang="0">
                  <a:pos x="39" y="176"/>
                </a:cxn>
                <a:cxn ang="0">
                  <a:pos x="51" y="177"/>
                </a:cxn>
                <a:cxn ang="0">
                  <a:pos x="64" y="178"/>
                </a:cxn>
                <a:cxn ang="0">
                  <a:pos x="74" y="177"/>
                </a:cxn>
                <a:cxn ang="0">
                  <a:pos x="85" y="173"/>
                </a:cxn>
                <a:cxn ang="0">
                  <a:pos x="95" y="169"/>
                </a:cxn>
                <a:cxn ang="0">
                  <a:pos x="104" y="163"/>
                </a:cxn>
                <a:cxn ang="0">
                  <a:pos x="111" y="154"/>
                </a:cxn>
                <a:cxn ang="0">
                  <a:pos x="117" y="145"/>
                </a:cxn>
                <a:cxn ang="0">
                  <a:pos x="120" y="133"/>
                </a:cxn>
                <a:cxn ang="0">
                  <a:pos x="121" y="120"/>
                </a:cxn>
                <a:cxn ang="0">
                  <a:pos x="120" y="107"/>
                </a:cxn>
                <a:cxn ang="0">
                  <a:pos x="117" y="95"/>
                </a:cxn>
                <a:cxn ang="0">
                  <a:pos x="112" y="86"/>
                </a:cxn>
                <a:cxn ang="0">
                  <a:pos x="105" y="77"/>
                </a:cxn>
                <a:cxn ang="0">
                  <a:pos x="97" y="70"/>
                </a:cxn>
                <a:cxn ang="0">
                  <a:pos x="87" y="66"/>
                </a:cxn>
                <a:cxn ang="0">
                  <a:pos x="76" y="62"/>
                </a:cxn>
                <a:cxn ang="0">
                  <a:pos x="64" y="61"/>
                </a:cxn>
                <a:cxn ang="0">
                  <a:pos x="52" y="61"/>
                </a:cxn>
                <a:cxn ang="0">
                  <a:pos x="42" y="63"/>
                </a:cxn>
                <a:cxn ang="0">
                  <a:pos x="33" y="67"/>
                </a:cxn>
                <a:cxn ang="0">
                  <a:pos x="23" y="72"/>
                </a:cxn>
                <a:cxn ang="0">
                  <a:pos x="111" y="14"/>
                </a:cxn>
                <a:cxn ang="0">
                  <a:pos x="20" y="0"/>
                </a:cxn>
              </a:cxnLst>
              <a:rect l="0" t="0" r="r" b="b"/>
              <a:pathLst>
                <a:path w="121" h="178">
                  <a:moveTo>
                    <a:pt x="20" y="0"/>
                  </a:moveTo>
                  <a:lnTo>
                    <a:pt x="6" y="91"/>
                  </a:lnTo>
                  <a:lnTo>
                    <a:pt x="19" y="92"/>
                  </a:lnTo>
                  <a:lnTo>
                    <a:pt x="21" y="90"/>
                  </a:lnTo>
                  <a:lnTo>
                    <a:pt x="23" y="88"/>
                  </a:lnTo>
                  <a:lnTo>
                    <a:pt x="25" y="86"/>
                  </a:lnTo>
                  <a:lnTo>
                    <a:pt x="27" y="84"/>
                  </a:lnTo>
                  <a:lnTo>
                    <a:pt x="30" y="83"/>
                  </a:lnTo>
                  <a:lnTo>
                    <a:pt x="32" y="81"/>
                  </a:lnTo>
                  <a:lnTo>
                    <a:pt x="34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2" y="76"/>
                  </a:lnTo>
                  <a:lnTo>
                    <a:pt x="45" y="76"/>
                  </a:lnTo>
                  <a:lnTo>
                    <a:pt x="48" y="75"/>
                  </a:lnTo>
                  <a:lnTo>
                    <a:pt x="53" y="74"/>
                  </a:lnTo>
                  <a:lnTo>
                    <a:pt x="60" y="74"/>
                  </a:lnTo>
                  <a:lnTo>
                    <a:pt x="65" y="74"/>
                  </a:lnTo>
                  <a:lnTo>
                    <a:pt x="69" y="75"/>
                  </a:lnTo>
                  <a:lnTo>
                    <a:pt x="74" y="76"/>
                  </a:lnTo>
                  <a:lnTo>
                    <a:pt x="79" y="77"/>
                  </a:lnTo>
                  <a:lnTo>
                    <a:pt x="82" y="79"/>
                  </a:lnTo>
                  <a:lnTo>
                    <a:pt x="86" y="82"/>
                  </a:lnTo>
                  <a:lnTo>
                    <a:pt x="89" y="84"/>
                  </a:lnTo>
                  <a:lnTo>
                    <a:pt x="93" y="87"/>
                  </a:lnTo>
                  <a:lnTo>
                    <a:pt x="95" y="90"/>
                  </a:lnTo>
                  <a:lnTo>
                    <a:pt x="98" y="93"/>
                  </a:lnTo>
                  <a:lnTo>
                    <a:pt x="99" y="98"/>
                  </a:lnTo>
                  <a:lnTo>
                    <a:pt x="101" y="101"/>
                  </a:lnTo>
                  <a:lnTo>
                    <a:pt x="102" y="105"/>
                  </a:lnTo>
                  <a:lnTo>
                    <a:pt x="103" y="110"/>
                  </a:lnTo>
                  <a:lnTo>
                    <a:pt x="104" y="115"/>
                  </a:lnTo>
                  <a:lnTo>
                    <a:pt x="104" y="120"/>
                  </a:lnTo>
                  <a:lnTo>
                    <a:pt x="104" y="124"/>
                  </a:lnTo>
                  <a:lnTo>
                    <a:pt x="103" y="129"/>
                  </a:lnTo>
                  <a:lnTo>
                    <a:pt x="102" y="133"/>
                  </a:lnTo>
                  <a:lnTo>
                    <a:pt x="101" y="137"/>
                  </a:lnTo>
                  <a:lnTo>
                    <a:pt x="100" y="141"/>
                  </a:lnTo>
                  <a:lnTo>
                    <a:pt x="98" y="145"/>
                  </a:lnTo>
                  <a:lnTo>
                    <a:pt x="96" y="148"/>
                  </a:lnTo>
                  <a:lnTo>
                    <a:pt x="93" y="151"/>
                  </a:lnTo>
                  <a:lnTo>
                    <a:pt x="90" y="154"/>
                  </a:lnTo>
                  <a:lnTo>
                    <a:pt x="87" y="156"/>
                  </a:lnTo>
                  <a:lnTo>
                    <a:pt x="83" y="158"/>
                  </a:lnTo>
                  <a:lnTo>
                    <a:pt x="80" y="161"/>
                  </a:lnTo>
                  <a:lnTo>
                    <a:pt x="76" y="162"/>
                  </a:lnTo>
                  <a:lnTo>
                    <a:pt x="71" y="163"/>
                  </a:lnTo>
                  <a:lnTo>
                    <a:pt x="67" y="164"/>
                  </a:lnTo>
                  <a:lnTo>
                    <a:pt x="62" y="164"/>
                  </a:lnTo>
                  <a:lnTo>
                    <a:pt x="57" y="164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5" y="162"/>
                  </a:lnTo>
                  <a:lnTo>
                    <a:pt x="40" y="161"/>
                  </a:lnTo>
                  <a:lnTo>
                    <a:pt x="37" y="158"/>
                  </a:lnTo>
                  <a:lnTo>
                    <a:pt x="34" y="157"/>
                  </a:lnTo>
                  <a:lnTo>
                    <a:pt x="31" y="155"/>
                  </a:lnTo>
                  <a:lnTo>
                    <a:pt x="27" y="153"/>
                  </a:lnTo>
                  <a:lnTo>
                    <a:pt x="25" y="150"/>
                  </a:lnTo>
                  <a:lnTo>
                    <a:pt x="23" y="147"/>
                  </a:lnTo>
                  <a:lnTo>
                    <a:pt x="21" y="144"/>
                  </a:lnTo>
                  <a:lnTo>
                    <a:pt x="19" y="140"/>
                  </a:lnTo>
                  <a:lnTo>
                    <a:pt x="18" y="137"/>
                  </a:lnTo>
                  <a:lnTo>
                    <a:pt x="17" y="133"/>
                  </a:lnTo>
                  <a:lnTo>
                    <a:pt x="16" y="129"/>
                  </a:lnTo>
                  <a:lnTo>
                    <a:pt x="0" y="129"/>
                  </a:lnTo>
                  <a:lnTo>
                    <a:pt x="1" y="135"/>
                  </a:lnTo>
                  <a:lnTo>
                    <a:pt x="2" y="141"/>
                  </a:lnTo>
                  <a:lnTo>
                    <a:pt x="3" y="147"/>
                  </a:lnTo>
                  <a:lnTo>
                    <a:pt x="6" y="152"/>
                  </a:lnTo>
                  <a:lnTo>
                    <a:pt x="8" y="156"/>
                  </a:lnTo>
                  <a:lnTo>
                    <a:pt x="11" y="160"/>
                  </a:lnTo>
                  <a:lnTo>
                    <a:pt x="16" y="164"/>
                  </a:lnTo>
                  <a:lnTo>
                    <a:pt x="19" y="167"/>
                  </a:lnTo>
                  <a:lnTo>
                    <a:pt x="24" y="169"/>
                  </a:lnTo>
                  <a:lnTo>
                    <a:pt x="29" y="171"/>
                  </a:lnTo>
                  <a:lnTo>
                    <a:pt x="34" y="173"/>
                  </a:lnTo>
                  <a:lnTo>
                    <a:pt x="39" y="176"/>
                  </a:lnTo>
                  <a:lnTo>
                    <a:pt x="45" y="177"/>
                  </a:lnTo>
                  <a:lnTo>
                    <a:pt x="51" y="177"/>
                  </a:lnTo>
                  <a:lnTo>
                    <a:pt x="57" y="178"/>
                  </a:lnTo>
                  <a:lnTo>
                    <a:pt x="64" y="178"/>
                  </a:lnTo>
                  <a:lnTo>
                    <a:pt x="69" y="178"/>
                  </a:lnTo>
                  <a:lnTo>
                    <a:pt x="74" y="177"/>
                  </a:lnTo>
                  <a:lnTo>
                    <a:pt x="80" y="176"/>
                  </a:lnTo>
                  <a:lnTo>
                    <a:pt x="85" y="173"/>
                  </a:lnTo>
                  <a:lnTo>
                    <a:pt x="90" y="171"/>
                  </a:lnTo>
                  <a:lnTo>
                    <a:pt x="95" y="169"/>
                  </a:lnTo>
                  <a:lnTo>
                    <a:pt x="100" y="166"/>
                  </a:lnTo>
                  <a:lnTo>
                    <a:pt x="104" y="163"/>
                  </a:lnTo>
                  <a:lnTo>
                    <a:pt x="108" y="158"/>
                  </a:lnTo>
                  <a:lnTo>
                    <a:pt x="111" y="154"/>
                  </a:lnTo>
                  <a:lnTo>
                    <a:pt x="114" y="150"/>
                  </a:lnTo>
                  <a:lnTo>
                    <a:pt x="117" y="145"/>
                  </a:lnTo>
                  <a:lnTo>
                    <a:pt x="118" y="139"/>
                  </a:lnTo>
                  <a:lnTo>
                    <a:pt x="120" y="133"/>
                  </a:lnTo>
                  <a:lnTo>
                    <a:pt x="121" y="126"/>
                  </a:lnTo>
                  <a:lnTo>
                    <a:pt x="121" y="120"/>
                  </a:lnTo>
                  <a:lnTo>
                    <a:pt x="121" y="114"/>
                  </a:lnTo>
                  <a:lnTo>
                    <a:pt x="120" y="107"/>
                  </a:lnTo>
                  <a:lnTo>
                    <a:pt x="119" y="101"/>
                  </a:lnTo>
                  <a:lnTo>
                    <a:pt x="117" y="95"/>
                  </a:lnTo>
                  <a:lnTo>
                    <a:pt x="115" y="90"/>
                  </a:lnTo>
                  <a:lnTo>
                    <a:pt x="112" y="86"/>
                  </a:lnTo>
                  <a:lnTo>
                    <a:pt x="109" y="82"/>
                  </a:lnTo>
                  <a:lnTo>
                    <a:pt x="105" y="77"/>
                  </a:lnTo>
                  <a:lnTo>
                    <a:pt x="101" y="73"/>
                  </a:lnTo>
                  <a:lnTo>
                    <a:pt x="97" y="70"/>
                  </a:lnTo>
                  <a:lnTo>
                    <a:pt x="92" y="68"/>
                  </a:lnTo>
                  <a:lnTo>
                    <a:pt x="87" y="66"/>
                  </a:lnTo>
                  <a:lnTo>
                    <a:pt x="81" y="63"/>
                  </a:lnTo>
                  <a:lnTo>
                    <a:pt x="76" y="62"/>
                  </a:lnTo>
                  <a:lnTo>
                    <a:pt x="70" y="61"/>
                  </a:lnTo>
                  <a:lnTo>
                    <a:pt x="64" y="61"/>
                  </a:lnTo>
                  <a:lnTo>
                    <a:pt x="57" y="61"/>
                  </a:lnTo>
                  <a:lnTo>
                    <a:pt x="52" y="61"/>
                  </a:lnTo>
                  <a:lnTo>
                    <a:pt x="47" y="62"/>
                  </a:lnTo>
                  <a:lnTo>
                    <a:pt x="42" y="63"/>
                  </a:lnTo>
                  <a:lnTo>
                    <a:pt x="38" y="65"/>
                  </a:lnTo>
                  <a:lnTo>
                    <a:pt x="33" y="67"/>
                  </a:lnTo>
                  <a:lnTo>
                    <a:pt x="29" y="69"/>
                  </a:lnTo>
                  <a:lnTo>
                    <a:pt x="23" y="72"/>
                  </a:lnTo>
                  <a:lnTo>
                    <a:pt x="34" y="14"/>
                  </a:lnTo>
                  <a:lnTo>
                    <a:pt x="111" y="14"/>
                  </a:lnTo>
                  <a:lnTo>
                    <a:pt x="111" y="0"/>
                  </a:lnTo>
                  <a:lnTo>
                    <a:pt x="2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5" name="Freeform 238"/>
            <p:cNvSpPr>
              <a:spLocks/>
            </p:cNvSpPr>
            <p:nvPr/>
          </p:nvSpPr>
          <p:spPr bwMode="auto">
            <a:xfrm>
              <a:off x="345" y="3410"/>
              <a:ext cx="24" cy="36"/>
            </a:xfrm>
            <a:custGeom>
              <a:avLst/>
              <a:gdLst/>
              <a:ahLst/>
              <a:cxnLst>
                <a:cxn ang="0">
                  <a:pos x="118" y="37"/>
                </a:cxn>
                <a:cxn ang="0">
                  <a:pos x="116" y="29"/>
                </a:cxn>
                <a:cxn ang="0">
                  <a:pos x="112" y="20"/>
                </a:cxn>
                <a:cxn ang="0">
                  <a:pos x="105" y="14"/>
                </a:cxn>
                <a:cxn ang="0">
                  <a:pos x="99" y="9"/>
                </a:cxn>
                <a:cxn ang="0">
                  <a:pos x="90" y="4"/>
                </a:cxn>
                <a:cxn ang="0">
                  <a:pos x="82" y="1"/>
                </a:cxn>
                <a:cxn ang="0">
                  <a:pos x="72" y="0"/>
                </a:cxn>
                <a:cxn ang="0">
                  <a:pos x="57" y="1"/>
                </a:cxn>
                <a:cxn ang="0">
                  <a:pos x="40" y="5"/>
                </a:cxn>
                <a:cxn ang="0">
                  <a:pos x="27" y="14"/>
                </a:cxn>
                <a:cxn ang="0">
                  <a:pos x="17" y="25"/>
                </a:cxn>
                <a:cxn ang="0">
                  <a:pos x="9" y="38"/>
                </a:cxn>
                <a:cxn ang="0">
                  <a:pos x="4" y="53"/>
                </a:cxn>
                <a:cxn ang="0">
                  <a:pos x="1" y="69"/>
                </a:cxn>
                <a:cxn ang="0">
                  <a:pos x="0" y="94"/>
                </a:cxn>
                <a:cxn ang="0">
                  <a:pos x="1" y="115"/>
                </a:cxn>
                <a:cxn ang="0">
                  <a:pos x="5" y="133"/>
                </a:cxn>
                <a:cxn ang="0">
                  <a:pos x="10" y="148"/>
                </a:cxn>
                <a:cxn ang="0">
                  <a:pos x="18" y="160"/>
                </a:cxn>
                <a:cxn ang="0">
                  <a:pos x="27" y="169"/>
                </a:cxn>
                <a:cxn ang="0">
                  <a:pos x="38" y="174"/>
                </a:cxn>
                <a:cxn ang="0">
                  <a:pos x="51" y="177"/>
                </a:cxn>
                <a:cxn ang="0">
                  <a:pos x="64" y="178"/>
                </a:cxn>
                <a:cxn ang="0">
                  <a:pos x="76" y="177"/>
                </a:cxn>
                <a:cxn ang="0">
                  <a:pos x="88" y="174"/>
                </a:cxn>
                <a:cxn ang="0">
                  <a:pos x="99" y="170"/>
                </a:cxn>
                <a:cxn ang="0">
                  <a:pos x="107" y="163"/>
                </a:cxn>
                <a:cxn ang="0">
                  <a:pos x="114" y="155"/>
                </a:cxn>
                <a:cxn ang="0">
                  <a:pos x="118" y="145"/>
                </a:cxn>
                <a:cxn ang="0">
                  <a:pos x="121" y="133"/>
                </a:cxn>
                <a:cxn ang="0">
                  <a:pos x="122" y="121"/>
                </a:cxn>
                <a:cxn ang="0">
                  <a:pos x="121" y="108"/>
                </a:cxn>
                <a:cxn ang="0">
                  <a:pos x="118" y="97"/>
                </a:cxn>
                <a:cxn ang="0">
                  <a:pos x="114" y="88"/>
                </a:cxn>
                <a:cxn ang="0">
                  <a:pos x="107" y="79"/>
                </a:cxn>
                <a:cxn ang="0">
                  <a:pos x="99" y="73"/>
                </a:cxn>
                <a:cxn ang="0">
                  <a:pos x="89" y="68"/>
                </a:cxn>
                <a:cxn ang="0">
                  <a:pos x="77" y="66"/>
                </a:cxn>
                <a:cxn ang="0">
                  <a:pos x="65" y="65"/>
                </a:cxn>
                <a:cxn ang="0">
                  <a:pos x="55" y="66"/>
                </a:cxn>
                <a:cxn ang="0">
                  <a:pos x="48" y="67"/>
                </a:cxn>
                <a:cxn ang="0">
                  <a:pos x="40" y="70"/>
                </a:cxn>
                <a:cxn ang="0">
                  <a:pos x="35" y="74"/>
                </a:cxn>
                <a:cxn ang="0">
                  <a:pos x="29" y="78"/>
                </a:cxn>
                <a:cxn ang="0">
                  <a:pos x="20" y="86"/>
                </a:cxn>
                <a:cxn ang="0">
                  <a:pos x="18" y="79"/>
                </a:cxn>
                <a:cxn ang="0">
                  <a:pos x="21" y="59"/>
                </a:cxn>
                <a:cxn ang="0">
                  <a:pos x="24" y="46"/>
                </a:cxn>
                <a:cxn ang="0">
                  <a:pos x="29" y="34"/>
                </a:cxn>
                <a:cxn ang="0">
                  <a:pos x="37" y="25"/>
                </a:cxn>
                <a:cxn ang="0">
                  <a:pos x="44" y="19"/>
                </a:cxn>
                <a:cxn ang="0">
                  <a:pos x="50" y="16"/>
                </a:cxn>
                <a:cxn ang="0">
                  <a:pos x="60" y="13"/>
                </a:cxn>
                <a:cxn ang="0">
                  <a:pos x="71" y="13"/>
                </a:cxn>
                <a:cxn ang="0">
                  <a:pos x="77" y="14"/>
                </a:cxn>
                <a:cxn ang="0">
                  <a:pos x="84" y="16"/>
                </a:cxn>
                <a:cxn ang="0">
                  <a:pos x="89" y="19"/>
                </a:cxn>
                <a:cxn ang="0">
                  <a:pos x="94" y="23"/>
                </a:cxn>
                <a:cxn ang="0">
                  <a:pos x="97" y="28"/>
                </a:cxn>
                <a:cxn ang="0">
                  <a:pos x="99" y="33"/>
                </a:cxn>
                <a:cxn ang="0">
                  <a:pos x="101" y="39"/>
                </a:cxn>
                <a:cxn ang="0">
                  <a:pos x="119" y="43"/>
                </a:cxn>
              </a:cxnLst>
              <a:rect l="0" t="0" r="r" b="b"/>
              <a:pathLst>
                <a:path w="122" h="178">
                  <a:moveTo>
                    <a:pt x="119" y="43"/>
                  </a:moveTo>
                  <a:lnTo>
                    <a:pt x="118" y="37"/>
                  </a:lnTo>
                  <a:lnTo>
                    <a:pt x="117" y="33"/>
                  </a:lnTo>
                  <a:lnTo>
                    <a:pt x="116" y="29"/>
                  </a:lnTo>
                  <a:lnTo>
                    <a:pt x="114" y="25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5" y="14"/>
                  </a:lnTo>
                  <a:lnTo>
                    <a:pt x="102" y="11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4"/>
                  </a:lnTo>
                  <a:lnTo>
                    <a:pt x="86" y="3"/>
                  </a:lnTo>
                  <a:lnTo>
                    <a:pt x="82" y="1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57" y="1"/>
                  </a:lnTo>
                  <a:lnTo>
                    <a:pt x="49" y="2"/>
                  </a:lnTo>
                  <a:lnTo>
                    <a:pt x="40" y="5"/>
                  </a:lnTo>
                  <a:lnTo>
                    <a:pt x="34" y="9"/>
                  </a:lnTo>
                  <a:lnTo>
                    <a:pt x="27" y="14"/>
                  </a:lnTo>
                  <a:lnTo>
                    <a:pt x="22" y="19"/>
                  </a:lnTo>
                  <a:lnTo>
                    <a:pt x="17" y="25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3" y="62"/>
                  </a:lnTo>
                  <a:lnTo>
                    <a:pt x="1" y="69"/>
                  </a:lnTo>
                  <a:lnTo>
                    <a:pt x="1" y="78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5" y="133"/>
                  </a:lnTo>
                  <a:lnTo>
                    <a:pt x="7" y="141"/>
                  </a:lnTo>
                  <a:lnTo>
                    <a:pt x="10" y="148"/>
                  </a:lnTo>
                  <a:lnTo>
                    <a:pt x="13" y="155"/>
                  </a:lnTo>
                  <a:lnTo>
                    <a:pt x="18" y="160"/>
                  </a:lnTo>
                  <a:lnTo>
                    <a:pt x="22" y="164"/>
                  </a:lnTo>
                  <a:lnTo>
                    <a:pt x="27" y="169"/>
                  </a:lnTo>
                  <a:lnTo>
                    <a:pt x="33" y="172"/>
                  </a:lnTo>
                  <a:lnTo>
                    <a:pt x="38" y="174"/>
                  </a:lnTo>
                  <a:lnTo>
                    <a:pt x="44" y="176"/>
                  </a:lnTo>
                  <a:lnTo>
                    <a:pt x="51" y="177"/>
                  </a:lnTo>
                  <a:lnTo>
                    <a:pt x="57" y="178"/>
                  </a:lnTo>
                  <a:lnTo>
                    <a:pt x="64" y="178"/>
                  </a:lnTo>
                  <a:lnTo>
                    <a:pt x="70" y="178"/>
                  </a:lnTo>
                  <a:lnTo>
                    <a:pt x="76" y="177"/>
                  </a:lnTo>
                  <a:lnTo>
                    <a:pt x="83" y="176"/>
                  </a:lnTo>
                  <a:lnTo>
                    <a:pt x="88" y="174"/>
                  </a:lnTo>
                  <a:lnTo>
                    <a:pt x="94" y="172"/>
                  </a:lnTo>
                  <a:lnTo>
                    <a:pt x="99" y="170"/>
                  </a:lnTo>
                  <a:lnTo>
                    <a:pt x="103" y="167"/>
                  </a:lnTo>
                  <a:lnTo>
                    <a:pt x="107" y="163"/>
                  </a:lnTo>
                  <a:lnTo>
                    <a:pt x="111" y="159"/>
                  </a:lnTo>
                  <a:lnTo>
                    <a:pt x="114" y="155"/>
                  </a:lnTo>
                  <a:lnTo>
                    <a:pt x="116" y="151"/>
                  </a:lnTo>
                  <a:lnTo>
                    <a:pt x="118" y="145"/>
                  </a:lnTo>
                  <a:lnTo>
                    <a:pt x="120" y="140"/>
                  </a:lnTo>
                  <a:lnTo>
                    <a:pt x="121" y="133"/>
                  </a:lnTo>
                  <a:lnTo>
                    <a:pt x="122" y="127"/>
                  </a:lnTo>
                  <a:lnTo>
                    <a:pt x="122" y="121"/>
                  </a:lnTo>
                  <a:lnTo>
                    <a:pt x="122" y="114"/>
                  </a:lnTo>
                  <a:lnTo>
                    <a:pt x="121" y="108"/>
                  </a:lnTo>
                  <a:lnTo>
                    <a:pt x="120" y="102"/>
                  </a:lnTo>
                  <a:lnTo>
                    <a:pt x="118" y="97"/>
                  </a:lnTo>
                  <a:lnTo>
                    <a:pt x="116" y="92"/>
                  </a:lnTo>
                  <a:lnTo>
                    <a:pt x="114" y="88"/>
                  </a:lnTo>
                  <a:lnTo>
                    <a:pt x="111" y="83"/>
                  </a:lnTo>
                  <a:lnTo>
                    <a:pt x="107" y="79"/>
                  </a:lnTo>
                  <a:lnTo>
                    <a:pt x="103" y="76"/>
                  </a:lnTo>
                  <a:lnTo>
                    <a:pt x="99" y="73"/>
                  </a:lnTo>
                  <a:lnTo>
                    <a:pt x="95" y="70"/>
                  </a:lnTo>
                  <a:lnTo>
                    <a:pt x="89" y="68"/>
                  </a:lnTo>
                  <a:lnTo>
                    <a:pt x="84" y="67"/>
                  </a:lnTo>
                  <a:lnTo>
                    <a:pt x="77" y="66"/>
                  </a:lnTo>
                  <a:lnTo>
                    <a:pt x="71" y="65"/>
                  </a:lnTo>
                  <a:lnTo>
                    <a:pt x="65" y="65"/>
                  </a:lnTo>
                  <a:lnTo>
                    <a:pt x="59" y="65"/>
                  </a:lnTo>
                  <a:lnTo>
                    <a:pt x="55" y="66"/>
                  </a:lnTo>
                  <a:lnTo>
                    <a:pt x="51" y="66"/>
                  </a:lnTo>
                  <a:lnTo>
                    <a:pt x="48" y="67"/>
                  </a:lnTo>
                  <a:lnTo>
                    <a:pt x="43" y="68"/>
                  </a:lnTo>
                  <a:lnTo>
                    <a:pt x="40" y="70"/>
                  </a:lnTo>
                  <a:lnTo>
                    <a:pt x="37" y="72"/>
                  </a:lnTo>
                  <a:lnTo>
                    <a:pt x="35" y="74"/>
                  </a:lnTo>
                  <a:lnTo>
                    <a:pt x="32" y="76"/>
                  </a:lnTo>
                  <a:lnTo>
                    <a:pt x="29" y="78"/>
                  </a:lnTo>
                  <a:lnTo>
                    <a:pt x="24" y="82"/>
                  </a:lnTo>
                  <a:lnTo>
                    <a:pt x="20" y="86"/>
                  </a:lnTo>
                  <a:lnTo>
                    <a:pt x="17" y="92"/>
                  </a:lnTo>
                  <a:lnTo>
                    <a:pt x="18" y="79"/>
                  </a:lnTo>
                  <a:lnTo>
                    <a:pt x="19" y="65"/>
                  </a:lnTo>
                  <a:lnTo>
                    <a:pt x="21" y="59"/>
                  </a:lnTo>
                  <a:lnTo>
                    <a:pt x="22" y="52"/>
                  </a:lnTo>
                  <a:lnTo>
                    <a:pt x="24" y="46"/>
                  </a:lnTo>
                  <a:lnTo>
                    <a:pt x="26" y="39"/>
                  </a:lnTo>
                  <a:lnTo>
                    <a:pt x="29" y="34"/>
                  </a:lnTo>
                  <a:lnTo>
                    <a:pt x="33" y="29"/>
                  </a:lnTo>
                  <a:lnTo>
                    <a:pt x="37" y="25"/>
                  </a:lnTo>
                  <a:lnTo>
                    <a:pt x="41" y="20"/>
                  </a:lnTo>
                  <a:lnTo>
                    <a:pt x="44" y="19"/>
                  </a:lnTo>
                  <a:lnTo>
                    <a:pt x="47" y="17"/>
                  </a:lnTo>
                  <a:lnTo>
                    <a:pt x="50" y="16"/>
                  </a:lnTo>
                  <a:lnTo>
                    <a:pt x="53" y="15"/>
                  </a:lnTo>
                  <a:lnTo>
                    <a:pt x="60" y="13"/>
                  </a:lnTo>
                  <a:lnTo>
                    <a:pt x="68" y="13"/>
                  </a:lnTo>
                  <a:lnTo>
                    <a:pt x="71" y="13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81" y="15"/>
                  </a:lnTo>
                  <a:lnTo>
                    <a:pt x="84" y="16"/>
                  </a:lnTo>
                  <a:lnTo>
                    <a:pt x="86" y="17"/>
                  </a:lnTo>
                  <a:lnTo>
                    <a:pt x="89" y="19"/>
                  </a:lnTo>
                  <a:lnTo>
                    <a:pt x="91" y="21"/>
                  </a:lnTo>
                  <a:lnTo>
                    <a:pt x="94" y="23"/>
                  </a:lnTo>
                  <a:lnTo>
                    <a:pt x="95" y="26"/>
                  </a:lnTo>
                  <a:lnTo>
                    <a:pt x="97" y="28"/>
                  </a:lnTo>
                  <a:lnTo>
                    <a:pt x="98" y="30"/>
                  </a:lnTo>
                  <a:lnTo>
                    <a:pt x="99" y="33"/>
                  </a:lnTo>
                  <a:lnTo>
                    <a:pt x="101" y="36"/>
                  </a:lnTo>
                  <a:lnTo>
                    <a:pt x="101" y="39"/>
                  </a:lnTo>
                  <a:lnTo>
                    <a:pt x="102" y="43"/>
                  </a:lnTo>
                  <a:lnTo>
                    <a:pt x="119" y="4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6" name="Freeform 239"/>
            <p:cNvSpPr>
              <a:spLocks/>
            </p:cNvSpPr>
            <p:nvPr/>
          </p:nvSpPr>
          <p:spPr bwMode="auto">
            <a:xfrm>
              <a:off x="349" y="3426"/>
              <a:ext cx="17" cy="1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7" y="1"/>
                </a:cxn>
                <a:cxn ang="0">
                  <a:pos x="64" y="4"/>
                </a:cxn>
                <a:cxn ang="0">
                  <a:pos x="70" y="8"/>
                </a:cxn>
                <a:cxn ang="0">
                  <a:pos x="76" y="14"/>
                </a:cxn>
                <a:cxn ang="0">
                  <a:pos x="79" y="20"/>
                </a:cxn>
                <a:cxn ang="0">
                  <a:pos x="82" y="29"/>
                </a:cxn>
                <a:cxn ang="0">
                  <a:pos x="83" y="37"/>
                </a:cxn>
                <a:cxn ang="0">
                  <a:pos x="83" y="47"/>
                </a:cxn>
                <a:cxn ang="0">
                  <a:pos x="82" y="54"/>
                </a:cxn>
                <a:cxn ang="0">
                  <a:pos x="80" y="62"/>
                </a:cxn>
                <a:cxn ang="0">
                  <a:pos x="77" y="69"/>
                </a:cxn>
                <a:cxn ang="0">
                  <a:pos x="72" y="76"/>
                </a:cxn>
                <a:cxn ang="0">
                  <a:pos x="65" y="81"/>
                </a:cxn>
                <a:cxn ang="0">
                  <a:pos x="58" y="85"/>
                </a:cxn>
                <a:cxn ang="0">
                  <a:pos x="48" y="87"/>
                </a:cxn>
                <a:cxn ang="0">
                  <a:pos x="37" y="87"/>
                </a:cxn>
                <a:cxn ang="0">
                  <a:pos x="28" y="85"/>
                </a:cxn>
                <a:cxn ang="0">
                  <a:pos x="19" y="81"/>
                </a:cxn>
                <a:cxn ang="0">
                  <a:pos x="13" y="76"/>
                </a:cxn>
                <a:cxn ang="0">
                  <a:pos x="7" y="69"/>
                </a:cxn>
                <a:cxn ang="0">
                  <a:pos x="4" y="62"/>
                </a:cxn>
                <a:cxn ang="0">
                  <a:pos x="1" y="54"/>
                </a:cxn>
                <a:cxn ang="0">
                  <a:pos x="0" y="47"/>
                </a:cxn>
                <a:cxn ang="0">
                  <a:pos x="0" y="39"/>
                </a:cxn>
                <a:cxn ang="0">
                  <a:pos x="2" y="31"/>
                </a:cxn>
                <a:cxn ang="0">
                  <a:pos x="4" y="23"/>
                </a:cxn>
                <a:cxn ang="0">
                  <a:pos x="8" y="16"/>
                </a:cxn>
                <a:cxn ang="0">
                  <a:pos x="15" y="11"/>
                </a:cxn>
                <a:cxn ang="0">
                  <a:pos x="21" y="5"/>
                </a:cxn>
                <a:cxn ang="0">
                  <a:pos x="29" y="2"/>
                </a:cxn>
                <a:cxn ang="0">
                  <a:pos x="37" y="0"/>
                </a:cxn>
              </a:cxnLst>
              <a:rect l="0" t="0" r="r" b="b"/>
              <a:pathLst>
                <a:path w="83" h="87">
                  <a:moveTo>
                    <a:pt x="42" y="0"/>
                  </a:moveTo>
                  <a:lnTo>
                    <a:pt x="47" y="0"/>
                  </a:lnTo>
                  <a:lnTo>
                    <a:pt x="51" y="1"/>
                  </a:lnTo>
                  <a:lnTo>
                    <a:pt x="57" y="1"/>
                  </a:lnTo>
                  <a:lnTo>
                    <a:pt x="60" y="3"/>
                  </a:lnTo>
                  <a:lnTo>
                    <a:pt x="64" y="4"/>
                  </a:lnTo>
                  <a:lnTo>
                    <a:pt x="67" y="6"/>
                  </a:lnTo>
                  <a:lnTo>
                    <a:pt x="70" y="8"/>
                  </a:lnTo>
                  <a:lnTo>
                    <a:pt x="74" y="11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79" y="20"/>
                  </a:lnTo>
                  <a:lnTo>
                    <a:pt x="81" y="24"/>
                  </a:lnTo>
                  <a:lnTo>
                    <a:pt x="82" y="29"/>
                  </a:lnTo>
                  <a:lnTo>
                    <a:pt x="82" y="33"/>
                  </a:lnTo>
                  <a:lnTo>
                    <a:pt x="83" y="37"/>
                  </a:lnTo>
                  <a:lnTo>
                    <a:pt x="83" y="43"/>
                  </a:lnTo>
                  <a:lnTo>
                    <a:pt x="83" y="47"/>
                  </a:lnTo>
                  <a:lnTo>
                    <a:pt x="83" y="50"/>
                  </a:lnTo>
                  <a:lnTo>
                    <a:pt x="82" y="54"/>
                  </a:lnTo>
                  <a:lnTo>
                    <a:pt x="81" y="59"/>
                  </a:lnTo>
                  <a:lnTo>
                    <a:pt x="80" y="62"/>
                  </a:lnTo>
                  <a:lnTo>
                    <a:pt x="78" y="66"/>
                  </a:lnTo>
                  <a:lnTo>
                    <a:pt x="77" y="69"/>
                  </a:lnTo>
                  <a:lnTo>
                    <a:pt x="75" y="73"/>
                  </a:lnTo>
                  <a:lnTo>
                    <a:pt x="72" y="76"/>
                  </a:lnTo>
                  <a:lnTo>
                    <a:pt x="68" y="79"/>
                  </a:lnTo>
                  <a:lnTo>
                    <a:pt x="65" y="81"/>
                  </a:lnTo>
                  <a:lnTo>
                    <a:pt x="62" y="83"/>
                  </a:lnTo>
                  <a:lnTo>
                    <a:pt x="58" y="85"/>
                  </a:lnTo>
                  <a:lnTo>
                    <a:pt x="53" y="86"/>
                  </a:lnTo>
                  <a:lnTo>
                    <a:pt x="48" y="87"/>
                  </a:lnTo>
                  <a:lnTo>
                    <a:pt x="43" y="87"/>
                  </a:lnTo>
                  <a:lnTo>
                    <a:pt x="37" y="87"/>
                  </a:lnTo>
                  <a:lnTo>
                    <a:pt x="32" y="86"/>
                  </a:lnTo>
                  <a:lnTo>
                    <a:pt x="28" y="85"/>
                  </a:lnTo>
                  <a:lnTo>
                    <a:pt x="23" y="83"/>
                  </a:lnTo>
                  <a:lnTo>
                    <a:pt x="19" y="81"/>
                  </a:lnTo>
                  <a:lnTo>
                    <a:pt x="16" y="79"/>
                  </a:lnTo>
                  <a:lnTo>
                    <a:pt x="13" y="76"/>
                  </a:lnTo>
                  <a:lnTo>
                    <a:pt x="11" y="73"/>
                  </a:lnTo>
                  <a:lnTo>
                    <a:pt x="7" y="69"/>
                  </a:lnTo>
                  <a:lnTo>
                    <a:pt x="5" y="66"/>
                  </a:lnTo>
                  <a:lnTo>
                    <a:pt x="4" y="62"/>
                  </a:lnTo>
                  <a:lnTo>
                    <a:pt x="2" y="59"/>
                  </a:lnTo>
                  <a:lnTo>
                    <a:pt x="1" y="54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1" y="35"/>
                  </a:lnTo>
                  <a:lnTo>
                    <a:pt x="2" y="31"/>
                  </a:lnTo>
                  <a:lnTo>
                    <a:pt x="3" y="27"/>
                  </a:lnTo>
                  <a:lnTo>
                    <a:pt x="4" y="23"/>
                  </a:lnTo>
                  <a:lnTo>
                    <a:pt x="6" y="19"/>
                  </a:lnTo>
                  <a:lnTo>
                    <a:pt x="8" y="16"/>
                  </a:lnTo>
                  <a:lnTo>
                    <a:pt x="12" y="13"/>
                  </a:lnTo>
                  <a:lnTo>
                    <a:pt x="15" y="11"/>
                  </a:lnTo>
                  <a:lnTo>
                    <a:pt x="18" y="7"/>
                  </a:lnTo>
                  <a:lnTo>
                    <a:pt x="21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42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7" name="Freeform 240"/>
            <p:cNvSpPr>
              <a:spLocks/>
            </p:cNvSpPr>
            <p:nvPr/>
          </p:nvSpPr>
          <p:spPr bwMode="auto">
            <a:xfrm>
              <a:off x="375" y="3410"/>
              <a:ext cx="24" cy="36"/>
            </a:xfrm>
            <a:custGeom>
              <a:avLst/>
              <a:gdLst/>
              <a:ahLst/>
              <a:cxnLst>
                <a:cxn ang="0">
                  <a:pos x="118" y="37"/>
                </a:cxn>
                <a:cxn ang="0">
                  <a:pos x="114" y="29"/>
                </a:cxn>
                <a:cxn ang="0">
                  <a:pos x="110" y="20"/>
                </a:cxn>
                <a:cxn ang="0">
                  <a:pos x="105" y="14"/>
                </a:cxn>
                <a:cxn ang="0">
                  <a:pos x="97" y="9"/>
                </a:cxn>
                <a:cxn ang="0">
                  <a:pos x="90" y="4"/>
                </a:cxn>
                <a:cxn ang="0">
                  <a:pos x="80" y="1"/>
                </a:cxn>
                <a:cxn ang="0">
                  <a:pos x="71" y="0"/>
                </a:cxn>
                <a:cxn ang="0">
                  <a:pos x="56" y="1"/>
                </a:cxn>
                <a:cxn ang="0">
                  <a:pos x="40" y="5"/>
                </a:cxn>
                <a:cxn ang="0">
                  <a:pos x="27" y="14"/>
                </a:cxn>
                <a:cxn ang="0">
                  <a:pos x="16" y="25"/>
                </a:cxn>
                <a:cxn ang="0">
                  <a:pos x="10" y="38"/>
                </a:cxn>
                <a:cxn ang="0">
                  <a:pos x="4" y="53"/>
                </a:cxn>
                <a:cxn ang="0">
                  <a:pos x="1" y="78"/>
                </a:cxn>
                <a:cxn ang="0">
                  <a:pos x="0" y="106"/>
                </a:cxn>
                <a:cxn ang="0">
                  <a:pos x="3" y="125"/>
                </a:cxn>
                <a:cxn ang="0">
                  <a:pos x="8" y="141"/>
                </a:cxn>
                <a:cxn ang="0">
                  <a:pos x="14" y="155"/>
                </a:cxn>
                <a:cxn ang="0">
                  <a:pos x="23" y="164"/>
                </a:cxn>
                <a:cxn ang="0">
                  <a:pos x="32" y="172"/>
                </a:cxn>
                <a:cxn ang="0">
                  <a:pos x="44" y="176"/>
                </a:cxn>
                <a:cxn ang="0">
                  <a:pos x="57" y="178"/>
                </a:cxn>
                <a:cxn ang="0">
                  <a:pos x="70" y="178"/>
                </a:cxn>
                <a:cxn ang="0">
                  <a:pos x="82" y="176"/>
                </a:cxn>
                <a:cxn ang="0">
                  <a:pos x="93" y="172"/>
                </a:cxn>
                <a:cxn ang="0">
                  <a:pos x="102" y="167"/>
                </a:cxn>
                <a:cxn ang="0">
                  <a:pos x="110" y="159"/>
                </a:cxn>
                <a:cxn ang="0">
                  <a:pos x="116" y="151"/>
                </a:cxn>
                <a:cxn ang="0">
                  <a:pos x="120" y="140"/>
                </a:cxn>
                <a:cxn ang="0">
                  <a:pos x="122" y="127"/>
                </a:cxn>
                <a:cxn ang="0">
                  <a:pos x="122" y="114"/>
                </a:cxn>
                <a:cxn ang="0">
                  <a:pos x="120" y="102"/>
                </a:cxn>
                <a:cxn ang="0">
                  <a:pos x="116" y="92"/>
                </a:cxn>
                <a:cxn ang="0">
                  <a:pos x="110" y="83"/>
                </a:cxn>
                <a:cxn ang="0">
                  <a:pos x="103" y="76"/>
                </a:cxn>
                <a:cxn ang="0">
                  <a:pos x="93" y="70"/>
                </a:cxn>
                <a:cxn ang="0">
                  <a:pos x="82" y="67"/>
                </a:cxn>
                <a:cxn ang="0">
                  <a:pos x="70" y="65"/>
                </a:cxn>
                <a:cxn ang="0">
                  <a:pos x="59" y="65"/>
                </a:cxn>
                <a:cxn ang="0">
                  <a:pos x="50" y="66"/>
                </a:cxn>
                <a:cxn ang="0">
                  <a:pos x="43" y="68"/>
                </a:cxn>
                <a:cxn ang="0">
                  <a:pos x="36" y="72"/>
                </a:cxn>
                <a:cxn ang="0">
                  <a:pos x="31" y="76"/>
                </a:cxn>
                <a:cxn ang="0">
                  <a:pos x="25" y="82"/>
                </a:cxn>
                <a:cxn ang="0">
                  <a:pos x="17" y="79"/>
                </a:cxn>
                <a:cxn ang="0">
                  <a:pos x="20" y="59"/>
                </a:cxn>
                <a:cxn ang="0">
                  <a:pos x="24" y="46"/>
                </a:cxn>
                <a:cxn ang="0">
                  <a:pos x="29" y="34"/>
                </a:cxn>
                <a:cxn ang="0">
                  <a:pos x="36" y="25"/>
                </a:cxn>
                <a:cxn ang="0">
                  <a:pos x="44" y="19"/>
                </a:cxn>
                <a:cxn ang="0">
                  <a:pos x="49" y="16"/>
                </a:cxn>
                <a:cxn ang="0">
                  <a:pos x="60" y="13"/>
                </a:cxn>
                <a:cxn ang="0">
                  <a:pos x="71" y="13"/>
                </a:cxn>
                <a:cxn ang="0">
                  <a:pos x="77" y="14"/>
                </a:cxn>
                <a:cxn ang="0">
                  <a:pos x="83" y="16"/>
                </a:cxn>
                <a:cxn ang="0">
                  <a:pos x="88" y="19"/>
                </a:cxn>
                <a:cxn ang="0">
                  <a:pos x="92" y="23"/>
                </a:cxn>
                <a:cxn ang="0">
                  <a:pos x="95" y="28"/>
                </a:cxn>
                <a:cxn ang="0">
                  <a:pos x="98" y="33"/>
                </a:cxn>
                <a:cxn ang="0">
                  <a:pos x="101" y="39"/>
                </a:cxn>
                <a:cxn ang="0">
                  <a:pos x="119" y="43"/>
                </a:cxn>
              </a:cxnLst>
              <a:rect l="0" t="0" r="r" b="b"/>
              <a:pathLst>
                <a:path w="122" h="178">
                  <a:moveTo>
                    <a:pt x="119" y="43"/>
                  </a:moveTo>
                  <a:lnTo>
                    <a:pt x="118" y="37"/>
                  </a:lnTo>
                  <a:lnTo>
                    <a:pt x="117" y="33"/>
                  </a:lnTo>
                  <a:lnTo>
                    <a:pt x="114" y="29"/>
                  </a:lnTo>
                  <a:lnTo>
                    <a:pt x="112" y="25"/>
                  </a:lnTo>
                  <a:lnTo>
                    <a:pt x="110" y="20"/>
                  </a:lnTo>
                  <a:lnTo>
                    <a:pt x="108" y="17"/>
                  </a:lnTo>
                  <a:lnTo>
                    <a:pt x="105" y="14"/>
                  </a:lnTo>
                  <a:lnTo>
                    <a:pt x="102" y="11"/>
                  </a:lnTo>
                  <a:lnTo>
                    <a:pt x="97" y="9"/>
                  </a:lnTo>
                  <a:lnTo>
                    <a:pt x="94" y="6"/>
                  </a:lnTo>
                  <a:lnTo>
                    <a:pt x="90" y="4"/>
                  </a:lnTo>
                  <a:lnTo>
                    <a:pt x="86" y="3"/>
                  </a:lnTo>
                  <a:lnTo>
                    <a:pt x="80" y="1"/>
                  </a:lnTo>
                  <a:lnTo>
                    <a:pt x="76" y="1"/>
                  </a:lnTo>
                  <a:lnTo>
                    <a:pt x="71" y="0"/>
                  </a:lnTo>
                  <a:lnTo>
                    <a:pt x="65" y="0"/>
                  </a:lnTo>
                  <a:lnTo>
                    <a:pt x="56" y="1"/>
                  </a:lnTo>
                  <a:lnTo>
                    <a:pt x="47" y="2"/>
                  </a:lnTo>
                  <a:lnTo>
                    <a:pt x="40" y="5"/>
                  </a:lnTo>
                  <a:lnTo>
                    <a:pt x="32" y="9"/>
                  </a:lnTo>
                  <a:lnTo>
                    <a:pt x="27" y="14"/>
                  </a:lnTo>
                  <a:lnTo>
                    <a:pt x="22" y="19"/>
                  </a:lnTo>
                  <a:lnTo>
                    <a:pt x="16" y="25"/>
                  </a:lnTo>
                  <a:lnTo>
                    <a:pt x="13" y="31"/>
                  </a:lnTo>
                  <a:lnTo>
                    <a:pt x="10" y="38"/>
                  </a:lnTo>
                  <a:lnTo>
                    <a:pt x="7" y="46"/>
                  </a:lnTo>
                  <a:lnTo>
                    <a:pt x="4" y="53"/>
                  </a:lnTo>
                  <a:lnTo>
                    <a:pt x="3" y="62"/>
                  </a:lnTo>
                  <a:lnTo>
                    <a:pt x="1" y="78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4" y="133"/>
                  </a:lnTo>
                  <a:lnTo>
                    <a:pt x="8" y="141"/>
                  </a:lnTo>
                  <a:lnTo>
                    <a:pt x="11" y="148"/>
                  </a:lnTo>
                  <a:lnTo>
                    <a:pt x="14" y="155"/>
                  </a:lnTo>
                  <a:lnTo>
                    <a:pt x="18" y="160"/>
                  </a:lnTo>
                  <a:lnTo>
                    <a:pt x="23" y="164"/>
                  </a:lnTo>
                  <a:lnTo>
                    <a:pt x="27" y="169"/>
                  </a:lnTo>
                  <a:lnTo>
                    <a:pt x="32" y="172"/>
                  </a:lnTo>
                  <a:lnTo>
                    <a:pt x="38" y="174"/>
                  </a:lnTo>
                  <a:lnTo>
                    <a:pt x="44" y="176"/>
                  </a:lnTo>
                  <a:lnTo>
                    <a:pt x="50" y="177"/>
                  </a:lnTo>
                  <a:lnTo>
                    <a:pt x="57" y="178"/>
                  </a:lnTo>
                  <a:lnTo>
                    <a:pt x="63" y="178"/>
                  </a:lnTo>
                  <a:lnTo>
                    <a:pt x="70" y="178"/>
                  </a:lnTo>
                  <a:lnTo>
                    <a:pt x="76" y="177"/>
                  </a:lnTo>
                  <a:lnTo>
                    <a:pt x="82" y="176"/>
                  </a:lnTo>
                  <a:lnTo>
                    <a:pt x="88" y="174"/>
                  </a:lnTo>
                  <a:lnTo>
                    <a:pt x="93" y="172"/>
                  </a:lnTo>
                  <a:lnTo>
                    <a:pt x="97" y="170"/>
                  </a:lnTo>
                  <a:lnTo>
                    <a:pt x="102" y="167"/>
                  </a:lnTo>
                  <a:lnTo>
                    <a:pt x="106" y="163"/>
                  </a:lnTo>
                  <a:lnTo>
                    <a:pt x="110" y="159"/>
                  </a:lnTo>
                  <a:lnTo>
                    <a:pt x="113" y="155"/>
                  </a:lnTo>
                  <a:lnTo>
                    <a:pt x="116" y="151"/>
                  </a:lnTo>
                  <a:lnTo>
                    <a:pt x="118" y="145"/>
                  </a:lnTo>
                  <a:lnTo>
                    <a:pt x="120" y="140"/>
                  </a:lnTo>
                  <a:lnTo>
                    <a:pt x="121" y="133"/>
                  </a:lnTo>
                  <a:lnTo>
                    <a:pt x="122" y="127"/>
                  </a:lnTo>
                  <a:lnTo>
                    <a:pt x="122" y="121"/>
                  </a:lnTo>
                  <a:lnTo>
                    <a:pt x="122" y="114"/>
                  </a:lnTo>
                  <a:lnTo>
                    <a:pt x="121" y="108"/>
                  </a:lnTo>
                  <a:lnTo>
                    <a:pt x="120" y="102"/>
                  </a:lnTo>
                  <a:lnTo>
                    <a:pt x="118" y="97"/>
                  </a:lnTo>
                  <a:lnTo>
                    <a:pt x="116" y="92"/>
                  </a:lnTo>
                  <a:lnTo>
                    <a:pt x="113" y="88"/>
                  </a:lnTo>
                  <a:lnTo>
                    <a:pt x="110" y="83"/>
                  </a:lnTo>
                  <a:lnTo>
                    <a:pt x="107" y="79"/>
                  </a:lnTo>
                  <a:lnTo>
                    <a:pt x="103" y="76"/>
                  </a:lnTo>
                  <a:lnTo>
                    <a:pt x="98" y="73"/>
                  </a:lnTo>
                  <a:lnTo>
                    <a:pt x="93" y="70"/>
                  </a:lnTo>
                  <a:lnTo>
                    <a:pt x="88" y="68"/>
                  </a:lnTo>
                  <a:lnTo>
                    <a:pt x="82" y="67"/>
                  </a:lnTo>
                  <a:lnTo>
                    <a:pt x="76" y="66"/>
                  </a:lnTo>
                  <a:lnTo>
                    <a:pt x="70" y="65"/>
                  </a:lnTo>
                  <a:lnTo>
                    <a:pt x="63" y="65"/>
                  </a:lnTo>
                  <a:lnTo>
                    <a:pt x="59" y="65"/>
                  </a:lnTo>
                  <a:lnTo>
                    <a:pt x="55" y="66"/>
                  </a:lnTo>
                  <a:lnTo>
                    <a:pt x="50" y="66"/>
                  </a:lnTo>
                  <a:lnTo>
                    <a:pt x="46" y="67"/>
                  </a:lnTo>
                  <a:lnTo>
                    <a:pt x="43" y="68"/>
                  </a:lnTo>
                  <a:lnTo>
                    <a:pt x="40" y="70"/>
                  </a:lnTo>
                  <a:lnTo>
                    <a:pt x="36" y="72"/>
                  </a:lnTo>
                  <a:lnTo>
                    <a:pt x="34" y="74"/>
                  </a:lnTo>
                  <a:lnTo>
                    <a:pt x="31" y="76"/>
                  </a:lnTo>
                  <a:lnTo>
                    <a:pt x="29" y="78"/>
                  </a:lnTo>
                  <a:lnTo>
                    <a:pt x="25" y="82"/>
                  </a:lnTo>
                  <a:lnTo>
                    <a:pt x="16" y="92"/>
                  </a:lnTo>
                  <a:lnTo>
                    <a:pt x="17" y="79"/>
                  </a:lnTo>
                  <a:lnTo>
                    <a:pt x="18" y="65"/>
                  </a:lnTo>
                  <a:lnTo>
                    <a:pt x="20" y="59"/>
                  </a:lnTo>
                  <a:lnTo>
                    <a:pt x="22" y="52"/>
                  </a:lnTo>
                  <a:lnTo>
                    <a:pt x="24" y="46"/>
                  </a:lnTo>
                  <a:lnTo>
                    <a:pt x="26" y="39"/>
                  </a:lnTo>
                  <a:lnTo>
                    <a:pt x="29" y="34"/>
                  </a:lnTo>
                  <a:lnTo>
                    <a:pt x="32" y="29"/>
                  </a:lnTo>
                  <a:lnTo>
                    <a:pt x="36" y="25"/>
                  </a:lnTo>
                  <a:lnTo>
                    <a:pt x="41" y="20"/>
                  </a:lnTo>
                  <a:lnTo>
                    <a:pt x="44" y="19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5"/>
                  </a:lnTo>
                  <a:lnTo>
                    <a:pt x="60" y="13"/>
                  </a:lnTo>
                  <a:lnTo>
                    <a:pt x="67" y="13"/>
                  </a:lnTo>
                  <a:lnTo>
                    <a:pt x="71" y="13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80" y="15"/>
                  </a:lnTo>
                  <a:lnTo>
                    <a:pt x="83" y="16"/>
                  </a:lnTo>
                  <a:lnTo>
                    <a:pt x="86" y="17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3"/>
                  </a:lnTo>
                  <a:lnTo>
                    <a:pt x="94" y="26"/>
                  </a:lnTo>
                  <a:lnTo>
                    <a:pt x="95" y="28"/>
                  </a:lnTo>
                  <a:lnTo>
                    <a:pt x="97" y="30"/>
                  </a:lnTo>
                  <a:lnTo>
                    <a:pt x="98" y="33"/>
                  </a:lnTo>
                  <a:lnTo>
                    <a:pt x="100" y="36"/>
                  </a:lnTo>
                  <a:lnTo>
                    <a:pt x="101" y="39"/>
                  </a:lnTo>
                  <a:lnTo>
                    <a:pt x="102" y="43"/>
                  </a:lnTo>
                  <a:lnTo>
                    <a:pt x="119" y="4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8" name="Freeform 241"/>
            <p:cNvSpPr>
              <a:spLocks/>
            </p:cNvSpPr>
            <p:nvPr/>
          </p:nvSpPr>
          <p:spPr bwMode="auto">
            <a:xfrm>
              <a:off x="379" y="3426"/>
              <a:ext cx="17" cy="1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54" y="1"/>
                </a:cxn>
                <a:cxn ang="0">
                  <a:pos x="63" y="4"/>
                </a:cxn>
                <a:cxn ang="0">
                  <a:pos x="69" y="8"/>
                </a:cxn>
                <a:cxn ang="0">
                  <a:pos x="74" y="14"/>
                </a:cxn>
                <a:cxn ang="0">
                  <a:pos x="78" y="20"/>
                </a:cxn>
                <a:cxn ang="0">
                  <a:pos x="81" y="29"/>
                </a:cxn>
                <a:cxn ang="0">
                  <a:pos x="82" y="37"/>
                </a:cxn>
                <a:cxn ang="0">
                  <a:pos x="82" y="47"/>
                </a:cxn>
                <a:cxn ang="0">
                  <a:pos x="81" y="54"/>
                </a:cxn>
                <a:cxn ang="0">
                  <a:pos x="79" y="62"/>
                </a:cxn>
                <a:cxn ang="0">
                  <a:pos x="75" y="69"/>
                </a:cxn>
                <a:cxn ang="0">
                  <a:pos x="70" y="76"/>
                </a:cxn>
                <a:cxn ang="0">
                  <a:pos x="64" y="81"/>
                </a:cxn>
                <a:cxn ang="0">
                  <a:pos x="55" y="85"/>
                </a:cxn>
                <a:cxn ang="0">
                  <a:pos x="46" y="87"/>
                </a:cxn>
                <a:cxn ang="0">
                  <a:pos x="35" y="87"/>
                </a:cxn>
                <a:cxn ang="0">
                  <a:pos x="25" y="85"/>
                </a:cxn>
                <a:cxn ang="0">
                  <a:pos x="18" y="81"/>
                </a:cxn>
                <a:cxn ang="0">
                  <a:pos x="11" y="76"/>
                </a:cxn>
                <a:cxn ang="0">
                  <a:pos x="6" y="69"/>
                </a:cxn>
                <a:cxn ang="0">
                  <a:pos x="3" y="62"/>
                </a:cxn>
                <a:cxn ang="0">
                  <a:pos x="1" y="54"/>
                </a:cxn>
                <a:cxn ang="0">
                  <a:pos x="0" y="47"/>
                </a:cxn>
                <a:cxn ang="0">
                  <a:pos x="0" y="39"/>
                </a:cxn>
                <a:cxn ang="0">
                  <a:pos x="1" y="31"/>
                </a:cxn>
                <a:cxn ang="0">
                  <a:pos x="4" y="23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20" y="5"/>
                </a:cxn>
                <a:cxn ang="0">
                  <a:pos x="27" y="2"/>
                </a:cxn>
                <a:cxn ang="0">
                  <a:pos x="36" y="0"/>
                </a:cxn>
              </a:cxnLst>
              <a:rect l="0" t="0" r="r" b="b"/>
              <a:pathLst>
                <a:path w="82" h="87">
                  <a:moveTo>
                    <a:pt x="40" y="0"/>
                  </a:moveTo>
                  <a:lnTo>
                    <a:pt x="46" y="0"/>
                  </a:lnTo>
                  <a:lnTo>
                    <a:pt x="50" y="1"/>
                  </a:lnTo>
                  <a:lnTo>
                    <a:pt x="54" y="1"/>
                  </a:lnTo>
                  <a:lnTo>
                    <a:pt x="58" y="3"/>
                  </a:lnTo>
                  <a:lnTo>
                    <a:pt x="63" y="4"/>
                  </a:lnTo>
                  <a:lnTo>
                    <a:pt x="66" y="6"/>
                  </a:lnTo>
                  <a:lnTo>
                    <a:pt x="69" y="8"/>
                  </a:lnTo>
                  <a:lnTo>
                    <a:pt x="71" y="11"/>
                  </a:lnTo>
                  <a:lnTo>
                    <a:pt x="74" y="14"/>
                  </a:lnTo>
                  <a:lnTo>
                    <a:pt x="77" y="17"/>
                  </a:lnTo>
                  <a:lnTo>
                    <a:pt x="78" y="20"/>
                  </a:lnTo>
                  <a:lnTo>
                    <a:pt x="80" y="24"/>
                  </a:lnTo>
                  <a:lnTo>
                    <a:pt x="81" y="29"/>
                  </a:lnTo>
                  <a:lnTo>
                    <a:pt x="81" y="33"/>
                  </a:lnTo>
                  <a:lnTo>
                    <a:pt x="82" y="37"/>
                  </a:lnTo>
                  <a:lnTo>
                    <a:pt x="82" y="43"/>
                  </a:lnTo>
                  <a:lnTo>
                    <a:pt x="82" y="47"/>
                  </a:lnTo>
                  <a:lnTo>
                    <a:pt x="82" y="50"/>
                  </a:lnTo>
                  <a:lnTo>
                    <a:pt x="81" y="54"/>
                  </a:lnTo>
                  <a:lnTo>
                    <a:pt x="80" y="59"/>
                  </a:lnTo>
                  <a:lnTo>
                    <a:pt x="79" y="62"/>
                  </a:lnTo>
                  <a:lnTo>
                    <a:pt x="77" y="66"/>
                  </a:lnTo>
                  <a:lnTo>
                    <a:pt x="75" y="69"/>
                  </a:lnTo>
                  <a:lnTo>
                    <a:pt x="72" y="73"/>
                  </a:lnTo>
                  <a:lnTo>
                    <a:pt x="70" y="76"/>
                  </a:lnTo>
                  <a:lnTo>
                    <a:pt x="67" y="79"/>
                  </a:lnTo>
                  <a:lnTo>
                    <a:pt x="64" y="81"/>
                  </a:lnTo>
                  <a:lnTo>
                    <a:pt x="59" y="83"/>
                  </a:lnTo>
                  <a:lnTo>
                    <a:pt x="55" y="85"/>
                  </a:lnTo>
                  <a:lnTo>
                    <a:pt x="51" y="86"/>
                  </a:lnTo>
                  <a:lnTo>
                    <a:pt x="46" y="87"/>
                  </a:lnTo>
                  <a:lnTo>
                    <a:pt x="40" y="87"/>
                  </a:lnTo>
                  <a:lnTo>
                    <a:pt x="35" y="87"/>
                  </a:lnTo>
                  <a:lnTo>
                    <a:pt x="29" y="86"/>
                  </a:lnTo>
                  <a:lnTo>
                    <a:pt x="25" y="85"/>
                  </a:lnTo>
                  <a:lnTo>
                    <a:pt x="21" y="83"/>
                  </a:lnTo>
                  <a:lnTo>
                    <a:pt x="18" y="81"/>
                  </a:lnTo>
                  <a:lnTo>
                    <a:pt x="15" y="79"/>
                  </a:lnTo>
                  <a:lnTo>
                    <a:pt x="11" y="76"/>
                  </a:lnTo>
                  <a:lnTo>
                    <a:pt x="9" y="73"/>
                  </a:lnTo>
                  <a:lnTo>
                    <a:pt x="6" y="69"/>
                  </a:lnTo>
                  <a:lnTo>
                    <a:pt x="5" y="66"/>
                  </a:lnTo>
                  <a:lnTo>
                    <a:pt x="3" y="62"/>
                  </a:lnTo>
                  <a:lnTo>
                    <a:pt x="2" y="59"/>
                  </a:lnTo>
                  <a:lnTo>
                    <a:pt x="1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3" y="27"/>
                  </a:lnTo>
                  <a:lnTo>
                    <a:pt x="4" y="23"/>
                  </a:lnTo>
                  <a:lnTo>
                    <a:pt x="6" y="19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6" y="7"/>
                  </a:lnTo>
                  <a:lnTo>
                    <a:pt x="20" y="5"/>
                  </a:lnTo>
                  <a:lnTo>
                    <a:pt x="23" y="3"/>
                  </a:lnTo>
                  <a:lnTo>
                    <a:pt x="27" y="2"/>
                  </a:lnTo>
                  <a:lnTo>
                    <a:pt x="31" y="1"/>
                  </a:lnTo>
                  <a:lnTo>
                    <a:pt x="36" y="0"/>
                  </a:lnTo>
                  <a:lnTo>
                    <a:pt x="4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39" name="Freeform 242"/>
            <p:cNvSpPr>
              <a:spLocks/>
            </p:cNvSpPr>
            <p:nvPr/>
          </p:nvSpPr>
          <p:spPr bwMode="auto">
            <a:xfrm>
              <a:off x="405" y="3410"/>
              <a:ext cx="24" cy="3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52" y="0"/>
                </a:cxn>
                <a:cxn ang="0">
                  <a:pos x="44" y="2"/>
                </a:cxn>
                <a:cxn ang="0">
                  <a:pos x="36" y="4"/>
                </a:cxn>
                <a:cxn ang="0">
                  <a:pos x="30" y="7"/>
                </a:cxn>
                <a:cxn ang="0">
                  <a:pos x="23" y="12"/>
                </a:cxn>
                <a:cxn ang="0">
                  <a:pos x="19" y="16"/>
                </a:cxn>
                <a:cxn ang="0">
                  <a:pos x="15" y="21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1"/>
                </a:cxn>
                <a:cxn ang="0">
                  <a:pos x="3" y="48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89"/>
                </a:cxn>
                <a:cxn ang="0">
                  <a:pos x="1" y="107"/>
                </a:cxn>
                <a:cxn ang="0">
                  <a:pos x="2" y="123"/>
                </a:cxn>
                <a:cxn ang="0">
                  <a:pos x="4" y="130"/>
                </a:cxn>
                <a:cxn ang="0">
                  <a:pos x="6" y="138"/>
                </a:cxn>
                <a:cxn ang="0">
                  <a:pos x="8" y="145"/>
                </a:cxn>
                <a:cxn ang="0">
                  <a:pos x="11" y="152"/>
                </a:cxn>
                <a:cxn ang="0">
                  <a:pos x="15" y="157"/>
                </a:cxn>
                <a:cxn ang="0">
                  <a:pos x="20" y="162"/>
                </a:cxn>
                <a:cxn ang="0">
                  <a:pos x="24" y="168"/>
                </a:cxn>
                <a:cxn ang="0">
                  <a:pos x="31" y="171"/>
                </a:cxn>
                <a:cxn ang="0">
                  <a:pos x="37" y="174"/>
                </a:cxn>
                <a:cxn ang="0">
                  <a:pos x="45" y="176"/>
                </a:cxn>
                <a:cxn ang="0">
                  <a:pos x="52" y="178"/>
                </a:cxn>
                <a:cxn ang="0">
                  <a:pos x="62" y="178"/>
                </a:cxn>
                <a:cxn ang="0">
                  <a:pos x="71" y="178"/>
                </a:cxn>
                <a:cxn ang="0">
                  <a:pos x="79" y="176"/>
                </a:cxn>
                <a:cxn ang="0">
                  <a:pos x="86" y="174"/>
                </a:cxn>
                <a:cxn ang="0">
                  <a:pos x="93" y="171"/>
                </a:cxn>
                <a:cxn ang="0">
                  <a:pos x="98" y="167"/>
                </a:cxn>
                <a:cxn ang="0">
                  <a:pos x="103" y="162"/>
                </a:cxn>
                <a:cxn ang="0">
                  <a:pos x="108" y="157"/>
                </a:cxn>
                <a:cxn ang="0">
                  <a:pos x="112" y="152"/>
                </a:cxn>
                <a:cxn ang="0">
                  <a:pos x="114" y="145"/>
                </a:cxn>
                <a:cxn ang="0">
                  <a:pos x="117" y="138"/>
                </a:cxn>
                <a:cxn ang="0">
                  <a:pos x="118" y="130"/>
                </a:cxn>
                <a:cxn ang="0">
                  <a:pos x="120" y="123"/>
                </a:cxn>
                <a:cxn ang="0">
                  <a:pos x="123" y="107"/>
                </a:cxn>
                <a:cxn ang="0">
                  <a:pos x="123" y="90"/>
                </a:cxn>
                <a:cxn ang="0">
                  <a:pos x="123" y="74"/>
                </a:cxn>
                <a:cxn ang="0">
                  <a:pos x="120" y="59"/>
                </a:cxn>
                <a:cxn ang="0">
                  <a:pos x="119" y="51"/>
                </a:cxn>
                <a:cxn ang="0">
                  <a:pos x="117" y="44"/>
                </a:cxn>
                <a:cxn ang="0">
                  <a:pos x="115" y="36"/>
                </a:cxn>
                <a:cxn ang="0">
                  <a:pos x="112" y="30"/>
                </a:cxn>
                <a:cxn ang="0">
                  <a:pos x="109" y="23"/>
                </a:cxn>
                <a:cxn ang="0">
                  <a:pos x="104" y="18"/>
                </a:cxn>
                <a:cxn ang="0">
                  <a:pos x="99" y="13"/>
                </a:cxn>
                <a:cxn ang="0">
                  <a:pos x="94" y="9"/>
                </a:cxn>
                <a:cxn ang="0">
                  <a:pos x="87" y="4"/>
                </a:cxn>
                <a:cxn ang="0">
                  <a:pos x="80" y="2"/>
                </a:cxn>
                <a:cxn ang="0">
                  <a:pos x="71" y="1"/>
                </a:cxn>
                <a:cxn ang="0">
                  <a:pos x="62" y="0"/>
                </a:cxn>
              </a:cxnLst>
              <a:rect l="0" t="0" r="r" b="b"/>
              <a:pathLst>
                <a:path w="123" h="178">
                  <a:moveTo>
                    <a:pt x="62" y="0"/>
                  </a:moveTo>
                  <a:lnTo>
                    <a:pt x="52" y="0"/>
                  </a:lnTo>
                  <a:lnTo>
                    <a:pt x="44" y="2"/>
                  </a:lnTo>
                  <a:lnTo>
                    <a:pt x="36" y="4"/>
                  </a:lnTo>
                  <a:lnTo>
                    <a:pt x="30" y="7"/>
                  </a:lnTo>
                  <a:lnTo>
                    <a:pt x="23" y="12"/>
                  </a:lnTo>
                  <a:lnTo>
                    <a:pt x="19" y="16"/>
                  </a:lnTo>
                  <a:lnTo>
                    <a:pt x="15" y="21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1"/>
                  </a:lnTo>
                  <a:lnTo>
                    <a:pt x="3" y="48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1" y="107"/>
                  </a:lnTo>
                  <a:lnTo>
                    <a:pt x="2" y="123"/>
                  </a:lnTo>
                  <a:lnTo>
                    <a:pt x="4" y="130"/>
                  </a:lnTo>
                  <a:lnTo>
                    <a:pt x="6" y="138"/>
                  </a:lnTo>
                  <a:lnTo>
                    <a:pt x="8" y="145"/>
                  </a:lnTo>
                  <a:lnTo>
                    <a:pt x="11" y="152"/>
                  </a:lnTo>
                  <a:lnTo>
                    <a:pt x="15" y="157"/>
                  </a:lnTo>
                  <a:lnTo>
                    <a:pt x="20" y="162"/>
                  </a:lnTo>
                  <a:lnTo>
                    <a:pt x="24" y="168"/>
                  </a:lnTo>
                  <a:lnTo>
                    <a:pt x="31" y="171"/>
                  </a:lnTo>
                  <a:lnTo>
                    <a:pt x="37" y="174"/>
                  </a:lnTo>
                  <a:lnTo>
                    <a:pt x="45" y="176"/>
                  </a:lnTo>
                  <a:lnTo>
                    <a:pt x="52" y="178"/>
                  </a:lnTo>
                  <a:lnTo>
                    <a:pt x="62" y="178"/>
                  </a:lnTo>
                  <a:lnTo>
                    <a:pt x="71" y="178"/>
                  </a:lnTo>
                  <a:lnTo>
                    <a:pt x="79" y="176"/>
                  </a:lnTo>
                  <a:lnTo>
                    <a:pt x="86" y="174"/>
                  </a:lnTo>
                  <a:lnTo>
                    <a:pt x="93" y="171"/>
                  </a:lnTo>
                  <a:lnTo>
                    <a:pt x="98" y="167"/>
                  </a:lnTo>
                  <a:lnTo>
                    <a:pt x="103" y="162"/>
                  </a:lnTo>
                  <a:lnTo>
                    <a:pt x="108" y="157"/>
                  </a:lnTo>
                  <a:lnTo>
                    <a:pt x="112" y="152"/>
                  </a:lnTo>
                  <a:lnTo>
                    <a:pt x="114" y="145"/>
                  </a:lnTo>
                  <a:lnTo>
                    <a:pt x="117" y="138"/>
                  </a:lnTo>
                  <a:lnTo>
                    <a:pt x="118" y="130"/>
                  </a:lnTo>
                  <a:lnTo>
                    <a:pt x="120" y="123"/>
                  </a:lnTo>
                  <a:lnTo>
                    <a:pt x="123" y="107"/>
                  </a:lnTo>
                  <a:lnTo>
                    <a:pt x="123" y="90"/>
                  </a:lnTo>
                  <a:lnTo>
                    <a:pt x="123" y="74"/>
                  </a:lnTo>
                  <a:lnTo>
                    <a:pt x="120" y="59"/>
                  </a:lnTo>
                  <a:lnTo>
                    <a:pt x="119" y="51"/>
                  </a:lnTo>
                  <a:lnTo>
                    <a:pt x="117" y="44"/>
                  </a:lnTo>
                  <a:lnTo>
                    <a:pt x="115" y="36"/>
                  </a:lnTo>
                  <a:lnTo>
                    <a:pt x="112" y="30"/>
                  </a:lnTo>
                  <a:lnTo>
                    <a:pt x="109" y="23"/>
                  </a:lnTo>
                  <a:lnTo>
                    <a:pt x="104" y="18"/>
                  </a:lnTo>
                  <a:lnTo>
                    <a:pt x="99" y="13"/>
                  </a:lnTo>
                  <a:lnTo>
                    <a:pt x="94" y="9"/>
                  </a:lnTo>
                  <a:lnTo>
                    <a:pt x="87" y="4"/>
                  </a:lnTo>
                  <a:lnTo>
                    <a:pt x="80" y="2"/>
                  </a:lnTo>
                  <a:lnTo>
                    <a:pt x="71" y="1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0" name="Freeform 243"/>
            <p:cNvSpPr>
              <a:spLocks/>
            </p:cNvSpPr>
            <p:nvPr/>
          </p:nvSpPr>
          <p:spPr bwMode="auto">
            <a:xfrm>
              <a:off x="408" y="3413"/>
              <a:ext cx="18" cy="30"/>
            </a:xfrm>
            <a:custGeom>
              <a:avLst/>
              <a:gdLst/>
              <a:ahLst/>
              <a:cxnLst>
                <a:cxn ang="0">
                  <a:pos x="91" y="76"/>
                </a:cxn>
                <a:cxn ang="0">
                  <a:pos x="91" y="88"/>
                </a:cxn>
                <a:cxn ang="0">
                  <a:pos x="89" y="102"/>
                </a:cxn>
                <a:cxn ang="0">
                  <a:pos x="88" y="109"/>
                </a:cxn>
                <a:cxn ang="0">
                  <a:pos x="86" y="115"/>
                </a:cxn>
                <a:cxn ang="0">
                  <a:pos x="85" y="122"/>
                </a:cxn>
                <a:cxn ang="0">
                  <a:pos x="83" y="127"/>
                </a:cxn>
                <a:cxn ang="0">
                  <a:pos x="80" y="132"/>
                </a:cxn>
                <a:cxn ang="0">
                  <a:pos x="78" y="138"/>
                </a:cxn>
                <a:cxn ang="0">
                  <a:pos x="73" y="142"/>
                </a:cxn>
                <a:cxn ang="0">
                  <a:pos x="69" y="145"/>
                </a:cxn>
                <a:cxn ang="0">
                  <a:pos x="67" y="147"/>
                </a:cxn>
                <a:cxn ang="0">
                  <a:pos x="65" y="148"/>
                </a:cxn>
                <a:cxn ang="0">
                  <a:pos x="62" y="149"/>
                </a:cxn>
                <a:cxn ang="0">
                  <a:pos x="59" y="150"/>
                </a:cxn>
                <a:cxn ang="0">
                  <a:pos x="53" y="152"/>
                </a:cxn>
                <a:cxn ang="0">
                  <a:pos x="46" y="152"/>
                </a:cxn>
                <a:cxn ang="0">
                  <a:pos x="39" y="152"/>
                </a:cxn>
                <a:cxn ang="0">
                  <a:pos x="34" y="151"/>
                </a:cxn>
                <a:cxn ang="0">
                  <a:pos x="29" y="149"/>
                </a:cxn>
                <a:cxn ang="0">
                  <a:pos x="23" y="147"/>
                </a:cxn>
                <a:cxn ang="0">
                  <a:pos x="19" y="144"/>
                </a:cxn>
                <a:cxn ang="0">
                  <a:pos x="16" y="141"/>
                </a:cxn>
                <a:cxn ang="0">
                  <a:pos x="13" y="136"/>
                </a:cxn>
                <a:cxn ang="0">
                  <a:pos x="9" y="131"/>
                </a:cxn>
                <a:cxn ang="0">
                  <a:pos x="7" y="126"/>
                </a:cxn>
                <a:cxn ang="0">
                  <a:pos x="5" y="120"/>
                </a:cxn>
                <a:cxn ang="0">
                  <a:pos x="3" y="114"/>
                </a:cxn>
                <a:cxn ang="0">
                  <a:pos x="2" y="108"/>
                </a:cxn>
                <a:cxn ang="0">
                  <a:pos x="0" y="93"/>
                </a:cxn>
                <a:cxn ang="0">
                  <a:pos x="0" y="77"/>
                </a:cxn>
                <a:cxn ang="0">
                  <a:pos x="0" y="63"/>
                </a:cxn>
                <a:cxn ang="0">
                  <a:pos x="2" y="49"/>
                </a:cxn>
                <a:cxn ang="0">
                  <a:pos x="3" y="41"/>
                </a:cxn>
                <a:cxn ang="0">
                  <a:pos x="4" y="35"/>
                </a:cxn>
                <a:cxn ang="0">
                  <a:pos x="6" y="30"/>
                </a:cxn>
                <a:cxn ang="0">
                  <a:pos x="8" y="24"/>
                </a:cxn>
                <a:cxn ang="0">
                  <a:pos x="12" y="19"/>
                </a:cxn>
                <a:cxn ang="0">
                  <a:pos x="15" y="14"/>
                </a:cxn>
                <a:cxn ang="0">
                  <a:pos x="19" y="9"/>
                </a:cxn>
                <a:cxn ang="0">
                  <a:pos x="23" y="6"/>
                </a:cxn>
                <a:cxn ang="0">
                  <a:pos x="28" y="4"/>
                </a:cxn>
                <a:cxn ang="0">
                  <a:pos x="33" y="2"/>
                </a:cxn>
                <a:cxn ang="0">
                  <a:pos x="39" y="0"/>
                </a:cxn>
                <a:cxn ang="0">
                  <a:pos x="46" y="0"/>
                </a:cxn>
                <a:cxn ang="0">
                  <a:pos x="52" y="0"/>
                </a:cxn>
                <a:cxn ang="0">
                  <a:pos x="59" y="2"/>
                </a:cxn>
                <a:cxn ang="0">
                  <a:pos x="64" y="3"/>
                </a:cxn>
                <a:cxn ang="0">
                  <a:pos x="66" y="5"/>
                </a:cxn>
                <a:cxn ang="0">
                  <a:pos x="68" y="6"/>
                </a:cxn>
                <a:cxn ang="0">
                  <a:pos x="72" y="9"/>
                </a:cxn>
                <a:cxn ang="0">
                  <a:pos x="77" y="14"/>
                </a:cxn>
                <a:cxn ang="0">
                  <a:pos x="80" y="18"/>
                </a:cxn>
                <a:cxn ang="0">
                  <a:pos x="82" y="23"/>
                </a:cxn>
                <a:cxn ang="0">
                  <a:pos x="84" y="29"/>
                </a:cxn>
                <a:cxn ang="0">
                  <a:pos x="86" y="35"/>
                </a:cxn>
                <a:cxn ang="0">
                  <a:pos x="87" y="41"/>
                </a:cxn>
                <a:cxn ang="0">
                  <a:pos x="88" y="48"/>
                </a:cxn>
                <a:cxn ang="0">
                  <a:pos x="91" y="62"/>
                </a:cxn>
                <a:cxn ang="0">
                  <a:pos x="91" y="76"/>
                </a:cxn>
              </a:cxnLst>
              <a:rect l="0" t="0" r="r" b="b"/>
              <a:pathLst>
                <a:path w="91" h="152">
                  <a:moveTo>
                    <a:pt x="91" y="76"/>
                  </a:moveTo>
                  <a:lnTo>
                    <a:pt x="91" y="88"/>
                  </a:lnTo>
                  <a:lnTo>
                    <a:pt x="89" y="102"/>
                  </a:lnTo>
                  <a:lnTo>
                    <a:pt x="88" y="109"/>
                  </a:lnTo>
                  <a:lnTo>
                    <a:pt x="86" y="115"/>
                  </a:lnTo>
                  <a:lnTo>
                    <a:pt x="85" y="122"/>
                  </a:lnTo>
                  <a:lnTo>
                    <a:pt x="83" y="127"/>
                  </a:lnTo>
                  <a:lnTo>
                    <a:pt x="80" y="132"/>
                  </a:lnTo>
                  <a:lnTo>
                    <a:pt x="78" y="138"/>
                  </a:lnTo>
                  <a:lnTo>
                    <a:pt x="73" y="142"/>
                  </a:lnTo>
                  <a:lnTo>
                    <a:pt x="69" y="145"/>
                  </a:lnTo>
                  <a:lnTo>
                    <a:pt x="67" y="147"/>
                  </a:lnTo>
                  <a:lnTo>
                    <a:pt x="65" y="148"/>
                  </a:lnTo>
                  <a:lnTo>
                    <a:pt x="62" y="149"/>
                  </a:lnTo>
                  <a:lnTo>
                    <a:pt x="59" y="150"/>
                  </a:lnTo>
                  <a:lnTo>
                    <a:pt x="53" y="152"/>
                  </a:lnTo>
                  <a:lnTo>
                    <a:pt x="46" y="152"/>
                  </a:lnTo>
                  <a:lnTo>
                    <a:pt x="39" y="152"/>
                  </a:lnTo>
                  <a:lnTo>
                    <a:pt x="34" y="151"/>
                  </a:lnTo>
                  <a:lnTo>
                    <a:pt x="29" y="149"/>
                  </a:lnTo>
                  <a:lnTo>
                    <a:pt x="23" y="147"/>
                  </a:lnTo>
                  <a:lnTo>
                    <a:pt x="19" y="144"/>
                  </a:lnTo>
                  <a:lnTo>
                    <a:pt x="16" y="141"/>
                  </a:lnTo>
                  <a:lnTo>
                    <a:pt x="13" y="136"/>
                  </a:lnTo>
                  <a:lnTo>
                    <a:pt x="9" y="131"/>
                  </a:lnTo>
                  <a:lnTo>
                    <a:pt x="7" y="126"/>
                  </a:lnTo>
                  <a:lnTo>
                    <a:pt x="5" y="120"/>
                  </a:lnTo>
                  <a:lnTo>
                    <a:pt x="3" y="114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3"/>
                  </a:lnTo>
                  <a:lnTo>
                    <a:pt x="2" y="49"/>
                  </a:lnTo>
                  <a:lnTo>
                    <a:pt x="3" y="41"/>
                  </a:lnTo>
                  <a:lnTo>
                    <a:pt x="4" y="35"/>
                  </a:lnTo>
                  <a:lnTo>
                    <a:pt x="6" y="30"/>
                  </a:lnTo>
                  <a:lnTo>
                    <a:pt x="8" y="24"/>
                  </a:lnTo>
                  <a:lnTo>
                    <a:pt x="12" y="19"/>
                  </a:lnTo>
                  <a:lnTo>
                    <a:pt x="15" y="14"/>
                  </a:lnTo>
                  <a:lnTo>
                    <a:pt x="19" y="9"/>
                  </a:lnTo>
                  <a:lnTo>
                    <a:pt x="23" y="6"/>
                  </a:lnTo>
                  <a:lnTo>
                    <a:pt x="28" y="4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9" y="2"/>
                  </a:lnTo>
                  <a:lnTo>
                    <a:pt x="64" y="3"/>
                  </a:lnTo>
                  <a:lnTo>
                    <a:pt x="66" y="5"/>
                  </a:lnTo>
                  <a:lnTo>
                    <a:pt x="68" y="6"/>
                  </a:lnTo>
                  <a:lnTo>
                    <a:pt x="72" y="9"/>
                  </a:lnTo>
                  <a:lnTo>
                    <a:pt x="77" y="14"/>
                  </a:lnTo>
                  <a:lnTo>
                    <a:pt x="80" y="18"/>
                  </a:lnTo>
                  <a:lnTo>
                    <a:pt x="82" y="23"/>
                  </a:lnTo>
                  <a:lnTo>
                    <a:pt x="84" y="29"/>
                  </a:lnTo>
                  <a:lnTo>
                    <a:pt x="86" y="35"/>
                  </a:lnTo>
                  <a:lnTo>
                    <a:pt x="87" y="41"/>
                  </a:lnTo>
                  <a:lnTo>
                    <a:pt x="88" y="48"/>
                  </a:lnTo>
                  <a:lnTo>
                    <a:pt x="91" y="62"/>
                  </a:lnTo>
                  <a:lnTo>
                    <a:pt x="91" y="76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1" name="Freeform 244"/>
            <p:cNvSpPr>
              <a:spLocks/>
            </p:cNvSpPr>
            <p:nvPr/>
          </p:nvSpPr>
          <p:spPr bwMode="auto">
            <a:xfrm>
              <a:off x="435" y="3410"/>
              <a:ext cx="24" cy="36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54" y="0"/>
                </a:cxn>
                <a:cxn ang="0">
                  <a:pos x="45" y="2"/>
                </a:cxn>
                <a:cxn ang="0">
                  <a:pos x="38" y="4"/>
                </a:cxn>
                <a:cxn ang="0">
                  <a:pos x="31" y="7"/>
                </a:cxn>
                <a:cxn ang="0">
                  <a:pos x="25" y="12"/>
                </a:cxn>
                <a:cxn ang="0">
                  <a:pos x="20" y="16"/>
                </a:cxn>
                <a:cxn ang="0">
                  <a:pos x="15" y="21"/>
                </a:cxn>
                <a:cxn ang="0">
                  <a:pos x="12" y="28"/>
                </a:cxn>
                <a:cxn ang="0">
                  <a:pos x="9" y="34"/>
                </a:cxn>
                <a:cxn ang="0">
                  <a:pos x="6" y="41"/>
                </a:cxn>
                <a:cxn ang="0">
                  <a:pos x="5" y="48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89"/>
                </a:cxn>
                <a:cxn ang="0">
                  <a:pos x="1" y="107"/>
                </a:cxn>
                <a:cxn ang="0">
                  <a:pos x="1" y="114"/>
                </a:cxn>
                <a:cxn ang="0">
                  <a:pos x="2" y="123"/>
                </a:cxn>
                <a:cxn ang="0">
                  <a:pos x="5" y="130"/>
                </a:cxn>
                <a:cxn ang="0">
                  <a:pos x="7" y="138"/>
                </a:cxn>
                <a:cxn ang="0">
                  <a:pos x="9" y="145"/>
                </a:cxn>
                <a:cxn ang="0">
                  <a:pos x="12" y="152"/>
                </a:cxn>
                <a:cxn ang="0">
                  <a:pos x="16" y="157"/>
                </a:cxn>
                <a:cxn ang="0">
                  <a:pos x="21" y="162"/>
                </a:cxn>
                <a:cxn ang="0">
                  <a:pos x="26" y="168"/>
                </a:cxn>
                <a:cxn ang="0">
                  <a:pos x="32" y="171"/>
                </a:cxn>
                <a:cxn ang="0">
                  <a:pos x="39" y="174"/>
                </a:cxn>
                <a:cxn ang="0">
                  <a:pos x="46" y="176"/>
                </a:cxn>
                <a:cxn ang="0">
                  <a:pos x="54" y="178"/>
                </a:cxn>
                <a:cxn ang="0">
                  <a:pos x="63" y="178"/>
                </a:cxn>
                <a:cxn ang="0">
                  <a:pos x="72" y="178"/>
                </a:cxn>
                <a:cxn ang="0">
                  <a:pos x="80" y="176"/>
                </a:cxn>
                <a:cxn ang="0">
                  <a:pos x="87" y="174"/>
                </a:cxn>
                <a:cxn ang="0">
                  <a:pos x="93" y="171"/>
                </a:cxn>
                <a:cxn ang="0">
                  <a:pos x="100" y="167"/>
                </a:cxn>
                <a:cxn ang="0">
                  <a:pos x="104" y="162"/>
                </a:cxn>
                <a:cxn ang="0">
                  <a:pos x="108" y="157"/>
                </a:cxn>
                <a:cxn ang="0">
                  <a:pos x="112" y="152"/>
                </a:cxn>
                <a:cxn ang="0">
                  <a:pos x="116" y="145"/>
                </a:cxn>
                <a:cxn ang="0">
                  <a:pos x="118" y="138"/>
                </a:cxn>
                <a:cxn ang="0">
                  <a:pos x="120" y="130"/>
                </a:cxn>
                <a:cxn ang="0">
                  <a:pos x="122" y="123"/>
                </a:cxn>
                <a:cxn ang="0">
                  <a:pos x="123" y="115"/>
                </a:cxn>
                <a:cxn ang="0">
                  <a:pos x="123" y="107"/>
                </a:cxn>
                <a:cxn ang="0">
                  <a:pos x="124" y="90"/>
                </a:cxn>
                <a:cxn ang="0">
                  <a:pos x="124" y="74"/>
                </a:cxn>
                <a:cxn ang="0">
                  <a:pos x="122" y="59"/>
                </a:cxn>
                <a:cxn ang="0">
                  <a:pos x="121" y="51"/>
                </a:cxn>
                <a:cxn ang="0">
                  <a:pos x="119" y="44"/>
                </a:cxn>
                <a:cxn ang="0">
                  <a:pos x="117" y="36"/>
                </a:cxn>
                <a:cxn ang="0">
                  <a:pos x="114" y="30"/>
                </a:cxn>
                <a:cxn ang="0">
                  <a:pos x="110" y="23"/>
                </a:cxn>
                <a:cxn ang="0">
                  <a:pos x="106" y="18"/>
                </a:cxn>
                <a:cxn ang="0">
                  <a:pos x="101" y="13"/>
                </a:cxn>
                <a:cxn ang="0">
                  <a:pos x="95" y="9"/>
                </a:cxn>
                <a:cxn ang="0">
                  <a:pos x="89" y="4"/>
                </a:cxn>
                <a:cxn ang="0">
                  <a:pos x="81" y="2"/>
                </a:cxn>
                <a:cxn ang="0">
                  <a:pos x="73" y="1"/>
                </a:cxn>
                <a:cxn ang="0">
                  <a:pos x="63" y="0"/>
                </a:cxn>
              </a:cxnLst>
              <a:rect l="0" t="0" r="r" b="b"/>
              <a:pathLst>
                <a:path w="124" h="178">
                  <a:moveTo>
                    <a:pt x="63" y="0"/>
                  </a:moveTo>
                  <a:lnTo>
                    <a:pt x="54" y="0"/>
                  </a:lnTo>
                  <a:lnTo>
                    <a:pt x="45" y="2"/>
                  </a:lnTo>
                  <a:lnTo>
                    <a:pt x="38" y="4"/>
                  </a:lnTo>
                  <a:lnTo>
                    <a:pt x="31" y="7"/>
                  </a:lnTo>
                  <a:lnTo>
                    <a:pt x="25" y="12"/>
                  </a:lnTo>
                  <a:lnTo>
                    <a:pt x="20" y="16"/>
                  </a:lnTo>
                  <a:lnTo>
                    <a:pt x="15" y="21"/>
                  </a:lnTo>
                  <a:lnTo>
                    <a:pt x="12" y="28"/>
                  </a:lnTo>
                  <a:lnTo>
                    <a:pt x="9" y="34"/>
                  </a:lnTo>
                  <a:lnTo>
                    <a:pt x="6" y="41"/>
                  </a:lnTo>
                  <a:lnTo>
                    <a:pt x="5" y="48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89"/>
                  </a:lnTo>
                  <a:lnTo>
                    <a:pt x="1" y="107"/>
                  </a:lnTo>
                  <a:lnTo>
                    <a:pt x="1" y="114"/>
                  </a:lnTo>
                  <a:lnTo>
                    <a:pt x="2" y="123"/>
                  </a:lnTo>
                  <a:lnTo>
                    <a:pt x="5" y="130"/>
                  </a:lnTo>
                  <a:lnTo>
                    <a:pt x="7" y="138"/>
                  </a:lnTo>
                  <a:lnTo>
                    <a:pt x="9" y="145"/>
                  </a:lnTo>
                  <a:lnTo>
                    <a:pt x="12" y="152"/>
                  </a:lnTo>
                  <a:lnTo>
                    <a:pt x="16" y="157"/>
                  </a:lnTo>
                  <a:lnTo>
                    <a:pt x="21" y="162"/>
                  </a:lnTo>
                  <a:lnTo>
                    <a:pt x="26" y="168"/>
                  </a:lnTo>
                  <a:lnTo>
                    <a:pt x="32" y="171"/>
                  </a:lnTo>
                  <a:lnTo>
                    <a:pt x="39" y="174"/>
                  </a:lnTo>
                  <a:lnTo>
                    <a:pt x="46" y="176"/>
                  </a:lnTo>
                  <a:lnTo>
                    <a:pt x="54" y="178"/>
                  </a:lnTo>
                  <a:lnTo>
                    <a:pt x="63" y="178"/>
                  </a:lnTo>
                  <a:lnTo>
                    <a:pt x="72" y="178"/>
                  </a:lnTo>
                  <a:lnTo>
                    <a:pt x="80" y="176"/>
                  </a:lnTo>
                  <a:lnTo>
                    <a:pt x="87" y="174"/>
                  </a:lnTo>
                  <a:lnTo>
                    <a:pt x="93" y="171"/>
                  </a:lnTo>
                  <a:lnTo>
                    <a:pt x="100" y="167"/>
                  </a:lnTo>
                  <a:lnTo>
                    <a:pt x="104" y="162"/>
                  </a:lnTo>
                  <a:lnTo>
                    <a:pt x="108" y="157"/>
                  </a:lnTo>
                  <a:lnTo>
                    <a:pt x="112" y="152"/>
                  </a:lnTo>
                  <a:lnTo>
                    <a:pt x="116" y="145"/>
                  </a:lnTo>
                  <a:lnTo>
                    <a:pt x="118" y="138"/>
                  </a:lnTo>
                  <a:lnTo>
                    <a:pt x="120" y="130"/>
                  </a:lnTo>
                  <a:lnTo>
                    <a:pt x="122" y="123"/>
                  </a:lnTo>
                  <a:lnTo>
                    <a:pt x="123" y="115"/>
                  </a:lnTo>
                  <a:lnTo>
                    <a:pt x="123" y="107"/>
                  </a:lnTo>
                  <a:lnTo>
                    <a:pt x="124" y="90"/>
                  </a:lnTo>
                  <a:lnTo>
                    <a:pt x="124" y="74"/>
                  </a:lnTo>
                  <a:lnTo>
                    <a:pt x="122" y="59"/>
                  </a:lnTo>
                  <a:lnTo>
                    <a:pt x="121" y="51"/>
                  </a:lnTo>
                  <a:lnTo>
                    <a:pt x="119" y="44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10" y="23"/>
                  </a:lnTo>
                  <a:lnTo>
                    <a:pt x="106" y="18"/>
                  </a:lnTo>
                  <a:lnTo>
                    <a:pt x="101" y="13"/>
                  </a:lnTo>
                  <a:lnTo>
                    <a:pt x="95" y="9"/>
                  </a:lnTo>
                  <a:lnTo>
                    <a:pt x="89" y="4"/>
                  </a:lnTo>
                  <a:lnTo>
                    <a:pt x="81" y="2"/>
                  </a:lnTo>
                  <a:lnTo>
                    <a:pt x="73" y="1"/>
                  </a:lnTo>
                  <a:lnTo>
                    <a:pt x="63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2" name="Freeform 245"/>
            <p:cNvSpPr>
              <a:spLocks/>
            </p:cNvSpPr>
            <p:nvPr/>
          </p:nvSpPr>
          <p:spPr bwMode="auto">
            <a:xfrm>
              <a:off x="438" y="3413"/>
              <a:ext cx="18" cy="30"/>
            </a:xfrm>
            <a:custGeom>
              <a:avLst/>
              <a:gdLst/>
              <a:ahLst/>
              <a:cxnLst>
                <a:cxn ang="0">
                  <a:pos x="89" y="76"/>
                </a:cxn>
                <a:cxn ang="0">
                  <a:pos x="89" y="88"/>
                </a:cxn>
                <a:cxn ang="0">
                  <a:pos x="88" y="102"/>
                </a:cxn>
                <a:cxn ang="0">
                  <a:pos x="87" y="109"/>
                </a:cxn>
                <a:cxn ang="0">
                  <a:pos x="86" y="115"/>
                </a:cxn>
                <a:cxn ang="0">
                  <a:pos x="84" y="122"/>
                </a:cxn>
                <a:cxn ang="0">
                  <a:pos x="82" y="127"/>
                </a:cxn>
                <a:cxn ang="0">
                  <a:pos x="80" y="132"/>
                </a:cxn>
                <a:cxn ang="0">
                  <a:pos x="76" y="138"/>
                </a:cxn>
                <a:cxn ang="0">
                  <a:pos x="72" y="142"/>
                </a:cxn>
                <a:cxn ang="0">
                  <a:pos x="69" y="145"/>
                </a:cxn>
                <a:cxn ang="0">
                  <a:pos x="66" y="147"/>
                </a:cxn>
                <a:cxn ang="0">
                  <a:pos x="63" y="148"/>
                </a:cxn>
                <a:cxn ang="0">
                  <a:pos x="61" y="149"/>
                </a:cxn>
                <a:cxn ang="0">
                  <a:pos x="58" y="150"/>
                </a:cxn>
                <a:cxn ang="0">
                  <a:pos x="55" y="151"/>
                </a:cxn>
                <a:cxn ang="0">
                  <a:pos x="52" y="152"/>
                </a:cxn>
                <a:cxn ang="0">
                  <a:pos x="45" y="152"/>
                </a:cxn>
                <a:cxn ang="0">
                  <a:pos x="39" y="152"/>
                </a:cxn>
                <a:cxn ang="0">
                  <a:pos x="34" y="151"/>
                </a:cxn>
                <a:cxn ang="0">
                  <a:pos x="28" y="149"/>
                </a:cxn>
                <a:cxn ang="0">
                  <a:pos x="24" y="147"/>
                </a:cxn>
                <a:cxn ang="0">
                  <a:pos x="20" y="144"/>
                </a:cxn>
                <a:cxn ang="0">
                  <a:pos x="15" y="141"/>
                </a:cxn>
                <a:cxn ang="0">
                  <a:pos x="12" y="136"/>
                </a:cxn>
                <a:cxn ang="0">
                  <a:pos x="10" y="131"/>
                </a:cxn>
                <a:cxn ang="0">
                  <a:pos x="7" y="126"/>
                </a:cxn>
                <a:cxn ang="0">
                  <a:pos x="6" y="120"/>
                </a:cxn>
                <a:cxn ang="0">
                  <a:pos x="4" y="114"/>
                </a:cxn>
                <a:cxn ang="0">
                  <a:pos x="3" y="108"/>
                </a:cxn>
                <a:cxn ang="0">
                  <a:pos x="0" y="93"/>
                </a:cxn>
                <a:cxn ang="0">
                  <a:pos x="0" y="77"/>
                </a:cxn>
                <a:cxn ang="0">
                  <a:pos x="0" y="63"/>
                </a:cxn>
                <a:cxn ang="0">
                  <a:pos x="3" y="49"/>
                </a:cxn>
                <a:cxn ang="0">
                  <a:pos x="4" y="41"/>
                </a:cxn>
                <a:cxn ang="0">
                  <a:pos x="5" y="35"/>
                </a:cxn>
                <a:cxn ang="0">
                  <a:pos x="7" y="30"/>
                </a:cxn>
                <a:cxn ang="0">
                  <a:pos x="9" y="24"/>
                </a:cxn>
                <a:cxn ang="0">
                  <a:pos x="12" y="19"/>
                </a:cxn>
                <a:cxn ang="0">
                  <a:pos x="15" y="14"/>
                </a:cxn>
                <a:cxn ang="0">
                  <a:pos x="19" y="9"/>
                </a:cxn>
                <a:cxn ang="0">
                  <a:pos x="23" y="6"/>
                </a:cxn>
                <a:cxn ang="0">
                  <a:pos x="25" y="5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33" y="2"/>
                </a:cxn>
                <a:cxn ang="0">
                  <a:pos x="38" y="0"/>
                </a:cxn>
                <a:cxn ang="0">
                  <a:pos x="44" y="0"/>
                </a:cxn>
                <a:cxn ang="0">
                  <a:pos x="51" y="0"/>
                </a:cxn>
                <a:cxn ang="0">
                  <a:pos x="57" y="2"/>
                </a:cxn>
                <a:cxn ang="0">
                  <a:pos x="62" y="3"/>
                </a:cxn>
                <a:cxn ang="0">
                  <a:pos x="66" y="5"/>
                </a:cxn>
                <a:cxn ang="0">
                  <a:pos x="68" y="6"/>
                </a:cxn>
                <a:cxn ang="0">
                  <a:pos x="72" y="9"/>
                </a:cxn>
                <a:cxn ang="0">
                  <a:pos x="75" y="14"/>
                </a:cxn>
                <a:cxn ang="0">
                  <a:pos x="78" y="18"/>
                </a:cxn>
                <a:cxn ang="0">
                  <a:pos x="81" y="23"/>
                </a:cxn>
                <a:cxn ang="0">
                  <a:pos x="84" y="29"/>
                </a:cxn>
                <a:cxn ang="0">
                  <a:pos x="85" y="35"/>
                </a:cxn>
                <a:cxn ang="0">
                  <a:pos x="87" y="41"/>
                </a:cxn>
                <a:cxn ang="0">
                  <a:pos x="87" y="48"/>
                </a:cxn>
                <a:cxn ang="0">
                  <a:pos x="89" y="62"/>
                </a:cxn>
                <a:cxn ang="0">
                  <a:pos x="89" y="76"/>
                </a:cxn>
              </a:cxnLst>
              <a:rect l="0" t="0" r="r" b="b"/>
              <a:pathLst>
                <a:path w="89" h="152">
                  <a:moveTo>
                    <a:pt x="89" y="76"/>
                  </a:moveTo>
                  <a:lnTo>
                    <a:pt x="89" y="88"/>
                  </a:lnTo>
                  <a:lnTo>
                    <a:pt x="88" y="102"/>
                  </a:lnTo>
                  <a:lnTo>
                    <a:pt x="87" y="109"/>
                  </a:lnTo>
                  <a:lnTo>
                    <a:pt x="86" y="115"/>
                  </a:lnTo>
                  <a:lnTo>
                    <a:pt x="84" y="122"/>
                  </a:lnTo>
                  <a:lnTo>
                    <a:pt x="82" y="127"/>
                  </a:lnTo>
                  <a:lnTo>
                    <a:pt x="80" y="132"/>
                  </a:lnTo>
                  <a:lnTo>
                    <a:pt x="76" y="138"/>
                  </a:lnTo>
                  <a:lnTo>
                    <a:pt x="72" y="142"/>
                  </a:lnTo>
                  <a:lnTo>
                    <a:pt x="69" y="145"/>
                  </a:lnTo>
                  <a:lnTo>
                    <a:pt x="66" y="147"/>
                  </a:lnTo>
                  <a:lnTo>
                    <a:pt x="63" y="148"/>
                  </a:lnTo>
                  <a:lnTo>
                    <a:pt x="61" y="149"/>
                  </a:lnTo>
                  <a:lnTo>
                    <a:pt x="58" y="150"/>
                  </a:lnTo>
                  <a:lnTo>
                    <a:pt x="55" y="151"/>
                  </a:lnTo>
                  <a:lnTo>
                    <a:pt x="52" y="152"/>
                  </a:lnTo>
                  <a:lnTo>
                    <a:pt x="45" y="152"/>
                  </a:lnTo>
                  <a:lnTo>
                    <a:pt x="39" y="152"/>
                  </a:lnTo>
                  <a:lnTo>
                    <a:pt x="34" y="151"/>
                  </a:lnTo>
                  <a:lnTo>
                    <a:pt x="28" y="149"/>
                  </a:lnTo>
                  <a:lnTo>
                    <a:pt x="24" y="147"/>
                  </a:lnTo>
                  <a:lnTo>
                    <a:pt x="20" y="144"/>
                  </a:lnTo>
                  <a:lnTo>
                    <a:pt x="15" y="141"/>
                  </a:lnTo>
                  <a:lnTo>
                    <a:pt x="12" y="136"/>
                  </a:lnTo>
                  <a:lnTo>
                    <a:pt x="10" y="131"/>
                  </a:lnTo>
                  <a:lnTo>
                    <a:pt x="7" y="126"/>
                  </a:lnTo>
                  <a:lnTo>
                    <a:pt x="6" y="120"/>
                  </a:lnTo>
                  <a:lnTo>
                    <a:pt x="4" y="114"/>
                  </a:lnTo>
                  <a:lnTo>
                    <a:pt x="3" y="108"/>
                  </a:lnTo>
                  <a:lnTo>
                    <a:pt x="0" y="93"/>
                  </a:lnTo>
                  <a:lnTo>
                    <a:pt x="0" y="77"/>
                  </a:lnTo>
                  <a:lnTo>
                    <a:pt x="0" y="63"/>
                  </a:lnTo>
                  <a:lnTo>
                    <a:pt x="3" y="49"/>
                  </a:lnTo>
                  <a:lnTo>
                    <a:pt x="4" y="41"/>
                  </a:lnTo>
                  <a:lnTo>
                    <a:pt x="5" y="35"/>
                  </a:lnTo>
                  <a:lnTo>
                    <a:pt x="7" y="30"/>
                  </a:lnTo>
                  <a:lnTo>
                    <a:pt x="9" y="24"/>
                  </a:lnTo>
                  <a:lnTo>
                    <a:pt x="12" y="19"/>
                  </a:lnTo>
                  <a:lnTo>
                    <a:pt x="15" y="14"/>
                  </a:lnTo>
                  <a:lnTo>
                    <a:pt x="19" y="9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7" y="2"/>
                  </a:lnTo>
                  <a:lnTo>
                    <a:pt x="62" y="3"/>
                  </a:lnTo>
                  <a:lnTo>
                    <a:pt x="66" y="5"/>
                  </a:lnTo>
                  <a:lnTo>
                    <a:pt x="68" y="6"/>
                  </a:lnTo>
                  <a:lnTo>
                    <a:pt x="72" y="9"/>
                  </a:lnTo>
                  <a:lnTo>
                    <a:pt x="75" y="14"/>
                  </a:lnTo>
                  <a:lnTo>
                    <a:pt x="78" y="18"/>
                  </a:lnTo>
                  <a:lnTo>
                    <a:pt x="81" y="23"/>
                  </a:lnTo>
                  <a:lnTo>
                    <a:pt x="84" y="29"/>
                  </a:lnTo>
                  <a:lnTo>
                    <a:pt x="85" y="35"/>
                  </a:lnTo>
                  <a:lnTo>
                    <a:pt x="87" y="41"/>
                  </a:lnTo>
                  <a:lnTo>
                    <a:pt x="87" y="48"/>
                  </a:lnTo>
                  <a:lnTo>
                    <a:pt x="89" y="62"/>
                  </a:lnTo>
                  <a:lnTo>
                    <a:pt x="89" y="76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3" name="Freeform 246"/>
            <p:cNvSpPr>
              <a:spLocks/>
            </p:cNvSpPr>
            <p:nvPr/>
          </p:nvSpPr>
          <p:spPr bwMode="auto">
            <a:xfrm>
              <a:off x="465" y="3411"/>
              <a:ext cx="25" cy="34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0" y="118"/>
                </a:cxn>
                <a:cxn ang="0">
                  <a:pos x="0" y="131"/>
                </a:cxn>
                <a:cxn ang="0">
                  <a:pos x="83" y="131"/>
                </a:cxn>
                <a:cxn ang="0">
                  <a:pos x="83" y="174"/>
                </a:cxn>
                <a:cxn ang="0">
                  <a:pos x="100" y="174"/>
                </a:cxn>
                <a:cxn ang="0">
                  <a:pos x="100" y="131"/>
                </a:cxn>
                <a:cxn ang="0">
                  <a:pos x="125" y="131"/>
                </a:cxn>
                <a:cxn ang="0">
                  <a:pos x="125" y="118"/>
                </a:cxn>
                <a:cxn ang="0">
                  <a:pos x="100" y="118"/>
                </a:cxn>
                <a:cxn ang="0">
                  <a:pos x="100" y="0"/>
                </a:cxn>
                <a:cxn ang="0">
                  <a:pos x="85" y="0"/>
                </a:cxn>
              </a:cxnLst>
              <a:rect l="0" t="0" r="r" b="b"/>
              <a:pathLst>
                <a:path w="125" h="174">
                  <a:moveTo>
                    <a:pt x="85" y="0"/>
                  </a:moveTo>
                  <a:lnTo>
                    <a:pt x="0" y="118"/>
                  </a:lnTo>
                  <a:lnTo>
                    <a:pt x="0" y="131"/>
                  </a:lnTo>
                  <a:lnTo>
                    <a:pt x="83" y="131"/>
                  </a:lnTo>
                  <a:lnTo>
                    <a:pt x="83" y="174"/>
                  </a:lnTo>
                  <a:lnTo>
                    <a:pt x="100" y="174"/>
                  </a:lnTo>
                  <a:lnTo>
                    <a:pt x="100" y="131"/>
                  </a:lnTo>
                  <a:lnTo>
                    <a:pt x="125" y="131"/>
                  </a:lnTo>
                  <a:lnTo>
                    <a:pt x="125" y="118"/>
                  </a:lnTo>
                  <a:lnTo>
                    <a:pt x="100" y="118"/>
                  </a:lnTo>
                  <a:lnTo>
                    <a:pt x="100" y="0"/>
                  </a:lnTo>
                  <a:lnTo>
                    <a:pt x="8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4" name="Freeform 247"/>
            <p:cNvSpPr>
              <a:spLocks/>
            </p:cNvSpPr>
            <p:nvPr/>
          </p:nvSpPr>
          <p:spPr bwMode="auto">
            <a:xfrm>
              <a:off x="468" y="3416"/>
              <a:ext cx="13" cy="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93"/>
                </a:cxn>
                <a:cxn ang="0">
                  <a:pos x="0" y="93"/>
                </a:cxn>
                <a:cxn ang="0">
                  <a:pos x="66" y="0"/>
                </a:cxn>
              </a:cxnLst>
              <a:rect l="0" t="0" r="r" b="b"/>
              <a:pathLst>
                <a:path w="66" h="93">
                  <a:moveTo>
                    <a:pt x="66" y="0"/>
                  </a:moveTo>
                  <a:lnTo>
                    <a:pt x="66" y="93"/>
                  </a:lnTo>
                  <a:lnTo>
                    <a:pt x="0" y="93"/>
                  </a:lnTo>
                  <a:lnTo>
                    <a:pt x="6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5" name="Freeform 248"/>
            <p:cNvSpPr>
              <a:spLocks/>
            </p:cNvSpPr>
            <p:nvPr/>
          </p:nvSpPr>
          <p:spPr bwMode="auto">
            <a:xfrm>
              <a:off x="518" y="3441"/>
              <a:ext cx="4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9" y="23"/>
                </a:cxn>
                <a:cxn ang="0">
                  <a:pos x="9" y="32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8" y="37"/>
                </a:cxn>
                <a:cxn ang="0">
                  <a:pos x="8" y="38"/>
                </a:cxn>
                <a:cxn ang="0">
                  <a:pos x="8" y="39"/>
                </a:cxn>
                <a:cxn ang="0">
                  <a:pos x="7" y="40"/>
                </a:cxn>
                <a:cxn ang="0">
                  <a:pos x="6" y="41"/>
                </a:cxn>
                <a:cxn ang="0">
                  <a:pos x="6" y="42"/>
                </a:cxn>
                <a:cxn ang="0">
                  <a:pos x="5" y="43"/>
                </a:cxn>
                <a:cxn ang="0">
                  <a:pos x="4" y="44"/>
                </a:cxn>
                <a:cxn ang="0">
                  <a:pos x="3" y="46"/>
                </a:cxn>
                <a:cxn ang="0">
                  <a:pos x="1" y="47"/>
                </a:cxn>
                <a:cxn ang="0">
                  <a:pos x="0" y="48"/>
                </a:cxn>
                <a:cxn ang="0">
                  <a:pos x="0" y="56"/>
                </a:cxn>
                <a:cxn ang="0">
                  <a:pos x="2" y="55"/>
                </a:cxn>
                <a:cxn ang="0">
                  <a:pos x="4" y="55"/>
                </a:cxn>
                <a:cxn ang="0">
                  <a:pos x="6" y="54"/>
                </a:cxn>
                <a:cxn ang="0">
                  <a:pos x="7" y="53"/>
                </a:cxn>
                <a:cxn ang="0">
                  <a:pos x="9" y="52"/>
                </a:cxn>
                <a:cxn ang="0">
                  <a:pos x="11" y="51"/>
                </a:cxn>
                <a:cxn ang="0">
                  <a:pos x="12" y="49"/>
                </a:cxn>
                <a:cxn ang="0">
                  <a:pos x="13" y="48"/>
                </a:cxn>
                <a:cxn ang="0">
                  <a:pos x="15" y="46"/>
                </a:cxn>
                <a:cxn ang="0">
                  <a:pos x="16" y="44"/>
                </a:cxn>
                <a:cxn ang="0">
                  <a:pos x="17" y="42"/>
                </a:cxn>
                <a:cxn ang="0">
                  <a:pos x="18" y="40"/>
                </a:cxn>
                <a:cxn ang="0">
                  <a:pos x="18" y="38"/>
                </a:cxn>
                <a:cxn ang="0">
                  <a:pos x="19" y="36"/>
                </a:cxn>
                <a:cxn ang="0">
                  <a:pos x="19" y="33"/>
                </a:cxn>
                <a:cxn ang="0">
                  <a:pos x="19" y="31"/>
                </a:cxn>
                <a:cxn ang="0">
                  <a:pos x="19" y="0"/>
                </a:cxn>
                <a:cxn ang="0">
                  <a:pos x="0" y="0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lnTo>
                    <a:pt x="0" y="23"/>
                  </a:lnTo>
                  <a:lnTo>
                    <a:pt x="9" y="23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7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5" y="43"/>
                  </a:lnTo>
                  <a:lnTo>
                    <a:pt x="4" y="44"/>
                  </a:lnTo>
                  <a:lnTo>
                    <a:pt x="3" y="46"/>
                  </a:lnTo>
                  <a:lnTo>
                    <a:pt x="1" y="47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2" y="55"/>
                  </a:lnTo>
                  <a:lnTo>
                    <a:pt x="4" y="55"/>
                  </a:lnTo>
                  <a:lnTo>
                    <a:pt x="6" y="54"/>
                  </a:lnTo>
                  <a:lnTo>
                    <a:pt x="7" y="53"/>
                  </a:lnTo>
                  <a:lnTo>
                    <a:pt x="9" y="52"/>
                  </a:lnTo>
                  <a:lnTo>
                    <a:pt x="11" y="51"/>
                  </a:lnTo>
                  <a:lnTo>
                    <a:pt x="12" y="49"/>
                  </a:lnTo>
                  <a:lnTo>
                    <a:pt x="13" y="48"/>
                  </a:lnTo>
                  <a:lnTo>
                    <a:pt x="15" y="46"/>
                  </a:lnTo>
                  <a:lnTo>
                    <a:pt x="16" y="44"/>
                  </a:lnTo>
                  <a:lnTo>
                    <a:pt x="17" y="42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9" y="36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6" name="Freeform 249"/>
            <p:cNvSpPr>
              <a:spLocks/>
            </p:cNvSpPr>
            <p:nvPr/>
          </p:nvSpPr>
          <p:spPr bwMode="auto">
            <a:xfrm>
              <a:off x="543" y="3410"/>
              <a:ext cx="25" cy="35"/>
            </a:xfrm>
            <a:custGeom>
              <a:avLst/>
              <a:gdLst/>
              <a:ahLst/>
              <a:cxnLst>
                <a:cxn ang="0">
                  <a:pos x="17" y="99"/>
                </a:cxn>
                <a:cxn ang="0">
                  <a:pos x="62" y="99"/>
                </a:cxn>
                <a:cxn ang="0">
                  <a:pos x="75" y="99"/>
                </a:cxn>
                <a:cxn ang="0">
                  <a:pos x="81" y="98"/>
                </a:cxn>
                <a:cxn ang="0">
                  <a:pos x="87" y="97"/>
                </a:cxn>
                <a:cxn ang="0">
                  <a:pos x="93" y="96"/>
                </a:cxn>
                <a:cxn ang="0">
                  <a:pos x="98" y="94"/>
                </a:cxn>
                <a:cxn ang="0">
                  <a:pos x="104" y="92"/>
                </a:cxn>
                <a:cxn ang="0">
                  <a:pos x="108" y="89"/>
                </a:cxn>
                <a:cxn ang="0">
                  <a:pos x="112" y="86"/>
                </a:cxn>
                <a:cxn ang="0">
                  <a:pos x="116" y="83"/>
                </a:cxn>
                <a:cxn ang="0">
                  <a:pos x="120" y="79"/>
                </a:cxn>
                <a:cxn ang="0">
                  <a:pos x="123" y="74"/>
                </a:cxn>
                <a:cxn ang="0">
                  <a:pos x="125" y="69"/>
                </a:cxn>
                <a:cxn ang="0">
                  <a:pos x="127" y="64"/>
                </a:cxn>
                <a:cxn ang="0">
                  <a:pos x="128" y="57"/>
                </a:cxn>
                <a:cxn ang="0">
                  <a:pos x="128" y="50"/>
                </a:cxn>
                <a:cxn ang="0">
                  <a:pos x="128" y="45"/>
                </a:cxn>
                <a:cxn ang="0">
                  <a:pos x="127" y="40"/>
                </a:cxn>
                <a:cxn ang="0">
                  <a:pos x="127" y="35"/>
                </a:cxn>
                <a:cxn ang="0">
                  <a:pos x="125" y="31"/>
                </a:cxn>
                <a:cxn ang="0">
                  <a:pos x="124" y="26"/>
                </a:cxn>
                <a:cxn ang="0">
                  <a:pos x="122" y="22"/>
                </a:cxn>
                <a:cxn ang="0">
                  <a:pos x="119" y="19"/>
                </a:cxn>
                <a:cxn ang="0">
                  <a:pos x="115" y="15"/>
                </a:cxn>
                <a:cxn ang="0">
                  <a:pos x="111" y="11"/>
                </a:cxn>
                <a:cxn ang="0">
                  <a:pos x="107" y="8"/>
                </a:cxn>
                <a:cxn ang="0">
                  <a:pos x="102" y="6"/>
                </a:cxn>
                <a:cxn ang="0">
                  <a:pos x="96" y="4"/>
                </a:cxn>
                <a:cxn ang="0">
                  <a:pos x="90" y="2"/>
                </a:cxn>
                <a:cxn ang="0">
                  <a:pos x="82" y="1"/>
                </a:cxn>
                <a:cxn ang="0">
                  <a:pos x="75" y="0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" y="179"/>
                </a:cxn>
                <a:cxn ang="0">
                  <a:pos x="17" y="99"/>
                </a:cxn>
              </a:cxnLst>
              <a:rect l="0" t="0" r="r" b="b"/>
              <a:pathLst>
                <a:path w="128" h="179">
                  <a:moveTo>
                    <a:pt x="17" y="99"/>
                  </a:moveTo>
                  <a:lnTo>
                    <a:pt x="62" y="99"/>
                  </a:lnTo>
                  <a:lnTo>
                    <a:pt x="75" y="99"/>
                  </a:lnTo>
                  <a:lnTo>
                    <a:pt x="81" y="98"/>
                  </a:lnTo>
                  <a:lnTo>
                    <a:pt x="87" y="97"/>
                  </a:lnTo>
                  <a:lnTo>
                    <a:pt x="93" y="96"/>
                  </a:lnTo>
                  <a:lnTo>
                    <a:pt x="98" y="94"/>
                  </a:lnTo>
                  <a:lnTo>
                    <a:pt x="104" y="92"/>
                  </a:lnTo>
                  <a:lnTo>
                    <a:pt x="108" y="89"/>
                  </a:lnTo>
                  <a:lnTo>
                    <a:pt x="112" y="86"/>
                  </a:lnTo>
                  <a:lnTo>
                    <a:pt x="116" y="83"/>
                  </a:lnTo>
                  <a:lnTo>
                    <a:pt x="120" y="79"/>
                  </a:lnTo>
                  <a:lnTo>
                    <a:pt x="123" y="74"/>
                  </a:lnTo>
                  <a:lnTo>
                    <a:pt x="125" y="69"/>
                  </a:lnTo>
                  <a:lnTo>
                    <a:pt x="127" y="64"/>
                  </a:lnTo>
                  <a:lnTo>
                    <a:pt x="128" y="57"/>
                  </a:lnTo>
                  <a:lnTo>
                    <a:pt x="128" y="50"/>
                  </a:lnTo>
                  <a:lnTo>
                    <a:pt x="128" y="45"/>
                  </a:lnTo>
                  <a:lnTo>
                    <a:pt x="127" y="40"/>
                  </a:lnTo>
                  <a:lnTo>
                    <a:pt x="127" y="35"/>
                  </a:lnTo>
                  <a:lnTo>
                    <a:pt x="125" y="31"/>
                  </a:lnTo>
                  <a:lnTo>
                    <a:pt x="124" y="26"/>
                  </a:lnTo>
                  <a:lnTo>
                    <a:pt x="122" y="22"/>
                  </a:lnTo>
                  <a:lnTo>
                    <a:pt x="119" y="19"/>
                  </a:lnTo>
                  <a:lnTo>
                    <a:pt x="115" y="15"/>
                  </a:lnTo>
                  <a:lnTo>
                    <a:pt x="111" y="11"/>
                  </a:lnTo>
                  <a:lnTo>
                    <a:pt x="107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0" y="2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" y="179"/>
                  </a:lnTo>
                  <a:lnTo>
                    <a:pt x="17" y="99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7" name="Freeform 250"/>
            <p:cNvSpPr>
              <a:spLocks/>
            </p:cNvSpPr>
            <p:nvPr/>
          </p:nvSpPr>
          <p:spPr bwMode="auto">
            <a:xfrm>
              <a:off x="546" y="3413"/>
              <a:ext cx="19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51" y="0"/>
                </a:cxn>
                <a:cxn ang="0">
                  <a:pos x="62" y="1"/>
                </a:cxn>
                <a:cxn ang="0">
                  <a:pos x="67" y="2"/>
                </a:cxn>
                <a:cxn ang="0">
                  <a:pos x="73" y="3"/>
                </a:cxn>
                <a:cxn ang="0">
                  <a:pos x="77" y="4"/>
                </a:cxn>
                <a:cxn ang="0">
                  <a:pos x="80" y="6"/>
                </a:cxn>
                <a:cxn ang="0">
                  <a:pos x="83" y="8"/>
                </a:cxn>
                <a:cxn ang="0">
                  <a:pos x="85" y="9"/>
                </a:cxn>
                <a:cxn ang="0">
                  <a:pos x="87" y="10"/>
                </a:cxn>
                <a:cxn ang="0">
                  <a:pos x="88" y="11"/>
                </a:cxn>
                <a:cxn ang="0">
                  <a:pos x="89" y="12"/>
                </a:cxn>
                <a:cxn ang="0">
                  <a:pos x="91" y="17"/>
                </a:cxn>
                <a:cxn ang="0">
                  <a:pos x="92" y="20"/>
                </a:cxn>
                <a:cxn ang="0">
                  <a:pos x="93" y="24"/>
                </a:cxn>
                <a:cxn ang="0">
                  <a:pos x="94" y="30"/>
                </a:cxn>
                <a:cxn ang="0">
                  <a:pos x="94" y="35"/>
                </a:cxn>
                <a:cxn ang="0">
                  <a:pos x="94" y="40"/>
                </a:cxn>
                <a:cxn ang="0">
                  <a:pos x="93" y="45"/>
                </a:cxn>
                <a:cxn ang="0">
                  <a:pos x="92" y="49"/>
                </a:cxn>
                <a:cxn ang="0">
                  <a:pos x="90" y="53"/>
                </a:cxn>
                <a:cxn ang="0">
                  <a:pos x="88" y="56"/>
                </a:cxn>
                <a:cxn ang="0">
                  <a:pos x="86" y="59"/>
                </a:cxn>
                <a:cxn ang="0">
                  <a:pos x="82" y="62"/>
                </a:cxn>
                <a:cxn ang="0">
                  <a:pos x="79" y="64"/>
                </a:cxn>
                <a:cxn ang="0">
                  <a:pos x="76" y="66"/>
                </a:cxn>
                <a:cxn ang="0">
                  <a:pos x="72" y="67"/>
                </a:cxn>
                <a:cxn ang="0">
                  <a:pos x="67" y="68"/>
                </a:cxn>
                <a:cxn ang="0">
                  <a:pos x="62" y="69"/>
                </a:cxn>
                <a:cxn ang="0">
                  <a:pos x="51" y="70"/>
                </a:cxn>
                <a:cxn ang="0">
                  <a:pos x="40" y="70"/>
                </a:cxn>
                <a:cxn ang="0">
                  <a:pos x="0" y="70"/>
                </a:cxn>
                <a:cxn ang="0">
                  <a:pos x="0" y="0"/>
                </a:cxn>
              </a:cxnLst>
              <a:rect l="0" t="0" r="r" b="b"/>
              <a:pathLst>
                <a:path w="94" h="70">
                  <a:moveTo>
                    <a:pt x="0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67" y="2"/>
                  </a:lnTo>
                  <a:lnTo>
                    <a:pt x="73" y="3"/>
                  </a:lnTo>
                  <a:lnTo>
                    <a:pt x="77" y="4"/>
                  </a:lnTo>
                  <a:lnTo>
                    <a:pt x="80" y="6"/>
                  </a:lnTo>
                  <a:lnTo>
                    <a:pt x="83" y="8"/>
                  </a:lnTo>
                  <a:lnTo>
                    <a:pt x="85" y="9"/>
                  </a:lnTo>
                  <a:lnTo>
                    <a:pt x="87" y="10"/>
                  </a:lnTo>
                  <a:lnTo>
                    <a:pt x="88" y="11"/>
                  </a:lnTo>
                  <a:lnTo>
                    <a:pt x="89" y="12"/>
                  </a:lnTo>
                  <a:lnTo>
                    <a:pt x="91" y="17"/>
                  </a:lnTo>
                  <a:lnTo>
                    <a:pt x="92" y="20"/>
                  </a:lnTo>
                  <a:lnTo>
                    <a:pt x="93" y="24"/>
                  </a:lnTo>
                  <a:lnTo>
                    <a:pt x="94" y="30"/>
                  </a:lnTo>
                  <a:lnTo>
                    <a:pt x="94" y="35"/>
                  </a:lnTo>
                  <a:lnTo>
                    <a:pt x="94" y="40"/>
                  </a:lnTo>
                  <a:lnTo>
                    <a:pt x="93" y="45"/>
                  </a:lnTo>
                  <a:lnTo>
                    <a:pt x="92" y="49"/>
                  </a:lnTo>
                  <a:lnTo>
                    <a:pt x="90" y="53"/>
                  </a:lnTo>
                  <a:lnTo>
                    <a:pt x="88" y="56"/>
                  </a:lnTo>
                  <a:lnTo>
                    <a:pt x="86" y="59"/>
                  </a:lnTo>
                  <a:lnTo>
                    <a:pt x="82" y="62"/>
                  </a:lnTo>
                  <a:lnTo>
                    <a:pt x="79" y="64"/>
                  </a:lnTo>
                  <a:lnTo>
                    <a:pt x="76" y="66"/>
                  </a:lnTo>
                  <a:lnTo>
                    <a:pt x="72" y="67"/>
                  </a:lnTo>
                  <a:lnTo>
                    <a:pt x="67" y="68"/>
                  </a:lnTo>
                  <a:lnTo>
                    <a:pt x="62" y="69"/>
                  </a:lnTo>
                  <a:lnTo>
                    <a:pt x="51" y="70"/>
                  </a:lnTo>
                  <a:lnTo>
                    <a:pt x="40" y="70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8" name="Freeform 251"/>
            <p:cNvSpPr>
              <a:spLocks/>
            </p:cNvSpPr>
            <p:nvPr/>
          </p:nvSpPr>
          <p:spPr bwMode="auto">
            <a:xfrm>
              <a:off x="575" y="3409"/>
              <a:ext cx="35" cy="37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4" y="123"/>
                </a:cxn>
                <a:cxn ang="0">
                  <a:pos x="9" y="139"/>
                </a:cxn>
                <a:cxn ang="0">
                  <a:pos x="16" y="154"/>
                </a:cxn>
                <a:cxn ang="0">
                  <a:pos x="27" y="167"/>
                </a:cxn>
                <a:cxn ang="0">
                  <a:pos x="41" y="177"/>
                </a:cxn>
                <a:cxn ang="0">
                  <a:pos x="57" y="184"/>
                </a:cxn>
                <a:cxn ang="0">
                  <a:pos x="75" y="188"/>
                </a:cxn>
                <a:cxn ang="0">
                  <a:pos x="97" y="188"/>
                </a:cxn>
                <a:cxn ang="0">
                  <a:pos x="115" y="184"/>
                </a:cxn>
                <a:cxn ang="0">
                  <a:pos x="132" y="177"/>
                </a:cxn>
                <a:cxn ang="0">
                  <a:pos x="145" y="167"/>
                </a:cxn>
                <a:cxn ang="0">
                  <a:pos x="156" y="154"/>
                </a:cxn>
                <a:cxn ang="0">
                  <a:pos x="165" y="139"/>
                </a:cxn>
                <a:cxn ang="0">
                  <a:pos x="170" y="123"/>
                </a:cxn>
                <a:cxn ang="0">
                  <a:pos x="173" y="105"/>
                </a:cxn>
                <a:cxn ang="0">
                  <a:pos x="173" y="86"/>
                </a:cxn>
                <a:cxn ang="0">
                  <a:pos x="170" y="67"/>
                </a:cxn>
                <a:cxn ang="0">
                  <a:pos x="165" y="50"/>
                </a:cxn>
                <a:cxn ang="0">
                  <a:pos x="156" y="35"/>
                </a:cxn>
                <a:cxn ang="0">
                  <a:pos x="145" y="22"/>
                </a:cxn>
                <a:cxn ang="0">
                  <a:pos x="131" y="12"/>
                </a:cxn>
                <a:cxn ang="0">
                  <a:pos x="115" y="5"/>
                </a:cxn>
                <a:cxn ang="0">
                  <a:pos x="95" y="0"/>
                </a:cxn>
                <a:cxn ang="0">
                  <a:pos x="75" y="0"/>
                </a:cxn>
                <a:cxn ang="0">
                  <a:pos x="57" y="5"/>
                </a:cxn>
                <a:cxn ang="0">
                  <a:pos x="41" y="12"/>
                </a:cxn>
                <a:cxn ang="0">
                  <a:pos x="28" y="22"/>
                </a:cxn>
                <a:cxn ang="0">
                  <a:pos x="17" y="35"/>
                </a:cxn>
                <a:cxn ang="0">
                  <a:pos x="9" y="50"/>
                </a:cxn>
                <a:cxn ang="0">
                  <a:pos x="4" y="67"/>
                </a:cxn>
                <a:cxn ang="0">
                  <a:pos x="0" y="86"/>
                </a:cxn>
              </a:cxnLst>
              <a:rect l="0" t="0" r="r" b="b"/>
              <a:pathLst>
                <a:path w="173" h="188">
                  <a:moveTo>
                    <a:pt x="0" y="95"/>
                  </a:moveTo>
                  <a:lnTo>
                    <a:pt x="0" y="105"/>
                  </a:lnTo>
                  <a:lnTo>
                    <a:pt x="1" y="115"/>
                  </a:lnTo>
                  <a:lnTo>
                    <a:pt x="4" y="123"/>
                  </a:lnTo>
                  <a:lnTo>
                    <a:pt x="6" y="132"/>
                  </a:lnTo>
                  <a:lnTo>
                    <a:pt x="9" y="139"/>
                  </a:lnTo>
                  <a:lnTo>
                    <a:pt x="12" y="148"/>
                  </a:lnTo>
                  <a:lnTo>
                    <a:pt x="16" y="154"/>
                  </a:lnTo>
                  <a:lnTo>
                    <a:pt x="22" y="162"/>
                  </a:lnTo>
                  <a:lnTo>
                    <a:pt x="27" y="167"/>
                  </a:lnTo>
                  <a:lnTo>
                    <a:pt x="34" y="172"/>
                  </a:lnTo>
                  <a:lnTo>
                    <a:pt x="41" y="177"/>
                  </a:lnTo>
                  <a:lnTo>
                    <a:pt x="48" y="181"/>
                  </a:lnTo>
                  <a:lnTo>
                    <a:pt x="57" y="184"/>
                  </a:lnTo>
                  <a:lnTo>
                    <a:pt x="66" y="186"/>
                  </a:lnTo>
                  <a:lnTo>
                    <a:pt x="75" y="188"/>
                  </a:lnTo>
                  <a:lnTo>
                    <a:pt x="86" y="188"/>
                  </a:lnTo>
                  <a:lnTo>
                    <a:pt x="97" y="188"/>
                  </a:lnTo>
                  <a:lnTo>
                    <a:pt x="106" y="186"/>
                  </a:lnTo>
                  <a:lnTo>
                    <a:pt x="115" y="184"/>
                  </a:lnTo>
                  <a:lnTo>
                    <a:pt x="123" y="181"/>
                  </a:lnTo>
                  <a:lnTo>
                    <a:pt x="132" y="177"/>
                  </a:lnTo>
                  <a:lnTo>
                    <a:pt x="138" y="172"/>
                  </a:lnTo>
                  <a:lnTo>
                    <a:pt x="145" y="167"/>
                  </a:lnTo>
                  <a:lnTo>
                    <a:pt x="151" y="162"/>
                  </a:lnTo>
                  <a:lnTo>
                    <a:pt x="156" y="154"/>
                  </a:lnTo>
                  <a:lnTo>
                    <a:pt x="161" y="148"/>
                  </a:lnTo>
                  <a:lnTo>
                    <a:pt x="165" y="139"/>
                  </a:lnTo>
                  <a:lnTo>
                    <a:pt x="168" y="132"/>
                  </a:lnTo>
                  <a:lnTo>
                    <a:pt x="170" y="123"/>
                  </a:lnTo>
                  <a:lnTo>
                    <a:pt x="172" y="115"/>
                  </a:lnTo>
                  <a:lnTo>
                    <a:pt x="173" y="105"/>
                  </a:lnTo>
                  <a:lnTo>
                    <a:pt x="173" y="95"/>
                  </a:lnTo>
                  <a:lnTo>
                    <a:pt x="173" y="86"/>
                  </a:lnTo>
                  <a:lnTo>
                    <a:pt x="172" y="76"/>
                  </a:lnTo>
                  <a:lnTo>
                    <a:pt x="170" y="67"/>
                  </a:lnTo>
                  <a:lnTo>
                    <a:pt x="168" y="58"/>
                  </a:lnTo>
                  <a:lnTo>
                    <a:pt x="165" y="50"/>
                  </a:lnTo>
                  <a:lnTo>
                    <a:pt x="161" y="42"/>
                  </a:lnTo>
                  <a:lnTo>
                    <a:pt x="156" y="35"/>
                  </a:lnTo>
                  <a:lnTo>
                    <a:pt x="151" y="28"/>
                  </a:lnTo>
                  <a:lnTo>
                    <a:pt x="145" y="22"/>
                  </a:lnTo>
                  <a:lnTo>
                    <a:pt x="138" y="16"/>
                  </a:lnTo>
                  <a:lnTo>
                    <a:pt x="131" y="12"/>
                  </a:lnTo>
                  <a:lnTo>
                    <a:pt x="123" y="8"/>
                  </a:lnTo>
                  <a:lnTo>
                    <a:pt x="115" y="5"/>
                  </a:lnTo>
                  <a:lnTo>
                    <a:pt x="105" y="3"/>
                  </a:lnTo>
                  <a:lnTo>
                    <a:pt x="95" y="0"/>
                  </a:lnTo>
                  <a:lnTo>
                    <a:pt x="85" y="0"/>
                  </a:lnTo>
                  <a:lnTo>
                    <a:pt x="75" y="0"/>
                  </a:lnTo>
                  <a:lnTo>
                    <a:pt x="66" y="3"/>
                  </a:lnTo>
                  <a:lnTo>
                    <a:pt x="57" y="5"/>
                  </a:lnTo>
                  <a:lnTo>
                    <a:pt x="48" y="8"/>
                  </a:lnTo>
                  <a:lnTo>
                    <a:pt x="41" y="12"/>
                  </a:lnTo>
                  <a:lnTo>
                    <a:pt x="35" y="16"/>
                  </a:lnTo>
                  <a:lnTo>
                    <a:pt x="28" y="22"/>
                  </a:lnTo>
                  <a:lnTo>
                    <a:pt x="22" y="28"/>
                  </a:lnTo>
                  <a:lnTo>
                    <a:pt x="17" y="35"/>
                  </a:lnTo>
                  <a:lnTo>
                    <a:pt x="13" y="42"/>
                  </a:lnTo>
                  <a:lnTo>
                    <a:pt x="9" y="50"/>
                  </a:lnTo>
                  <a:lnTo>
                    <a:pt x="6" y="58"/>
                  </a:lnTo>
                  <a:lnTo>
                    <a:pt x="4" y="67"/>
                  </a:lnTo>
                  <a:lnTo>
                    <a:pt x="1" y="76"/>
                  </a:lnTo>
                  <a:lnTo>
                    <a:pt x="0" y="86"/>
                  </a:lnTo>
                  <a:lnTo>
                    <a:pt x="0" y="9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49" name="Freeform 252"/>
            <p:cNvSpPr>
              <a:spLocks/>
            </p:cNvSpPr>
            <p:nvPr/>
          </p:nvSpPr>
          <p:spPr bwMode="auto">
            <a:xfrm>
              <a:off x="578" y="3411"/>
              <a:ext cx="28" cy="32"/>
            </a:xfrm>
            <a:custGeom>
              <a:avLst/>
              <a:gdLst/>
              <a:ahLst/>
              <a:cxnLst>
                <a:cxn ang="0">
                  <a:pos x="60" y="160"/>
                </a:cxn>
                <a:cxn ang="0">
                  <a:pos x="44" y="157"/>
                </a:cxn>
                <a:cxn ang="0">
                  <a:pos x="31" y="151"/>
                </a:cxn>
                <a:cxn ang="0">
                  <a:pos x="21" y="141"/>
                </a:cxn>
                <a:cxn ang="0">
                  <a:pos x="12" y="131"/>
                </a:cxn>
                <a:cxn ang="0">
                  <a:pos x="7" y="118"/>
                </a:cxn>
                <a:cxn ang="0">
                  <a:pos x="3" y="104"/>
                </a:cxn>
                <a:cxn ang="0">
                  <a:pos x="0" y="89"/>
                </a:cxn>
                <a:cxn ang="0">
                  <a:pos x="0" y="74"/>
                </a:cxn>
                <a:cxn ang="0">
                  <a:pos x="3" y="59"/>
                </a:cxn>
                <a:cxn ang="0">
                  <a:pos x="7" y="44"/>
                </a:cxn>
                <a:cxn ang="0">
                  <a:pos x="12" y="31"/>
                </a:cxn>
                <a:cxn ang="0">
                  <a:pos x="21" y="20"/>
                </a:cxn>
                <a:cxn ang="0">
                  <a:pos x="31" y="11"/>
                </a:cxn>
                <a:cxn ang="0">
                  <a:pos x="44" y="5"/>
                </a:cxn>
                <a:cxn ang="0">
                  <a:pos x="60" y="0"/>
                </a:cxn>
                <a:cxn ang="0">
                  <a:pos x="76" y="0"/>
                </a:cxn>
                <a:cxn ang="0">
                  <a:pos x="91" y="4"/>
                </a:cxn>
                <a:cxn ang="0">
                  <a:pos x="104" y="9"/>
                </a:cxn>
                <a:cxn ang="0">
                  <a:pos x="115" y="17"/>
                </a:cxn>
                <a:cxn ang="0">
                  <a:pos x="123" y="28"/>
                </a:cxn>
                <a:cxn ang="0">
                  <a:pos x="131" y="41"/>
                </a:cxn>
                <a:cxn ang="0">
                  <a:pos x="135" y="56"/>
                </a:cxn>
                <a:cxn ang="0">
                  <a:pos x="138" y="72"/>
                </a:cxn>
                <a:cxn ang="0">
                  <a:pos x="138" y="89"/>
                </a:cxn>
                <a:cxn ang="0">
                  <a:pos x="136" y="104"/>
                </a:cxn>
                <a:cxn ang="0">
                  <a:pos x="132" y="118"/>
                </a:cxn>
                <a:cxn ang="0">
                  <a:pos x="125" y="131"/>
                </a:cxn>
                <a:cxn ang="0">
                  <a:pos x="117" y="141"/>
                </a:cxn>
                <a:cxn ang="0">
                  <a:pos x="106" y="151"/>
                </a:cxn>
                <a:cxn ang="0">
                  <a:pos x="93" y="157"/>
                </a:cxn>
                <a:cxn ang="0">
                  <a:pos x="77" y="160"/>
                </a:cxn>
              </a:cxnLst>
              <a:rect l="0" t="0" r="r" b="b"/>
              <a:pathLst>
                <a:path w="138" h="160">
                  <a:moveTo>
                    <a:pt x="69" y="160"/>
                  </a:moveTo>
                  <a:lnTo>
                    <a:pt x="60" y="160"/>
                  </a:lnTo>
                  <a:lnTo>
                    <a:pt x="52" y="158"/>
                  </a:lnTo>
                  <a:lnTo>
                    <a:pt x="44" y="157"/>
                  </a:lnTo>
                  <a:lnTo>
                    <a:pt x="38" y="154"/>
                  </a:lnTo>
                  <a:lnTo>
                    <a:pt x="31" y="151"/>
                  </a:lnTo>
                  <a:lnTo>
                    <a:pt x="26" y="147"/>
                  </a:lnTo>
                  <a:lnTo>
                    <a:pt x="21" y="141"/>
                  </a:lnTo>
                  <a:lnTo>
                    <a:pt x="17" y="137"/>
                  </a:lnTo>
                  <a:lnTo>
                    <a:pt x="12" y="131"/>
                  </a:lnTo>
                  <a:lnTo>
                    <a:pt x="9" y="125"/>
                  </a:lnTo>
                  <a:lnTo>
                    <a:pt x="7" y="118"/>
                  </a:lnTo>
                  <a:lnTo>
                    <a:pt x="5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3" y="59"/>
                  </a:lnTo>
                  <a:lnTo>
                    <a:pt x="5" y="52"/>
                  </a:lnTo>
                  <a:lnTo>
                    <a:pt x="7" y="44"/>
                  </a:lnTo>
                  <a:lnTo>
                    <a:pt x="9" y="38"/>
                  </a:lnTo>
                  <a:lnTo>
                    <a:pt x="12" y="31"/>
                  </a:lnTo>
                  <a:lnTo>
                    <a:pt x="17" y="25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31" y="11"/>
                  </a:lnTo>
                  <a:lnTo>
                    <a:pt x="38" y="7"/>
                  </a:lnTo>
                  <a:lnTo>
                    <a:pt x="44" y="5"/>
                  </a:lnTo>
                  <a:lnTo>
                    <a:pt x="52" y="2"/>
                  </a:lnTo>
                  <a:lnTo>
                    <a:pt x="60" y="0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1" y="4"/>
                  </a:lnTo>
                  <a:lnTo>
                    <a:pt x="98" y="6"/>
                  </a:lnTo>
                  <a:lnTo>
                    <a:pt x="104" y="9"/>
                  </a:lnTo>
                  <a:lnTo>
                    <a:pt x="109" y="13"/>
                  </a:lnTo>
                  <a:lnTo>
                    <a:pt x="115" y="17"/>
                  </a:lnTo>
                  <a:lnTo>
                    <a:pt x="120" y="22"/>
                  </a:lnTo>
                  <a:lnTo>
                    <a:pt x="123" y="28"/>
                  </a:lnTo>
                  <a:lnTo>
                    <a:pt x="128" y="33"/>
                  </a:lnTo>
                  <a:lnTo>
                    <a:pt x="131" y="41"/>
                  </a:lnTo>
                  <a:lnTo>
                    <a:pt x="133" y="47"/>
                  </a:lnTo>
                  <a:lnTo>
                    <a:pt x="135" y="56"/>
                  </a:lnTo>
                  <a:lnTo>
                    <a:pt x="137" y="63"/>
                  </a:lnTo>
                  <a:lnTo>
                    <a:pt x="138" y="72"/>
                  </a:lnTo>
                  <a:lnTo>
                    <a:pt x="138" y="81"/>
                  </a:lnTo>
                  <a:lnTo>
                    <a:pt x="138" y="89"/>
                  </a:lnTo>
                  <a:lnTo>
                    <a:pt x="137" y="96"/>
                  </a:lnTo>
                  <a:lnTo>
                    <a:pt x="136" y="104"/>
                  </a:lnTo>
                  <a:lnTo>
                    <a:pt x="134" y="111"/>
                  </a:lnTo>
                  <a:lnTo>
                    <a:pt x="132" y="118"/>
                  </a:lnTo>
                  <a:lnTo>
                    <a:pt x="129" y="125"/>
                  </a:lnTo>
                  <a:lnTo>
                    <a:pt x="125" y="131"/>
                  </a:lnTo>
                  <a:lnTo>
                    <a:pt x="121" y="137"/>
                  </a:lnTo>
                  <a:lnTo>
                    <a:pt x="117" y="141"/>
                  </a:lnTo>
                  <a:lnTo>
                    <a:pt x="112" y="147"/>
                  </a:lnTo>
                  <a:lnTo>
                    <a:pt x="106" y="151"/>
                  </a:lnTo>
                  <a:lnTo>
                    <a:pt x="100" y="154"/>
                  </a:lnTo>
                  <a:lnTo>
                    <a:pt x="93" y="157"/>
                  </a:lnTo>
                  <a:lnTo>
                    <a:pt x="86" y="158"/>
                  </a:lnTo>
                  <a:lnTo>
                    <a:pt x="77" y="160"/>
                  </a:lnTo>
                  <a:lnTo>
                    <a:pt x="69" y="16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0" name="Freeform 253"/>
            <p:cNvSpPr>
              <a:spLocks/>
            </p:cNvSpPr>
            <p:nvPr/>
          </p:nvSpPr>
          <p:spPr bwMode="auto">
            <a:xfrm>
              <a:off x="616" y="3409"/>
              <a:ext cx="32" cy="37"/>
            </a:xfrm>
            <a:custGeom>
              <a:avLst/>
              <a:gdLst/>
              <a:ahLst/>
              <a:cxnLst>
                <a:cxn ang="0">
                  <a:pos x="155" y="44"/>
                </a:cxn>
                <a:cxn ang="0">
                  <a:pos x="146" y="27"/>
                </a:cxn>
                <a:cxn ang="0">
                  <a:pos x="134" y="14"/>
                </a:cxn>
                <a:cxn ang="0">
                  <a:pos x="118" y="6"/>
                </a:cxn>
                <a:cxn ang="0">
                  <a:pos x="99" y="2"/>
                </a:cxn>
                <a:cxn ang="0">
                  <a:pos x="77" y="0"/>
                </a:cxn>
                <a:cxn ang="0">
                  <a:pos x="52" y="6"/>
                </a:cxn>
                <a:cxn ang="0">
                  <a:pos x="31" y="16"/>
                </a:cxn>
                <a:cxn ang="0">
                  <a:pos x="13" y="35"/>
                </a:cxn>
                <a:cxn ang="0">
                  <a:pos x="4" y="61"/>
                </a:cxn>
                <a:cxn ang="0">
                  <a:pos x="0" y="95"/>
                </a:cxn>
                <a:cxn ang="0">
                  <a:pos x="2" y="122"/>
                </a:cxn>
                <a:cxn ang="0">
                  <a:pos x="9" y="147"/>
                </a:cxn>
                <a:cxn ang="0">
                  <a:pos x="23" y="167"/>
                </a:cxn>
                <a:cxn ang="0">
                  <a:pos x="43" y="181"/>
                </a:cxn>
                <a:cxn ang="0">
                  <a:pos x="69" y="188"/>
                </a:cxn>
                <a:cxn ang="0">
                  <a:pos x="97" y="187"/>
                </a:cxn>
                <a:cxn ang="0">
                  <a:pos x="119" y="181"/>
                </a:cxn>
                <a:cxn ang="0">
                  <a:pos x="136" y="170"/>
                </a:cxn>
                <a:cxn ang="0">
                  <a:pos x="148" y="155"/>
                </a:cxn>
                <a:cxn ang="0">
                  <a:pos x="157" y="138"/>
                </a:cxn>
                <a:cxn ang="0">
                  <a:pos x="142" y="125"/>
                </a:cxn>
                <a:cxn ang="0">
                  <a:pos x="136" y="140"/>
                </a:cxn>
                <a:cxn ang="0">
                  <a:pos x="129" y="153"/>
                </a:cxn>
                <a:cxn ang="0">
                  <a:pos x="117" y="164"/>
                </a:cxn>
                <a:cxn ang="0">
                  <a:pos x="104" y="170"/>
                </a:cxn>
                <a:cxn ang="0">
                  <a:pos x="88" y="174"/>
                </a:cxn>
                <a:cxn ang="0">
                  <a:pos x="66" y="172"/>
                </a:cxn>
                <a:cxn ang="0">
                  <a:pos x="46" y="164"/>
                </a:cxn>
                <a:cxn ang="0">
                  <a:pos x="31" y="149"/>
                </a:cxn>
                <a:cxn ang="0">
                  <a:pos x="22" y="131"/>
                </a:cxn>
                <a:cxn ang="0">
                  <a:pos x="18" y="109"/>
                </a:cxn>
                <a:cxn ang="0">
                  <a:pos x="17" y="87"/>
                </a:cxn>
                <a:cxn ang="0">
                  <a:pos x="20" y="63"/>
                </a:cxn>
                <a:cxn ang="0">
                  <a:pos x="28" y="44"/>
                </a:cxn>
                <a:cxn ang="0">
                  <a:pos x="41" y="28"/>
                </a:cxn>
                <a:cxn ang="0">
                  <a:pos x="58" y="18"/>
                </a:cxn>
                <a:cxn ang="0">
                  <a:pos x="81" y="14"/>
                </a:cxn>
                <a:cxn ang="0">
                  <a:pos x="98" y="15"/>
                </a:cxn>
                <a:cxn ang="0">
                  <a:pos x="112" y="20"/>
                </a:cxn>
                <a:cxn ang="0">
                  <a:pos x="124" y="27"/>
                </a:cxn>
                <a:cxn ang="0">
                  <a:pos x="133" y="38"/>
                </a:cxn>
                <a:cxn ang="0">
                  <a:pos x="140" y="52"/>
                </a:cxn>
              </a:cxnLst>
              <a:rect l="0" t="0" r="r" b="b"/>
              <a:pathLst>
                <a:path w="160" h="188">
                  <a:moveTo>
                    <a:pt x="158" y="57"/>
                  </a:moveTo>
                  <a:lnTo>
                    <a:pt x="157" y="51"/>
                  </a:lnTo>
                  <a:lnTo>
                    <a:pt x="155" y="44"/>
                  </a:lnTo>
                  <a:lnTo>
                    <a:pt x="152" y="38"/>
                  </a:lnTo>
                  <a:lnTo>
                    <a:pt x="149" y="32"/>
                  </a:lnTo>
                  <a:lnTo>
                    <a:pt x="146" y="27"/>
                  </a:lnTo>
                  <a:lnTo>
                    <a:pt x="143" y="23"/>
                  </a:lnTo>
                  <a:lnTo>
                    <a:pt x="138" y="19"/>
                  </a:lnTo>
                  <a:lnTo>
                    <a:pt x="134" y="14"/>
                  </a:lnTo>
                  <a:lnTo>
                    <a:pt x="129" y="11"/>
                  </a:lnTo>
                  <a:lnTo>
                    <a:pt x="124" y="9"/>
                  </a:lnTo>
                  <a:lnTo>
                    <a:pt x="118" y="6"/>
                  </a:lnTo>
                  <a:lnTo>
                    <a:pt x="113" y="4"/>
                  </a:lnTo>
                  <a:lnTo>
                    <a:pt x="106" y="3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5" y="0"/>
                  </a:lnTo>
                  <a:lnTo>
                    <a:pt x="77" y="0"/>
                  </a:lnTo>
                  <a:lnTo>
                    <a:pt x="68" y="2"/>
                  </a:lnTo>
                  <a:lnTo>
                    <a:pt x="59" y="4"/>
                  </a:lnTo>
                  <a:lnTo>
                    <a:pt x="52" y="6"/>
                  </a:lnTo>
                  <a:lnTo>
                    <a:pt x="44" y="9"/>
                  </a:lnTo>
                  <a:lnTo>
                    <a:pt x="37" y="12"/>
                  </a:lnTo>
                  <a:lnTo>
                    <a:pt x="31" y="16"/>
                  </a:lnTo>
                  <a:lnTo>
                    <a:pt x="24" y="22"/>
                  </a:lnTo>
                  <a:lnTo>
                    <a:pt x="19" y="28"/>
                  </a:lnTo>
                  <a:lnTo>
                    <a:pt x="13" y="35"/>
                  </a:lnTo>
                  <a:lnTo>
                    <a:pt x="9" y="43"/>
                  </a:lnTo>
                  <a:lnTo>
                    <a:pt x="6" y="52"/>
                  </a:lnTo>
                  <a:lnTo>
                    <a:pt x="4" y="61"/>
                  </a:lnTo>
                  <a:lnTo>
                    <a:pt x="2" y="72"/>
                  </a:lnTo>
                  <a:lnTo>
                    <a:pt x="0" y="83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1" y="114"/>
                  </a:lnTo>
                  <a:lnTo>
                    <a:pt x="2" y="122"/>
                  </a:lnTo>
                  <a:lnTo>
                    <a:pt x="4" y="131"/>
                  </a:lnTo>
                  <a:lnTo>
                    <a:pt x="7" y="139"/>
                  </a:lnTo>
                  <a:lnTo>
                    <a:pt x="9" y="147"/>
                  </a:lnTo>
                  <a:lnTo>
                    <a:pt x="13" y="154"/>
                  </a:lnTo>
                  <a:lnTo>
                    <a:pt x="18" y="161"/>
                  </a:lnTo>
                  <a:lnTo>
                    <a:pt x="23" y="167"/>
                  </a:lnTo>
                  <a:lnTo>
                    <a:pt x="30" y="172"/>
                  </a:lnTo>
                  <a:lnTo>
                    <a:pt x="36" y="177"/>
                  </a:lnTo>
                  <a:lnTo>
                    <a:pt x="43" y="181"/>
                  </a:lnTo>
                  <a:lnTo>
                    <a:pt x="51" y="184"/>
                  </a:lnTo>
                  <a:lnTo>
                    <a:pt x="59" y="186"/>
                  </a:lnTo>
                  <a:lnTo>
                    <a:pt x="69" y="188"/>
                  </a:lnTo>
                  <a:lnTo>
                    <a:pt x="80" y="188"/>
                  </a:lnTo>
                  <a:lnTo>
                    <a:pt x="89" y="188"/>
                  </a:lnTo>
                  <a:lnTo>
                    <a:pt x="97" y="187"/>
                  </a:lnTo>
                  <a:lnTo>
                    <a:pt x="105" y="185"/>
                  </a:lnTo>
                  <a:lnTo>
                    <a:pt x="113" y="183"/>
                  </a:lnTo>
                  <a:lnTo>
                    <a:pt x="119" y="181"/>
                  </a:lnTo>
                  <a:lnTo>
                    <a:pt x="126" y="178"/>
                  </a:lnTo>
                  <a:lnTo>
                    <a:pt x="131" y="173"/>
                  </a:lnTo>
                  <a:lnTo>
                    <a:pt x="136" y="170"/>
                  </a:lnTo>
                  <a:lnTo>
                    <a:pt x="141" y="165"/>
                  </a:lnTo>
                  <a:lnTo>
                    <a:pt x="145" y="161"/>
                  </a:lnTo>
                  <a:lnTo>
                    <a:pt x="148" y="155"/>
                  </a:lnTo>
                  <a:lnTo>
                    <a:pt x="151" y="150"/>
                  </a:lnTo>
                  <a:lnTo>
                    <a:pt x="155" y="144"/>
                  </a:lnTo>
                  <a:lnTo>
                    <a:pt x="157" y="138"/>
                  </a:lnTo>
                  <a:lnTo>
                    <a:pt x="159" y="132"/>
                  </a:lnTo>
                  <a:lnTo>
                    <a:pt x="160" y="125"/>
                  </a:lnTo>
                  <a:lnTo>
                    <a:pt x="142" y="125"/>
                  </a:lnTo>
                  <a:lnTo>
                    <a:pt x="141" y="131"/>
                  </a:lnTo>
                  <a:lnTo>
                    <a:pt x="138" y="135"/>
                  </a:lnTo>
                  <a:lnTo>
                    <a:pt x="136" y="140"/>
                  </a:lnTo>
                  <a:lnTo>
                    <a:pt x="134" y="145"/>
                  </a:lnTo>
                  <a:lnTo>
                    <a:pt x="131" y="149"/>
                  </a:lnTo>
                  <a:lnTo>
                    <a:pt x="129" y="153"/>
                  </a:lnTo>
                  <a:lnTo>
                    <a:pt x="126" y="157"/>
                  </a:lnTo>
                  <a:lnTo>
                    <a:pt x="121" y="161"/>
                  </a:lnTo>
                  <a:lnTo>
                    <a:pt x="117" y="164"/>
                  </a:lnTo>
                  <a:lnTo>
                    <a:pt x="114" y="166"/>
                  </a:lnTo>
                  <a:lnTo>
                    <a:pt x="109" y="169"/>
                  </a:lnTo>
                  <a:lnTo>
                    <a:pt x="104" y="170"/>
                  </a:lnTo>
                  <a:lnTo>
                    <a:pt x="99" y="172"/>
                  </a:lnTo>
                  <a:lnTo>
                    <a:pt x="94" y="173"/>
                  </a:lnTo>
                  <a:lnTo>
                    <a:pt x="88" y="174"/>
                  </a:lnTo>
                  <a:lnTo>
                    <a:pt x="83" y="174"/>
                  </a:lnTo>
                  <a:lnTo>
                    <a:pt x="74" y="174"/>
                  </a:lnTo>
                  <a:lnTo>
                    <a:pt x="66" y="172"/>
                  </a:lnTo>
                  <a:lnTo>
                    <a:pt x="58" y="170"/>
                  </a:lnTo>
                  <a:lnTo>
                    <a:pt x="51" y="167"/>
                  </a:lnTo>
                  <a:lnTo>
                    <a:pt x="46" y="164"/>
                  </a:lnTo>
                  <a:lnTo>
                    <a:pt x="40" y="160"/>
                  </a:lnTo>
                  <a:lnTo>
                    <a:pt x="35" y="154"/>
                  </a:lnTo>
                  <a:lnTo>
                    <a:pt x="31" y="149"/>
                  </a:lnTo>
                  <a:lnTo>
                    <a:pt x="27" y="144"/>
                  </a:lnTo>
                  <a:lnTo>
                    <a:pt x="24" y="137"/>
                  </a:lnTo>
                  <a:lnTo>
                    <a:pt x="22" y="131"/>
                  </a:lnTo>
                  <a:lnTo>
                    <a:pt x="20" y="123"/>
                  </a:lnTo>
                  <a:lnTo>
                    <a:pt x="19" y="117"/>
                  </a:lnTo>
                  <a:lnTo>
                    <a:pt x="18" y="109"/>
                  </a:lnTo>
                  <a:lnTo>
                    <a:pt x="17" y="102"/>
                  </a:lnTo>
                  <a:lnTo>
                    <a:pt x="17" y="94"/>
                  </a:lnTo>
                  <a:lnTo>
                    <a:pt x="17" y="87"/>
                  </a:lnTo>
                  <a:lnTo>
                    <a:pt x="18" y="78"/>
                  </a:lnTo>
                  <a:lnTo>
                    <a:pt x="19" y="71"/>
                  </a:lnTo>
                  <a:lnTo>
                    <a:pt x="20" y="63"/>
                  </a:lnTo>
                  <a:lnTo>
                    <a:pt x="22" y="57"/>
                  </a:lnTo>
                  <a:lnTo>
                    <a:pt x="25" y="51"/>
                  </a:lnTo>
                  <a:lnTo>
                    <a:pt x="28" y="44"/>
                  </a:lnTo>
                  <a:lnTo>
                    <a:pt x="32" y="39"/>
                  </a:lnTo>
                  <a:lnTo>
                    <a:pt x="36" y="34"/>
                  </a:lnTo>
                  <a:lnTo>
                    <a:pt x="41" y="28"/>
                  </a:lnTo>
                  <a:lnTo>
                    <a:pt x="46" y="24"/>
                  </a:lnTo>
                  <a:lnTo>
                    <a:pt x="52" y="21"/>
                  </a:lnTo>
                  <a:lnTo>
                    <a:pt x="58" y="18"/>
                  </a:lnTo>
                  <a:lnTo>
                    <a:pt x="65" y="16"/>
                  </a:lnTo>
                  <a:lnTo>
                    <a:pt x="72" y="14"/>
                  </a:lnTo>
                  <a:lnTo>
                    <a:pt x="81" y="14"/>
                  </a:lnTo>
                  <a:lnTo>
                    <a:pt x="86" y="14"/>
                  </a:lnTo>
                  <a:lnTo>
                    <a:pt x="93" y="15"/>
                  </a:lnTo>
                  <a:lnTo>
                    <a:pt x="98" y="15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2" y="20"/>
                  </a:lnTo>
                  <a:lnTo>
                    <a:pt x="116" y="22"/>
                  </a:lnTo>
                  <a:lnTo>
                    <a:pt x="120" y="24"/>
                  </a:lnTo>
                  <a:lnTo>
                    <a:pt x="124" y="27"/>
                  </a:lnTo>
                  <a:lnTo>
                    <a:pt x="127" y="30"/>
                  </a:lnTo>
                  <a:lnTo>
                    <a:pt x="130" y="34"/>
                  </a:lnTo>
                  <a:lnTo>
                    <a:pt x="133" y="38"/>
                  </a:lnTo>
                  <a:lnTo>
                    <a:pt x="135" y="42"/>
                  </a:lnTo>
                  <a:lnTo>
                    <a:pt x="137" y="46"/>
                  </a:lnTo>
                  <a:lnTo>
                    <a:pt x="140" y="52"/>
                  </a:lnTo>
                  <a:lnTo>
                    <a:pt x="141" y="57"/>
                  </a:lnTo>
                  <a:lnTo>
                    <a:pt x="158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1" name="Freeform 254"/>
            <p:cNvSpPr>
              <a:spLocks/>
            </p:cNvSpPr>
            <p:nvPr/>
          </p:nvSpPr>
          <p:spPr bwMode="auto">
            <a:xfrm>
              <a:off x="655" y="3409"/>
              <a:ext cx="32" cy="37"/>
            </a:xfrm>
            <a:custGeom>
              <a:avLst/>
              <a:gdLst/>
              <a:ahLst/>
              <a:cxnLst>
                <a:cxn ang="0">
                  <a:pos x="155" y="44"/>
                </a:cxn>
                <a:cxn ang="0">
                  <a:pos x="146" y="27"/>
                </a:cxn>
                <a:cxn ang="0">
                  <a:pos x="135" y="14"/>
                </a:cxn>
                <a:cxn ang="0">
                  <a:pos x="119" y="6"/>
                </a:cxn>
                <a:cxn ang="0">
                  <a:pos x="100" y="2"/>
                </a:cxn>
                <a:cxn ang="0">
                  <a:pos x="77" y="0"/>
                </a:cxn>
                <a:cxn ang="0">
                  <a:pos x="52" y="6"/>
                </a:cxn>
                <a:cxn ang="0">
                  <a:pos x="31" y="16"/>
                </a:cxn>
                <a:cxn ang="0">
                  <a:pos x="14" y="35"/>
                </a:cxn>
                <a:cxn ang="0">
                  <a:pos x="3" y="61"/>
                </a:cxn>
                <a:cxn ang="0">
                  <a:pos x="0" y="95"/>
                </a:cxn>
                <a:cxn ang="0">
                  <a:pos x="2" y="122"/>
                </a:cxn>
                <a:cxn ang="0">
                  <a:pos x="10" y="147"/>
                </a:cxn>
                <a:cxn ang="0">
                  <a:pos x="24" y="167"/>
                </a:cxn>
                <a:cxn ang="0">
                  <a:pos x="43" y="181"/>
                </a:cxn>
                <a:cxn ang="0">
                  <a:pos x="68" y="188"/>
                </a:cxn>
                <a:cxn ang="0">
                  <a:pos x="96" y="187"/>
                </a:cxn>
                <a:cxn ang="0">
                  <a:pos x="119" y="181"/>
                </a:cxn>
                <a:cxn ang="0">
                  <a:pos x="136" y="170"/>
                </a:cxn>
                <a:cxn ang="0">
                  <a:pos x="147" y="155"/>
                </a:cxn>
                <a:cxn ang="0">
                  <a:pos x="156" y="138"/>
                </a:cxn>
                <a:cxn ang="0">
                  <a:pos x="142" y="125"/>
                </a:cxn>
                <a:cxn ang="0">
                  <a:pos x="137" y="140"/>
                </a:cxn>
                <a:cxn ang="0">
                  <a:pos x="128" y="153"/>
                </a:cxn>
                <a:cxn ang="0">
                  <a:pos x="119" y="164"/>
                </a:cxn>
                <a:cxn ang="0">
                  <a:pos x="105" y="170"/>
                </a:cxn>
                <a:cxn ang="0">
                  <a:pos x="89" y="174"/>
                </a:cxn>
                <a:cxn ang="0">
                  <a:pos x="66" y="172"/>
                </a:cxn>
                <a:cxn ang="0">
                  <a:pos x="45" y="164"/>
                </a:cxn>
                <a:cxn ang="0">
                  <a:pos x="31" y="149"/>
                </a:cxn>
                <a:cxn ang="0">
                  <a:pos x="22" y="131"/>
                </a:cxn>
                <a:cxn ang="0">
                  <a:pos x="18" y="109"/>
                </a:cxn>
                <a:cxn ang="0">
                  <a:pos x="17" y="87"/>
                </a:cxn>
                <a:cxn ang="0">
                  <a:pos x="20" y="63"/>
                </a:cxn>
                <a:cxn ang="0">
                  <a:pos x="29" y="44"/>
                </a:cxn>
                <a:cxn ang="0">
                  <a:pos x="42" y="28"/>
                </a:cxn>
                <a:cxn ang="0">
                  <a:pos x="59" y="18"/>
                </a:cxn>
                <a:cxn ang="0">
                  <a:pos x="81" y="14"/>
                </a:cxn>
                <a:cxn ang="0">
                  <a:pos x="98" y="15"/>
                </a:cxn>
                <a:cxn ang="0">
                  <a:pos x="112" y="20"/>
                </a:cxn>
                <a:cxn ang="0">
                  <a:pos x="123" y="27"/>
                </a:cxn>
                <a:cxn ang="0">
                  <a:pos x="133" y="38"/>
                </a:cxn>
                <a:cxn ang="0">
                  <a:pos x="139" y="52"/>
                </a:cxn>
              </a:cxnLst>
              <a:rect l="0" t="0" r="r" b="b"/>
              <a:pathLst>
                <a:path w="160" h="188">
                  <a:moveTo>
                    <a:pt x="158" y="57"/>
                  </a:moveTo>
                  <a:lnTo>
                    <a:pt x="157" y="51"/>
                  </a:lnTo>
                  <a:lnTo>
                    <a:pt x="155" y="44"/>
                  </a:lnTo>
                  <a:lnTo>
                    <a:pt x="153" y="38"/>
                  </a:lnTo>
                  <a:lnTo>
                    <a:pt x="150" y="32"/>
                  </a:lnTo>
                  <a:lnTo>
                    <a:pt x="146" y="27"/>
                  </a:lnTo>
                  <a:lnTo>
                    <a:pt x="143" y="23"/>
                  </a:lnTo>
                  <a:lnTo>
                    <a:pt x="139" y="19"/>
                  </a:lnTo>
                  <a:lnTo>
                    <a:pt x="135" y="14"/>
                  </a:lnTo>
                  <a:lnTo>
                    <a:pt x="129" y="11"/>
                  </a:lnTo>
                  <a:lnTo>
                    <a:pt x="124" y="9"/>
                  </a:lnTo>
                  <a:lnTo>
                    <a:pt x="119" y="6"/>
                  </a:lnTo>
                  <a:lnTo>
                    <a:pt x="113" y="4"/>
                  </a:lnTo>
                  <a:lnTo>
                    <a:pt x="107" y="3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7" y="0"/>
                  </a:lnTo>
                  <a:lnTo>
                    <a:pt x="77" y="0"/>
                  </a:lnTo>
                  <a:lnTo>
                    <a:pt x="68" y="2"/>
                  </a:lnTo>
                  <a:lnTo>
                    <a:pt x="60" y="4"/>
                  </a:lnTo>
                  <a:lnTo>
                    <a:pt x="52" y="6"/>
                  </a:lnTo>
                  <a:lnTo>
                    <a:pt x="44" y="9"/>
                  </a:lnTo>
                  <a:lnTo>
                    <a:pt x="37" y="12"/>
                  </a:lnTo>
                  <a:lnTo>
                    <a:pt x="31" y="16"/>
                  </a:lnTo>
                  <a:lnTo>
                    <a:pt x="25" y="22"/>
                  </a:lnTo>
                  <a:lnTo>
                    <a:pt x="19" y="28"/>
                  </a:lnTo>
                  <a:lnTo>
                    <a:pt x="14" y="35"/>
                  </a:lnTo>
                  <a:lnTo>
                    <a:pt x="10" y="43"/>
                  </a:lnTo>
                  <a:lnTo>
                    <a:pt x="6" y="52"/>
                  </a:lnTo>
                  <a:lnTo>
                    <a:pt x="3" y="61"/>
                  </a:lnTo>
                  <a:lnTo>
                    <a:pt x="2" y="72"/>
                  </a:lnTo>
                  <a:lnTo>
                    <a:pt x="0" y="83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1" y="114"/>
                  </a:lnTo>
                  <a:lnTo>
                    <a:pt x="2" y="122"/>
                  </a:lnTo>
                  <a:lnTo>
                    <a:pt x="4" y="131"/>
                  </a:lnTo>
                  <a:lnTo>
                    <a:pt x="6" y="139"/>
                  </a:lnTo>
                  <a:lnTo>
                    <a:pt x="10" y="147"/>
                  </a:lnTo>
                  <a:lnTo>
                    <a:pt x="14" y="154"/>
                  </a:lnTo>
                  <a:lnTo>
                    <a:pt x="18" y="161"/>
                  </a:lnTo>
                  <a:lnTo>
                    <a:pt x="24" y="167"/>
                  </a:lnTo>
                  <a:lnTo>
                    <a:pt x="29" y="172"/>
                  </a:lnTo>
                  <a:lnTo>
                    <a:pt x="35" y="177"/>
                  </a:lnTo>
                  <a:lnTo>
                    <a:pt x="43" y="181"/>
                  </a:lnTo>
                  <a:lnTo>
                    <a:pt x="50" y="184"/>
                  </a:lnTo>
                  <a:lnTo>
                    <a:pt x="60" y="186"/>
                  </a:lnTo>
                  <a:lnTo>
                    <a:pt x="68" y="188"/>
                  </a:lnTo>
                  <a:lnTo>
                    <a:pt x="79" y="188"/>
                  </a:lnTo>
                  <a:lnTo>
                    <a:pt x="89" y="188"/>
                  </a:lnTo>
                  <a:lnTo>
                    <a:pt x="96" y="187"/>
                  </a:lnTo>
                  <a:lnTo>
                    <a:pt x="105" y="185"/>
                  </a:lnTo>
                  <a:lnTo>
                    <a:pt x="112" y="183"/>
                  </a:lnTo>
                  <a:lnTo>
                    <a:pt x="119" y="181"/>
                  </a:lnTo>
                  <a:lnTo>
                    <a:pt x="125" y="178"/>
                  </a:lnTo>
                  <a:lnTo>
                    <a:pt x="130" y="173"/>
                  </a:lnTo>
                  <a:lnTo>
                    <a:pt x="136" y="170"/>
                  </a:lnTo>
                  <a:lnTo>
                    <a:pt x="140" y="165"/>
                  </a:lnTo>
                  <a:lnTo>
                    <a:pt x="144" y="161"/>
                  </a:lnTo>
                  <a:lnTo>
                    <a:pt x="147" y="155"/>
                  </a:lnTo>
                  <a:lnTo>
                    <a:pt x="151" y="150"/>
                  </a:lnTo>
                  <a:lnTo>
                    <a:pt x="154" y="144"/>
                  </a:lnTo>
                  <a:lnTo>
                    <a:pt x="156" y="138"/>
                  </a:lnTo>
                  <a:lnTo>
                    <a:pt x="158" y="132"/>
                  </a:lnTo>
                  <a:lnTo>
                    <a:pt x="160" y="125"/>
                  </a:lnTo>
                  <a:lnTo>
                    <a:pt x="142" y="125"/>
                  </a:lnTo>
                  <a:lnTo>
                    <a:pt x="141" y="131"/>
                  </a:lnTo>
                  <a:lnTo>
                    <a:pt x="139" y="135"/>
                  </a:lnTo>
                  <a:lnTo>
                    <a:pt x="137" y="140"/>
                  </a:lnTo>
                  <a:lnTo>
                    <a:pt x="135" y="145"/>
                  </a:lnTo>
                  <a:lnTo>
                    <a:pt x="131" y="149"/>
                  </a:lnTo>
                  <a:lnTo>
                    <a:pt x="128" y="153"/>
                  </a:lnTo>
                  <a:lnTo>
                    <a:pt x="125" y="157"/>
                  </a:lnTo>
                  <a:lnTo>
                    <a:pt x="122" y="161"/>
                  </a:lnTo>
                  <a:lnTo>
                    <a:pt x="119" y="164"/>
                  </a:lnTo>
                  <a:lnTo>
                    <a:pt x="114" y="166"/>
                  </a:lnTo>
                  <a:lnTo>
                    <a:pt x="110" y="169"/>
                  </a:lnTo>
                  <a:lnTo>
                    <a:pt x="105" y="170"/>
                  </a:lnTo>
                  <a:lnTo>
                    <a:pt x="100" y="172"/>
                  </a:lnTo>
                  <a:lnTo>
                    <a:pt x="95" y="173"/>
                  </a:lnTo>
                  <a:lnTo>
                    <a:pt x="89" y="174"/>
                  </a:lnTo>
                  <a:lnTo>
                    <a:pt x="83" y="174"/>
                  </a:lnTo>
                  <a:lnTo>
                    <a:pt x="74" y="174"/>
                  </a:lnTo>
                  <a:lnTo>
                    <a:pt x="66" y="172"/>
                  </a:lnTo>
                  <a:lnTo>
                    <a:pt x="58" y="170"/>
                  </a:lnTo>
                  <a:lnTo>
                    <a:pt x="51" y="167"/>
                  </a:lnTo>
                  <a:lnTo>
                    <a:pt x="45" y="164"/>
                  </a:lnTo>
                  <a:lnTo>
                    <a:pt x="40" y="160"/>
                  </a:lnTo>
                  <a:lnTo>
                    <a:pt x="35" y="154"/>
                  </a:lnTo>
                  <a:lnTo>
                    <a:pt x="31" y="149"/>
                  </a:lnTo>
                  <a:lnTo>
                    <a:pt x="28" y="144"/>
                  </a:lnTo>
                  <a:lnTo>
                    <a:pt x="25" y="137"/>
                  </a:lnTo>
                  <a:lnTo>
                    <a:pt x="22" y="131"/>
                  </a:lnTo>
                  <a:lnTo>
                    <a:pt x="20" y="123"/>
                  </a:lnTo>
                  <a:lnTo>
                    <a:pt x="19" y="117"/>
                  </a:lnTo>
                  <a:lnTo>
                    <a:pt x="18" y="109"/>
                  </a:lnTo>
                  <a:lnTo>
                    <a:pt x="17" y="102"/>
                  </a:lnTo>
                  <a:lnTo>
                    <a:pt x="17" y="94"/>
                  </a:lnTo>
                  <a:lnTo>
                    <a:pt x="17" y="87"/>
                  </a:lnTo>
                  <a:lnTo>
                    <a:pt x="18" y="78"/>
                  </a:lnTo>
                  <a:lnTo>
                    <a:pt x="19" y="71"/>
                  </a:lnTo>
                  <a:lnTo>
                    <a:pt x="20" y="63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29" y="44"/>
                  </a:lnTo>
                  <a:lnTo>
                    <a:pt x="32" y="39"/>
                  </a:lnTo>
                  <a:lnTo>
                    <a:pt x="36" y="34"/>
                  </a:lnTo>
                  <a:lnTo>
                    <a:pt x="42" y="28"/>
                  </a:lnTo>
                  <a:lnTo>
                    <a:pt x="46" y="24"/>
                  </a:lnTo>
                  <a:lnTo>
                    <a:pt x="52" y="21"/>
                  </a:lnTo>
                  <a:lnTo>
                    <a:pt x="59" y="18"/>
                  </a:lnTo>
                  <a:lnTo>
                    <a:pt x="65" y="16"/>
                  </a:lnTo>
                  <a:lnTo>
                    <a:pt x="73" y="14"/>
                  </a:lnTo>
                  <a:lnTo>
                    <a:pt x="81" y="14"/>
                  </a:lnTo>
                  <a:lnTo>
                    <a:pt x="87" y="14"/>
                  </a:lnTo>
                  <a:lnTo>
                    <a:pt x="93" y="15"/>
                  </a:lnTo>
                  <a:lnTo>
                    <a:pt x="98" y="15"/>
                  </a:lnTo>
                  <a:lnTo>
                    <a:pt x="103" y="16"/>
                  </a:lnTo>
                  <a:lnTo>
                    <a:pt x="108" y="18"/>
                  </a:lnTo>
                  <a:lnTo>
                    <a:pt x="112" y="20"/>
                  </a:lnTo>
                  <a:lnTo>
                    <a:pt x="116" y="22"/>
                  </a:lnTo>
                  <a:lnTo>
                    <a:pt x="120" y="24"/>
                  </a:lnTo>
                  <a:lnTo>
                    <a:pt x="123" y="27"/>
                  </a:lnTo>
                  <a:lnTo>
                    <a:pt x="126" y="30"/>
                  </a:lnTo>
                  <a:lnTo>
                    <a:pt x="129" y="34"/>
                  </a:lnTo>
                  <a:lnTo>
                    <a:pt x="133" y="38"/>
                  </a:lnTo>
                  <a:lnTo>
                    <a:pt x="135" y="42"/>
                  </a:lnTo>
                  <a:lnTo>
                    <a:pt x="137" y="46"/>
                  </a:lnTo>
                  <a:lnTo>
                    <a:pt x="139" y="52"/>
                  </a:lnTo>
                  <a:lnTo>
                    <a:pt x="140" y="57"/>
                  </a:lnTo>
                  <a:lnTo>
                    <a:pt x="158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2" name="Freeform 255"/>
            <p:cNvSpPr>
              <a:spLocks/>
            </p:cNvSpPr>
            <p:nvPr/>
          </p:nvSpPr>
          <p:spPr bwMode="auto">
            <a:xfrm>
              <a:off x="695" y="3410"/>
              <a:ext cx="29" cy="3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21" y="179"/>
                </a:cxn>
                <a:cxn ang="0">
                  <a:pos x="127" y="23"/>
                </a:cxn>
                <a:cxn ang="0">
                  <a:pos x="128" y="23"/>
                </a:cxn>
                <a:cxn ang="0">
                  <a:pos x="128" y="179"/>
                </a:cxn>
                <a:cxn ang="0">
                  <a:pos x="145" y="179"/>
                </a:cxn>
                <a:cxn ang="0">
                  <a:pos x="145" y="0"/>
                </a:cxn>
                <a:cxn ang="0">
                  <a:pos x="126" y="0"/>
                </a:cxn>
                <a:cxn ang="0">
                  <a:pos x="19" y="156"/>
                </a:cxn>
                <a:cxn ang="0">
                  <a:pos x="18" y="156"/>
                </a:cxn>
                <a:cxn ang="0">
                  <a:pos x="18" y="0"/>
                </a:cxn>
              </a:cxnLst>
              <a:rect l="0" t="0" r="r" b="b"/>
              <a:pathLst>
                <a:path w="145" h="179">
                  <a:moveTo>
                    <a:pt x="18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21" y="179"/>
                  </a:lnTo>
                  <a:lnTo>
                    <a:pt x="127" y="23"/>
                  </a:lnTo>
                  <a:lnTo>
                    <a:pt x="128" y="23"/>
                  </a:lnTo>
                  <a:lnTo>
                    <a:pt x="128" y="179"/>
                  </a:lnTo>
                  <a:lnTo>
                    <a:pt x="145" y="179"/>
                  </a:lnTo>
                  <a:lnTo>
                    <a:pt x="145" y="0"/>
                  </a:lnTo>
                  <a:lnTo>
                    <a:pt x="126" y="0"/>
                  </a:lnTo>
                  <a:lnTo>
                    <a:pt x="19" y="156"/>
                  </a:lnTo>
                  <a:lnTo>
                    <a:pt x="18" y="156"/>
                  </a:lnTo>
                  <a:lnTo>
                    <a:pt x="18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3" name="Freeform 256"/>
            <p:cNvSpPr>
              <a:spLocks/>
            </p:cNvSpPr>
            <p:nvPr/>
          </p:nvSpPr>
          <p:spPr bwMode="auto">
            <a:xfrm>
              <a:off x="731" y="3410"/>
              <a:ext cx="27" cy="35"/>
            </a:xfrm>
            <a:custGeom>
              <a:avLst/>
              <a:gdLst/>
              <a:ahLst/>
              <a:cxnLst>
                <a:cxn ang="0">
                  <a:pos x="119" y="99"/>
                </a:cxn>
                <a:cxn ang="0">
                  <a:pos x="119" y="179"/>
                </a:cxn>
                <a:cxn ang="0">
                  <a:pos x="137" y="179"/>
                </a:cxn>
                <a:cxn ang="0">
                  <a:pos x="137" y="0"/>
                </a:cxn>
                <a:cxn ang="0">
                  <a:pos x="71" y="0"/>
                </a:cxn>
                <a:cxn ang="0">
                  <a:pos x="62" y="0"/>
                </a:cxn>
                <a:cxn ang="0">
                  <a:pos x="55" y="1"/>
                </a:cxn>
                <a:cxn ang="0">
                  <a:pos x="47" y="2"/>
                </a:cxn>
                <a:cxn ang="0">
                  <a:pos x="41" y="4"/>
                </a:cxn>
                <a:cxn ang="0">
                  <a:pos x="36" y="6"/>
                </a:cxn>
                <a:cxn ang="0">
                  <a:pos x="30" y="8"/>
                </a:cxn>
                <a:cxn ang="0">
                  <a:pos x="26" y="11"/>
                </a:cxn>
                <a:cxn ang="0">
                  <a:pos x="22" y="15"/>
                </a:cxn>
                <a:cxn ang="0">
                  <a:pos x="18" y="19"/>
                </a:cxn>
                <a:cxn ang="0">
                  <a:pos x="15" y="22"/>
                </a:cxn>
                <a:cxn ang="0">
                  <a:pos x="13" y="26"/>
                </a:cxn>
                <a:cxn ang="0">
                  <a:pos x="12" y="31"/>
                </a:cxn>
                <a:cxn ang="0">
                  <a:pos x="10" y="35"/>
                </a:cxn>
                <a:cxn ang="0">
                  <a:pos x="10" y="40"/>
                </a:cxn>
                <a:cxn ang="0">
                  <a:pos x="9" y="45"/>
                </a:cxn>
                <a:cxn ang="0">
                  <a:pos x="9" y="50"/>
                </a:cxn>
                <a:cxn ang="0">
                  <a:pos x="9" y="55"/>
                </a:cxn>
                <a:cxn ang="0">
                  <a:pos x="10" y="61"/>
                </a:cxn>
                <a:cxn ang="0">
                  <a:pos x="11" y="66"/>
                </a:cxn>
                <a:cxn ang="0">
                  <a:pos x="12" y="70"/>
                </a:cxn>
                <a:cxn ang="0">
                  <a:pos x="14" y="73"/>
                </a:cxn>
                <a:cxn ang="0">
                  <a:pos x="16" y="78"/>
                </a:cxn>
                <a:cxn ang="0">
                  <a:pos x="20" y="81"/>
                </a:cxn>
                <a:cxn ang="0">
                  <a:pos x="23" y="84"/>
                </a:cxn>
                <a:cxn ang="0">
                  <a:pos x="26" y="86"/>
                </a:cxn>
                <a:cxn ang="0">
                  <a:pos x="29" y="89"/>
                </a:cxn>
                <a:cxn ang="0">
                  <a:pos x="32" y="92"/>
                </a:cxn>
                <a:cxn ang="0">
                  <a:pos x="37" y="93"/>
                </a:cxn>
                <a:cxn ang="0">
                  <a:pos x="41" y="95"/>
                </a:cxn>
                <a:cxn ang="0">
                  <a:pos x="45" y="96"/>
                </a:cxn>
                <a:cxn ang="0">
                  <a:pos x="51" y="97"/>
                </a:cxn>
                <a:cxn ang="0">
                  <a:pos x="55" y="98"/>
                </a:cxn>
                <a:cxn ang="0">
                  <a:pos x="0" y="179"/>
                </a:cxn>
                <a:cxn ang="0">
                  <a:pos x="23" y="179"/>
                </a:cxn>
                <a:cxn ang="0">
                  <a:pos x="74" y="99"/>
                </a:cxn>
                <a:cxn ang="0">
                  <a:pos x="119" y="99"/>
                </a:cxn>
              </a:cxnLst>
              <a:rect l="0" t="0" r="r" b="b"/>
              <a:pathLst>
                <a:path w="137" h="179">
                  <a:moveTo>
                    <a:pt x="119" y="99"/>
                  </a:moveTo>
                  <a:lnTo>
                    <a:pt x="119" y="179"/>
                  </a:lnTo>
                  <a:lnTo>
                    <a:pt x="137" y="179"/>
                  </a:lnTo>
                  <a:lnTo>
                    <a:pt x="137" y="0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5" y="1"/>
                  </a:lnTo>
                  <a:lnTo>
                    <a:pt x="47" y="2"/>
                  </a:lnTo>
                  <a:lnTo>
                    <a:pt x="41" y="4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6" y="11"/>
                  </a:lnTo>
                  <a:lnTo>
                    <a:pt x="22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13" y="26"/>
                  </a:lnTo>
                  <a:lnTo>
                    <a:pt x="12" y="31"/>
                  </a:lnTo>
                  <a:lnTo>
                    <a:pt x="10" y="35"/>
                  </a:lnTo>
                  <a:lnTo>
                    <a:pt x="10" y="40"/>
                  </a:lnTo>
                  <a:lnTo>
                    <a:pt x="9" y="45"/>
                  </a:lnTo>
                  <a:lnTo>
                    <a:pt x="9" y="50"/>
                  </a:lnTo>
                  <a:lnTo>
                    <a:pt x="9" y="55"/>
                  </a:lnTo>
                  <a:lnTo>
                    <a:pt x="10" y="61"/>
                  </a:lnTo>
                  <a:lnTo>
                    <a:pt x="11" y="66"/>
                  </a:lnTo>
                  <a:lnTo>
                    <a:pt x="12" y="70"/>
                  </a:lnTo>
                  <a:lnTo>
                    <a:pt x="14" y="73"/>
                  </a:lnTo>
                  <a:lnTo>
                    <a:pt x="16" y="78"/>
                  </a:lnTo>
                  <a:lnTo>
                    <a:pt x="20" y="81"/>
                  </a:lnTo>
                  <a:lnTo>
                    <a:pt x="23" y="84"/>
                  </a:lnTo>
                  <a:lnTo>
                    <a:pt x="26" y="86"/>
                  </a:lnTo>
                  <a:lnTo>
                    <a:pt x="29" y="89"/>
                  </a:lnTo>
                  <a:lnTo>
                    <a:pt x="32" y="92"/>
                  </a:lnTo>
                  <a:lnTo>
                    <a:pt x="37" y="93"/>
                  </a:lnTo>
                  <a:lnTo>
                    <a:pt x="41" y="95"/>
                  </a:lnTo>
                  <a:lnTo>
                    <a:pt x="45" y="96"/>
                  </a:lnTo>
                  <a:lnTo>
                    <a:pt x="51" y="97"/>
                  </a:lnTo>
                  <a:lnTo>
                    <a:pt x="55" y="98"/>
                  </a:lnTo>
                  <a:lnTo>
                    <a:pt x="0" y="179"/>
                  </a:lnTo>
                  <a:lnTo>
                    <a:pt x="23" y="179"/>
                  </a:lnTo>
                  <a:lnTo>
                    <a:pt x="74" y="99"/>
                  </a:lnTo>
                  <a:lnTo>
                    <a:pt x="119" y="99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4" name="Freeform 257"/>
            <p:cNvSpPr>
              <a:spLocks/>
            </p:cNvSpPr>
            <p:nvPr/>
          </p:nvSpPr>
          <p:spPr bwMode="auto">
            <a:xfrm>
              <a:off x="736" y="3413"/>
              <a:ext cx="19" cy="14"/>
            </a:xfrm>
            <a:custGeom>
              <a:avLst/>
              <a:gdLst/>
              <a:ahLst/>
              <a:cxnLst>
                <a:cxn ang="0">
                  <a:pos x="92" y="70"/>
                </a:cxn>
                <a:cxn ang="0">
                  <a:pos x="53" y="70"/>
                </a:cxn>
                <a:cxn ang="0">
                  <a:pos x="42" y="70"/>
                </a:cxn>
                <a:cxn ang="0">
                  <a:pos x="32" y="69"/>
                </a:cxn>
                <a:cxn ang="0">
                  <a:pos x="27" y="68"/>
                </a:cxn>
                <a:cxn ang="0">
                  <a:pos x="22" y="67"/>
                </a:cxn>
                <a:cxn ang="0">
                  <a:pos x="18" y="66"/>
                </a:cxn>
                <a:cxn ang="0">
                  <a:pos x="15" y="64"/>
                </a:cxn>
                <a:cxn ang="0">
                  <a:pos x="12" y="62"/>
                </a:cxn>
                <a:cxn ang="0">
                  <a:pos x="9" y="59"/>
                </a:cxn>
                <a:cxn ang="0">
                  <a:pos x="6" y="56"/>
                </a:cxn>
                <a:cxn ang="0">
                  <a:pos x="4" y="53"/>
                </a:cxn>
                <a:cxn ang="0">
                  <a:pos x="2" y="49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1" y="24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5" y="12"/>
                </a:cxn>
                <a:cxn ang="0">
                  <a:pos x="6" y="11"/>
                </a:cxn>
                <a:cxn ang="0">
                  <a:pos x="8" y="10"/>
                </a:cxn>
                <a:cxn ang="0">
                  <a:pos x="9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7" y="4"/>
                </a:cxn>
                <a:cxn ang="0">
                  <a:pos x="21" y="3"/>
                </a:cxn>
                <a:cxn ang="0">
                  <a:pos x="26" y="2"/>
                </a:cxn>
                <a:cxn ang="0">
                  <a:pos x="31" y="1"/>
                </a:cxn>
                <a:cxn ang="0">
                  <a:pos x="42" y="0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92" y="70"/>
                </a:cxn>
              </a:cxnLst>
              <a:rect l="0" t="0" r="r" b="b"/>
              <a:pathLst>
                <a:path w="92" h="70">
                  <a:moveTo>
                    <a:pt x="92" y="70"/>
                  </a:moveTo>
                  <a:lnTo>
                    <a:pt x="53" y="70"/>
                  </a:lnTo>
                  <a:lnTo>
                    <a:pt x="42" y="70"/>
                  </a:lnTo>
                  <a:lnTo>
                    <a:pt x="32" y="69"/>
                  </a:lnTo>
                  <a:lnTo>
                    <a:pt x="27" y="68"/>
                  </a:lnTo>
                  <a:lnTo>
                    <a:pt x="22" y="67"/>
                  </a:lnTo>
                  <a:lnTo>
                    <a:pt x="18" y="66"/>
                  </a:lnTo>
                  <a:lnTo>
                    <a:pt x="15" y="64"/>
                  </a:lnTo>
                  <a:lnTo>
                    <a:pt x="12" y="62"/>
                  </a:lnTo>
                  <a:lnTo>
                    <a:pt x="9" y="59"/>
                  </a:lnTo>
                  <a:lnTo>
                    <a:pt x="6" y="56"/>
                  </a:lnTo>
                  <a:lnTo>
                    <a:pt x="4" y="53"/>
                  </a:lnTo>
                  <a:lnTo>
                    <a:pt x="2" y="49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20"/>
                  </a:lnTo>
                  <a:lnTo>
                    <a:pt x="3" y="17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7" y="4"/>
                  </a:lnTo>
                  <a:lnTo>
                    <a:pt x="21" y="3"/>
                  </a:lnTo>
                  <a:lnTo>
                    <a:pt x="26" y="2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92" y="7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5" name="Freeform 258"/>
            <p:cNvSpPr>
              <a:spLocks/>
            </p:cNvSpPr>
            <p:nvPr/>
          </p:nvSpPr>
          <p:spPr bwMode="auto">
            <a:xfrm>
              <a:off x="769" y="3441"/>
              <a:ext cx="4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10" y="23"/>
                </a:cxn>
                <a:cxn ang="0">
                  <a:pos x="10" y="32"/>
                </a:cxn>
                <a:cxn ang="0">
                  <a:pos x="10" y="34"/>
                </a:cxn>
                <a:cxn ang="0">
                  <a:pos x="10" y="35"/>
                </a:cxn>
                <a:cxn ang="0">
                  <a:pos x="10" y="37"/>
                </a:cxn>
                <a:cxn ang="0">
                  <a:pos x="9" y="38"/>
                </a:cxn>
                <a:cxn ang="0">
                  <a:pos x="9" y="39"/>
                </a:cxn>
                <a:cxn ang="0">
                  <a:pos x="8" y="40"/>
                </a:cxn>
                <a:cxn ang="0">
                  <a:pos x="8" y="41"/>
                </a:cxn>
                <a:cxn ang="0">
                  <a:pos x="7" y="42"/>
                </a:cxn>
                <a:cxn ang="0">
                  <a:pos x="7" y="43"/>
                </a:cxn>
                <a:cxn ang="0">
                  <a:pos x="6" y="44"/>
                </a:cxn>
                <a:cxn ang="0">
                  <a:pos x="5" y="44"/>
                </a:cxn>
                <a:cxn ang="0">
                  <a:pos x="5" y="46"/>
                </a:cxn>
                <a:cxn ang="0">
                  <a:pos x="4" y="47"/>
                </a:cxn>
                <a:cxn ang="0">
                  <a:pos x="3" y="47"/>
                </a:cxn>
                <a:cxn ang="0">
                  <a:pos x="2" y="48"/>
                </a:cxn>
                <a:cxn ang="0">
                  <a:pos x="0" y="48"/>
                </a:cxn>
                <a:cxn ang="0">
                  <a:pos x="0" y="56"/>
                </a:cxn>
                <a:cxn ang="0">
                  <a:pos x="3" y="55"/>
                </a:cxn>
                <a:cxn ang="0">
                  <a:pos x="5" y="55"/>
                </a:cxn>
                <a:cxn ang="0">
                  <a:pos x="7" y="54"/>
                </a:cxn>
                <a:cxn ang="0">
                  <a:pos x="8" y="53"/>
                </a:cxn>
                <a:cxn ang="0">
                  <a:pos x="10" y="52"/>
                </a:cxn>
                <a:cxn ang="0">
                  <a:pos x="12" y="51"/>
                </a:cxn>
                <a:cxn ang="0">
                  <a:pos x="13" y="49"/>
                </a:cxn>
                <a:cxn ang="0">
                  <a:pos x="14" y="48"/>
                </a:cxn>
                <a:cxn ang="0">
                  <a:pos x="15" y="46"/>
                </a:cxn>
                <a:cxn ang="0">
                  <a:pos x="17" y="44"/>
                </a:cxn>
                <a:cxn ang="0">
                  <a:pos x="18" y="42"/>
                </a:cxn>
                <a:cxn ang="0">
                  <a:pos x="19" y="40"/>
                </a:cxn>
                <a:cxn ang="0">
                  <a:pos x="19" y="38"/>
                </a:cxn>
                <a:cxn ang="0">
                  <a:pos x="20" y="36"/>
                </a:cxn>
                <a:cxn ang="0">
                  <a:pos x="20" y="33"/>
                </a:cxn>
                <a:cxn ang="0">
                  <a:pos x="20" y="3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0" h="56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6" y="44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7" y="54"/>
                  </a:lnTo>
                  <a:lnTo>
                    <a:pt x="8" y="53"/>
                  </a:lnTo>
                  <a:lnTo>
                    <a:pt x="10" y="52"/>
                  </a:lnTo>
                  <a:lnTo>
                    <a:pt x="12" y="51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5" y="46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20" y="36"/>
                  </a:lnTo>
                  <a:lnTo>
                    <a:pt x="20" y="33"/>
                  </a:lnTo>
                  <a:lnTo>
                    <a:pt x="20" y="3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6" name="Freeform 259"/>
            <p:cNvSpPr>
              <a:spLocks/>
            </p:cNvSpPr>
            <p:nvPr/>
          </p:nvSpPr>
          <p:spPr bwMode="auto">
            <a:xfrm>
              <a:off x="798" y="3410"/>
              <a:ext cx="29" cy="3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" y="179"/>
                </a:cxn>
                <a:cxn ang="0">
                  <a:pos x="17" y="110"/>
                </a:cxn>
                <a:cxn ang="0">
                  <a:pos x="46" y="81"/>
                </a:cxn>
                <a:cxn ang="0">
                  <a:pos x="124" y="179"/>
                </a:cxn>
                <a:cxn ang="0">
                  <a:pos x="145" y="179"/>
                </a:cxn>
                <a:cxn ang="0">
                  <a:pos x="60" y="71"/>
                </a:cxn>
                <a:cxn ang="0">
                  <a:pos x="132" y="0"/>
                </a:cxn>
                <a:cxn ang="0">
                  <a:pos x="110" y="0"/>
                </a:cxn>
                <a:cxn ang="0">
                  <a:pos x="17" y="89"/>
                </a:cxn>
                <a:cxn ang="0">
                  <a:pos x="17" y="0"/>
                </a:cxn>
              </a:cxnLst>
              <a:rect l="0" t="0" r="r" b="b"/>
              <a:pathLst>
                <a:path w="145" h="179">
                  <a:moveTo>
                    <a:pt x="17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7" y="179"/>
                  </a:lnTo>
                  <a:lnTo>
                    <a:pt x="17" y="110"/>
                  </a:lnTo>
                  <a:lnTo>
                    <a:pt x="46" y="81"/>
                  </a:lnTo>
                  <a:lnTo>
                    <a:pt x="124" y="179"/>
                  </a:lnTo>
                  <a:lnTo>
                    <a:pt x="145" y="179"/>
                  </a:lnTo>
                  <a:lnTo>
                    <a:pt x="60" y="71"/>
                  </a:lnTo>
                  <a:lnTo>
                    <a:pt x="132" y="0"/>
                  </a:lnTo>
                  <a:lnTo>
                    <a:pt x="110" y="0"/>
                  </a:lnTo>
                  <a:lnTo>
                    <a:pt x="17" y="89"/>
                  </a:lnTo>
                  <a:lnTo>
                    <a:pt x="17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7" name="Freeform 260"/>
            <p:cNvSpPr>
              <a:spLocks/>
            </p:cNvSpPr>
            <p:nvPr/>
          </p:nvSpPr>
          <p:spPr bwMode="auto">
            <a:xfrm>
              <a:off x="833" y="3419"/>
              <a:ext cx="24" cy="36"/>
            </a:xfrm>
            <a:custGeom>
              <a:avLst/>
              <a:gdLst/>
              <a:ahLst/>
              <a:cxnLst>
                <a:cxn ang="0">
                  <a:pos x="18" y="115"/>
                </a:cxn>
                <a:cxn ang="0">
                  <a:pos x="23" y="119"/>
                </a:cxn>
                <a:cxn ang="0">
                  <a:pos x="28" y="124"/>
                </a:cxn>
                <a:cxn ang="0">
                  <a:pos x="33" y="128"/>
                </a:cxn>
                <a:cxn ang="0">
                  <a:pos x="40" y="131"/>
                </a:cxn>
                <a:cxn ang="0">
                  <a:pos x="46" y="133"/>
                </a:cxn>
                <a:cxn ang="0">
                  <a:pos x="54" y="134"/>
                </a:cxn>
                <a:cxn ang="0">
                  <a:pos x="61" y="135"/>
                </a:cxn>
                <a:cxn ang="0">
                  <a:pos x="72" y="135"/>
                </a:cxn>
                <a:cxn ang="0">
                  <a:pos x="85" y="132"/>
                </a:cxn>
                <a:cxn ang="0">
                  <a:pos x="96" y="127"/>
                </a:cxn>
                <a:cxn ang="0">
                  <a:pos x="105" y="119"/>
                </a:cxn>
                <a:cxn ang="0">
                  <a:pos x="112" y="110"/>
                </a:cxn>
                <a:cxn ang="0">
                  <a:pos x="118" y="99"/>
                </a:cxn>
                <a:cxn ang="0">
                  <a:pos x="121" y="87"/>
                </a:cxn>
                <a:cxn ang="0">
                  <a:pos x="123" y="74"/>
                </a:cxn>
                <a:cxn ang="0">
                  <a:pos x="123" y="61"/>
                </a:cxn>
                <a:cxn ang="0">
                  <a:pos x="121" y="48"/>
                </a:cxn>
                <a:cxn ang="0">
                  <a:pos x="118" y="35"/>
                </a:cxn>
                <a:cxn ang="0">
                  <a:pos x="112" y="24"/>
                </a:cxn>
                <a:cxn ang="0">
                  <a:pos x="105" y="15"/>
                </a:cxn>
                <a:cxn ang="0">
                  <a:pos x="96" y="8"/>
                </a:cxn>
                <a:cxn ang="0">
                  <a:pos x="85" y="3"/>
                </a:cxn>
                <a:cxn ang="0">
                  <a:pos x="71" y="0"/>
                </a:cxn>
                <a:cxn ang="0">
                  <a:pos x="60" y="0"/>
                </a:cxn>
                <a:cxn ang="0">
                  <a:pos x="54" y="1"/>
                </a:cxn>
                <a:cxn ang="0">
                  <a:pos x="47" y="2"/>
                </a:cxn>
                <a:cxn ang="0">
                  <a:pos x="40" y="5"/>
                </a:cxn>
                <a:cxn ang="0">
                  <a:pos x="34" y="8"/>
                </a:cxn>
                <a:cxn ang="0">
                  <a:pos x="28" y="11"/>
                </a:cxn>
                <a:cxn ang="0">
                  <a:pos x="24" y="17"/>
                </a:cxn>
                <a:cxn ang="0">
                  <a:pos x="19" y="22"/>
                </a:cxn>
                <a:cxn ang="0">
                  <a:pos x="16" y="25"/>
                </a:cxn>
                <a:cxn ang="0">
                  <a:pos x="0" y="3"/>
                </a:cxn>
                <a:cxn ang="0">
                  <a:pos x="16" y="182"/>
                </a:cxn>
              </a:cxnLst>
              <a:rect l="0" t="0" r="r" b="b"/>
              <a:pathLst>
                <a:path w="123" h="182">
                  <a:moveTo>
                    <a:pt x="16" y="112"/>
                  </a:moveTo>
                  <a:lnTo>
                    <a:pt x="18" y="115"/>
                  </a:lnTo>
                  <a:lnTo>
                    <a:pt x="20" y="117"/>
                  </a:lnTo>
                  <a:lnTo>
                    <a:pt x="23" y="119"/>
                  </a:lnTo>
                  <a:lnTo>
                    <a:pt x="25" y="121"/>
                  </a:lnTo>
                  <a:lnTo>
                    <a:pt x="28" y="124"/>
                  </a:lnTo>
                  <a:lnTo>
                    <a:pt x="30" y="126"/>
                  </a:lnTo>
                  <a:lnTo>
                    <a:pt x="33" y="128"/>
                  </a:lnTo>
                  <a:lnTo>
                    <a:pt x="36" y="129"/>
                  </a:lnTo>
                  <a:lnTo>
                    <a:pt x="40" y="131"/>
                  </a:lnTo>
                  <a:lnTo>
                    <a:pt x="43" y="132"/>
                  </a:lnTo>
                  <a:lnTo>
                    <a:pt x="46" y="133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7" y="135"/>
                  </a:lnTo>
                  <a:lnTo>
                    <a:pt x="61" y="135"/>
                  </a:lnTo>
                  <a:lnTo>
                    <a:pt x="64" y="135"/>
                  </a:lnTo>
                  <a:lnTo>
                    <a:pt x="72" y="135"/>
                  </a:lnTo>
                  <a:lnTo>
                    <a:pt x="78" y="134"/>
                  </a:lnTo>
                  <a:lnTo>
                    <a:pt x="85" y="132"/>
                  </a:lnTo>
                  <a:lnTo>
                    <a:pt x="91" y="130"/>
                  </a:lnTo>
                  <a:lnTo>
                    <a:pt x="96" y="127"/>
                  </a:lnTo>
                  <a:lnTo>
                    <a:pt x="101" y="124"/>
                  </a:lnTo>
                  <a:lnTo>
                    <a:pt x="105" y="119"/>
                  </a:lnTo>
                  <a:lnTo>
                    <a:pt x="109" y="115"/>
                  </a:lnTo>
                  <a:lnTo>
                    <a:pt x="112" y="110"/>
                  </a:lnTo>
                  <a:lnTo>
                    <a:pt x="115" y="104"/>
                  </a:lnTo>
                  <a:lnTo>
                    <a:pt x="118" y="99"/>
                  </a:lnTo>
                  <a:lnTo>
                    <a:pt x="120" y="94"/>
                  </a:lnTo>
                  <a:lnTo>
                    <a:pt x="121" y="87"/>
                  </a:lnTo>
                  <a:lnTo>
                    <a:pt x="122" y="81"/>
                  </a:lnTo>
                  <a:lnTo>
                    <a:pt x="123" y="74"/>
                  </a:lnTo>
                  <a:lnTo>
                    <a:pt x="123" y="68"/>
                  </a:lnTo>
                  <a:lnTo>
                    <a:pt x="123" y="61"/>
                  </a:lnTo>
                  <a:lnTo>
                    <a:pt x="122" y="54"/>
                  </a:lnTo>
                  <a:lnTo>
                    <a:pt x="121" y="48"/>
                  </a:lnTo>
                  <a:lnTo>
                    <a:pt x="120" y="41"/>
                  </a:lnTo>
                  <a:lnTo>
                    <a:pt x="118" y="35"/>
                  </a:lnTo>
                  <a:lnTo>
                    <a:pt x="115" y="30"/>
                  </a:lnTo>
                  <a:lnTo>
                    <a:pt x="112" y="24"/>
                  </a:lnTo>
                  <a:lnTo>
                    <a:pt x="109" y="20"/>
                  </a:lnTo>
                  <a:lnTo>
                    <a:pt x="105" y="15"/>
                  </a:lnTo>
                  <a:lnTo>
                    <a:pt x="101" y="11"/>
                  </a:lnTo>
                  <a:lnTo>
                    <a:pt x="96" y="8"/>
                  </a:lnTo>
                  <a:lnTo>
                    <a:pt x="91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0" y="2"/>
                  </a:lnTo>
                  <a:lnTo>
                    <a:pt x="47" y="2"/>
                  </a:lnTo>
                  <a:lnTo>
                    <a:pt x="43" y="3"/>
                  </a:lnTo>
                  <a:lnTo>
                    <a:pt x="40" y="5"/>
                  </a:lnTo>
                  <a:lnTo>
                    <a:pt x="38" y="6"/>
                  </a:lnTo>
                  <a:lnTo>
                    <a:pt x="34" y="8"/>
                  </a:lnTo>
                  <a:lnTo>
                    <a:pt x="31" y="9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24" y="17"/>
                  </a:lnTo>
                  <a:lnTo>
                    <a:pt x="20" y="19"/>
                  </a:lnTo>
                  <a:lnTo>
                    <a:pt x="19" y="22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3"/>
                  </a:lnTo>
                  <a:lnTo>
                    <a:pt x="0" y="3"/>
                  </a:lnTo>
                  <a:lnTo>
                    <a:pt x="0" y="182"/>
                  </a:lnTo>
                  <a:lnTo>
                    <a:pt x="16" y="182"/>
                  </a:lnTo>
                  <a:lnTo>
                    <a:pt x="16" y="112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8" name="Freeform 261"/>
            <p:cNvSpPr>
              <a:spLocks/>
            </p:cNvSpPr>
            <p:nvPr/>
          </p:nvSpPr>
          <p:spPr bwMode="auto">
            <a:xfrm>
              <a:off x="836" y="3422"/>
              <a:ext cx="18" cy="2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1" y="2"/>
                </a:cxn>
                <a:cxn ang="0">
                  <a:pos x="70" y="7"/>
                </a:cxn>
                <a:cxn ang="0">
                  <a:pos x="77" y="13"/>
                </a:cxn>
                <a:cxn ang="0">
                  <a:pos x="82" y="21"/>
                </a:cxn>
                <a:cxn ang="0">
                  <a:pos x="87" y="30"/>
                </a:cxn>
                <a:cxn ang="0">
                  <a:pos x="90" y="40"/>
                </a:cxn>
                <a:cxn ang="0">
                  <a:pos x="91" y="52"/>
                </a:cxn>
                <a:cxn ang="0">
                  <a:pos x="91" y="63"/>
                </a:cxn>
                <a:cxn ang="0">
                  <a:pos x="89" y="73"/>
                </a:cxn>
                <a:cxn ang="0">
                  <a:pos x="86" y="82"/>
                </a:cxn>
                <a:cxn ang="0">
                  <a:pos x="80" y="90"/>
                </a:cxn>
                <a:cxn ang="0">
                  <a:pos x="74" y="98"/>
                </a:cxn>
                <a:cxn ang="0">
                  <a:pos x="67" y="103"/>
                </a:cxn>
                <a:cxn ang="0">
                  <a:pos x="59" y="107"/>
                </a:cxn>
                <a:cxn ang="0">
                  <a:pos x="49" y="109"/>
                </a:cxn>
                <a:cxn ang="0">
                  <a:pos x="40" y="109"/>
                </a:cxn>
                <a:cxn ang="0">
                  <a:pos x="30" y="107"/>
                </a:cxn>
                <a:cxn ang="0">
                  <a:pos x="22" y="103"/>
                </a:cxn>
                <a:cxn ang="0">
                  <a:pos x="15" y="97"/>
                </a:cxn>
                <a:cxn ang="0">
                  <a:pos x="9" y="89"/>
                </a:cxn>
                <a:cxn ang="0">
                  <a:pos x="4" y="81"/>
                </a:cxn>
                <a:cxn ang="0">
                  <a:pos x="2" y="72"/>
                </a:cxn>
                <a:cxn ang="0">
                  <a:pos x="0" y="63"/>
                </a:cxn>
                <a:cxn ang="0">
                  <a:pos x="0" y="51"/>
                </a:cxn>
                <a:cxn ang="0">
                  <a:pos x="2" y="38"/>
                </a:cxn>
                <a:cxn ang="0">
                  <a:pos x="5" y="27"/>
                </a:cxn>
                <a:cxn ang="0">
                  <a:pos x="10" y="19"/>
                </a:cxn>
                <a:cxn ang="0">
                  <a:pos x="16" y="11"/>
                </a:cxn>
                <a:cxn ang="0">
                  <a:pos x="23" y="6"/>
                </a:cxn>
                <a:cxn ang="0">
                  <a:pos x="31" y="2"/>
                </a:cxn>
                <a:cxn ang="0">
                  <a:pos x="40" y="0"/>
                </a:cxn>
              </a:cxnLst>
              <a:rect l="0" t="0" r="r" b="b"/>
              <a:pathLst>
                <a:path w="91" h="109">
                  <a:moveTo>
                    <a:pt x="45" y="0"/>
                  </a:move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5" y="4"/>
                  </a:lnTo>
                  <a:lnTo>
                    <a:pt x="70" y="7"/>
                  </a:lnTo>
                  <a:lnTo>
                    <a:pt x="74" y="9"/>
                  </a:lnTo>
                  <a:lnTo>
                    <a:pt x="77" y="13"/>
                  </a:lnTo>
                  <a:lnTo>
                    <a:pt x="80" y="17"/>
                  </a:lnTo>
                  <a:lnTo>
                    <a:pt x="82" y="21"/>
                  </a:lnTo>
                  <a:lnTo>
                    <a:pt x="85" y="25"/>
                  </a:lnTo>
                  <a:lnTo>
                    <a:pt x="87" y="30"/>
                  </a:lnTo>
                  <a:lnTo>
                    <a:pt x="89" y="35"/>
                  </a:lnTo>
                  <a:lnTo>
                    <a:pt x="90" y="40"/>
                  </a:lnTo>
                  <a:lnTo>
                    <a:pt x="90" y="45"/>
                  </a:lnTo>
                  <a:lnTo>
                    <a:pt x="91" y="52"/>
                  </a:lnTo>
                  <a:lnTo>
                    <a:pt x="91" y="57"/>
                  </a:lnTo>
                  <a:lnTo>
                    <a:pt x="91" y="63"/>
                  </a:lnTo>
                  <a:lnTo>
                    <a:pt x="90" y="68"/>
                  </a:lnTo>
                  <a:lnTo>
                    <a:pt x="89" y="73"/>
                  </a:lnTo>
                  <a:lnTo>
                    <a:pt x="88" y="77"/>
                  </a:lnTo>
                  <a:lnTo>
                    <a:pt x="86" y="82"/>
                  </a:lnTo>
                  <a:lnTo>
                    <a:pt x="83" y="86"/>
                  </a:lnTo>
                  <a:lnTo>
                    <a:pt x="80" y="90"/>
                  </a:lnTo>
                  <a:lnTo>
                    <a:pt x="78" y="95"/>
                  </a:lnTo>
                  <a:lnTo>
                    <a:pt x="74" y="98"/>
                  </a:lnTo>
                  <a:lnTo>
                    <a:pt x="71" y="101"/>
                  </a:lnTo>
                  <a:lnTo>
                    <a:pt x="67" y="103"/>
                  </a:lnTo>
                  <a:lnTo>
                    <a:pt x="63" y="105"/>
                  </a:lnTo>
                  <a:lnTo>
                    <a:pt x="59" y="107"/>
                  </a:lnTo>
                  <a:lnTo>
                    <a:pt x="55" y="108"/>
                  </a:lnTo>
                  <a:lnTo>
                    <a:pt x="49" y="109"/>
                  </a:lnTo>
                  <a:lnTo>
                    <a:pt x="45" y="109"/>
                  </a:lnTo>
                  <a:lnTo>
                    <a:pt x="40" y="109"/>
                  </a:lnTo>
                  <a:lnTo>
                    <a:pt x="34" y="108"/>
                  </a:lnTo>
                  <a:lnTo>
                    <a:pt x="30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8" y="100"/>
                  </a:lnTo>
                  <a:lnTo>
                    <a:pt x="15" y="97"/>
                  </a:lnTo>
                  <a:lnTo>
                    <a:pt x="12" y="93"/>
                  </a:lnTo>
                  <a:lnTo>
                    <a:pt x="9" y="89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3" y="76"/>
                  </a:lnTo>
                  <a:lnTo>
                    <a:pt x="2" y="72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1" y="44"/>
                  </a:lnTo>
                  <a:lnTo>
                    <a:pt x="2" y="38"/>
                  </a:lnTo>
                  <a:lnTo>
                    <a:pt x="3" y="33"/>
                  </a:lnTo>
                  <a:lnTo>
                    <a:pt x="5" y="27"/>
                  </a:lnTo>
                  <a:lnTo>
                    <a:pt x="8" y="23"/>
                  </a:lnTo>
                  <a:lnTo>
                    <a:pt x="10" y="19"/>
                  </a:lnTo>
                  <a:lnTo>
                    <a:pt x="13" y="14"/>
                  </a:lnTo>
                  <a:lnTo>
                    <a:pt x="16" y="11"/>
                  </a:lnTo>
                  <a:lnTo>
                    <a:pt x="19" y="8"/>
                  </a:lnTo>
                  <a:lnTo>
                    <a:pt x="23" y="6"/>
                  </a:lnTo>
                  <a:lnTo>
                    <a:pt x="27" y="4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40" y="0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59" name="Freeform 262"/>
            <p:cNvSpPr>
              <a:spLocks/>
            </p:cNvSpPr>
            <p:nvPr/>
          </p:nvSpPr>
          <p:spPr bwMode="auto">
            <a:xfrm>
              <a:off x="863" y="3419"/>
              <a:ext cx="26" cy="27"/>
            </a:xfrm>
            <a:custGeom>
              <a:avLst/>
              <a:gdLst/>
              <a:ahLst/>
              <a:cxnLst>
                <a:cxn ang="0">
                  <a:pos x="25" y="34"/>
                </a:cxn>
                <a:cxn ang="0">
                  <a:pos x="29" y="24"/>
                </a:cxn>
                <a:cxn ang="0">
                  <a:pos x="35" y="19"/>
                </a:cxn>
                <a:cxn ang="0">
                  <a:pos x="44" y="15"/>
                </a:cxn>
                <a:cxn ang="0">
                  <a:pos x="54" y="13"/>
                </a:cxn>
                <a:cxn ang="0">
                  <a:pos x="70" y="13"/>
                </a:cxn>
                <a:cxn ang="0">
                  <a:pos x="80" y="16"/>
                </a:cxn>
                <a:cxn ang="0">
                  <a:pos x="88" y="20"/>
                </a:cxn>
                <a:cxn ang="0">
                  <a:pos x="92" y="26"/>
                </a:cxn>
                <a:cxn ang="0">
                  <a:pos x="95" y="34"/>
                </a:cxn>
                <a:cxn ang="0">
                  <a:pos x="95" y="41"/>
                </a:cxn>
                <a:cxn ang="0">
                  <a:pos x="94" y="46"/>
                </a:cxn>
                <a:cxn ang="0">
                  <a:pos x="92" y="50"/>
                </a:cxn>
                <a:cxn ang="0">
                  <a:pos x="89" y="52"/>
                </a:cxn>
                <a:cxn ang="0">
                  <a:pos x="81" y="54"/>
                </a:cxn>
                <a:cxn ang="0">
                  <a:pos x="43" y="61"/>
                </a:cxn>
                <a:cxn ang="0">
                  <a:pos x="28" y="64"/>
                </a:cxn>
                <a:cxn ang="0">
                  <a:pos x="16" y="70"/>
                </a:cxn>
                <a:cxn ang="0">
                  <a:pos x="7" y="78"/>
                </a:cxn>
                <a:cxn ang="0">
                  <a:pos x="2" y="87"/>
                </a:cxn>
                <a:cxn ang="0">
                  <a:pos x="0" y="99"/>
                </a:cxn>
                <a:cxn ang="0">
                  <a:pos x="2" y="112"/>
                </a:cxn>
                <a:cxn ang="0">
                  <a:pos x="9" y="121"/>
                </a:cxn>
                <a:cxn ang="0">
                  <a:pos x="17" y="129"/>
                </a:cxn>
                <a:cxn ang="0">
                  <a:pos x="29" y="133"/>
                </a:cxn>
                <a:cxn ang="0">
                  <a:pos x="42" y="135"/>
                </a:cxn>
                <a:cxn ang="0">
                  <a:pos x="57" y="134"/>
                </a:cxn>
                <a:cxn ang="0">
                  <a:pos x="66" y="132"/>
                </a:cxn>
                <a:cxn ang="0">
                  <a:pos x="76" y="129"/>
                </a:cxn>
                <a:cxn ang="0">
                  <a:pos x="84" y="124"/>
                </a:cxn>
                <a:cxn ang="0">
                  <a:pos x="92" y="116"/>
                </a:cxn>
                <a:cxn ang="0">
                  <a:pos x="96" y="119"/>
                </a:cxn>
                <a:cxn ang="0">
                  <a:pos x="97" y="126"/>
                </a:cxn>
                <a:cxn ang="0">
                  <a:pos x="100" y="130"/>
                </a:cxn>
                <a:cxn ang="0">
                  <a:pos x="105" y="133"/>
                </a:cxn>
                <a:cxn ang="0">
                  <a:pos x="110" y="134"/>
                </a:cxn>
                <a:cxn ang="0">
                  <a:pos x="115" y="134"/>
                </a:cxn>
                <a:cxn ang="0">
                  <a:pos x="121" y="133"/>
                </a:cxn>
                <a:cxn ang="0">
                  <a:pos x="125" y="132"/>
                </a:cxn>
                <a:cxn ang="0">
                  <a:pos x="126" y="119"/>
                </a:cxn>
                <a:cxn ang="0">
                  <a:pos x="123" y="121"/>
                </a:cxn>
                <a:cxn ang="0">
                  <a:pos x="120" y="122"/>
                </a:cxn>
                <a:cxn ang="0">
                  <a:pos x="117" y="122"/>
                </a:cxn>
                <a:cxn ang="0">
                  <a:pos x="114" y="122"/>
                </a:cxn>
                <a:cxn ang="0">
                  <a:pos x="113" y="120"/>
                </a:cxn>
                <a:cxn ang="0">
                  <a:pos x="111" y="118"/>
                </a:cxn>
                <a:cxn ang="0">
                  <a:pos x="110" y="115"/>
                </a:cxn>
                <a:cxn ang="0">
                  <a:pos x="110" y="110"/>
                </a:cxn>
                <a:cxn ang="0">
                  <a:pos x="109" y="29"/>
                </a:cxn>
                <a:cxn ang="0">
                  <a:pos x="105" y="17"/>
                </a:cxn>
                <a:cxn ang="0">
                  <a:pos x="96" y="8"/>
                </a:cxn>
                <a:cxn ang="0">
                  <a:pos x="85" y="3"/>
                </a:cxn>
                <a:cxn ang="0">
                  <a:pos x="72" y="0"/>
                </a:cxn>
                <a:cxn ang="0">
                  <a:pos x="57" y="0"/>
                </a:cxn>
                <a:cxn ang="0">
                  <a:pos x="42" y="2"/>
                </a:cxn>
                <a:cxn ang="0">
                  <a:pos x="29" y="7"/>
                </a:cxn>
                <a:cxn ang="0">
                  <a:pos x="18" y="15"/>
                </a:cxn>
                <a:cxn ang="0">
                  <a:pos x="11" y="26"/>
                </a:cxn>
                <a:cxn ang="0">
                  <a:pos x="7" y="41"/>
                </a:cxn>
              </a:cxnLst>
              <a:rect l="0" t="0" r="r" b="b"/>
              <a:pathLst>
                <a:path w="126" h="135">
                  <a:moveTo>
                    <a:pt x="23" y="41"/>
                  </a:moveTo>
                  <a:lnTo>
                    <a:pt x="25" y="37"/>
                  </a:lnTo>
                  <a:lnTo>
                    <a:pt x="25" y="34"/>
                  </a:lnTo>
                  <a:lnTo>
                    <a:pt x="26" y="31"/>
                  </a:lnTo>
                  <a:lnTo>
                    <a:pt x="28" y="27"/>
                  </a:lnTo>
                  <a:lnTo>
                    <a:pt x="29" y="24"/>
                  </a:lnTo>
                  <a:lnTo>
                    <a:pt x="31" y="22"/>
                  </a:lnTo>
                  <a:lnTo>
                    <a:pt x="33" y="20"/>
                  </a:lnTo>
                  <a:lnTo>
                    <a:pt x="35" y="19"/>
                  </a:lnTo>
                  <a:lnTo>
                    <a:pt x="38" y="17"/>
                  </a:lnTo>
                  <a:lnTo>
                    <a:pt x="41" y="16"/>
                  </a:lnTo>
                  <a:lnTo>
                    <a:pt x="44" y="15"/>
                  </a:lnTo>
                  <a:lnTo>
                    <a:pt x="47" y="14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70" y="13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80" y="16"/>
                  </a:lnTo>
                  <a:lnTo>
                    <a:pt x="82" y="17"/>
                  </a:lnTo>
                  <a:lnTo>
                    <a:pt x="85" y="18"/>
                  </a:lnTo>
                  <a:lnTo>
                    <a:pt x="88" y="20"/>
                  </a:lnTo>
                  <a:lnTo>
                    <a:pt x="89" y="22"/>
                  </a:lnTo>
                  <a:lnTo>
                    <a:pt x="91" y="23"/>
                  </a:lnTo>
                  <a:lnTo>
                    <a:pt x="92" y="26"/>
                  </a:lnTo>
                  <a:lnTo>
                    <a:pt x="93" y="29"/>
                  </a:lnTo>
                  <a:lnTo>
                    <a:pt x="94" y="31"/>
                  </a:lnTo>
                  <a:lnTo>
                    <a:pt x="95" y="34"/>
                  </a:lnTo>
                  <a:lnTo>
                    <a:pt x="95" y="36"/>
                  </a:lnTo>
                  <a:lnTo>
                    <a:pt x="95" y="39"/>
                  </a:lnTo>
                  <a:lnTo>
                    <a:pt x="95" y="41"/>
                  </a:lnTo>
                  <a:lnTo>
                    <a:pt x="95" y="42"/>
                  </a:lnTo>
                  <a:lnTo>
                    <a:pt x="94" y="45"/>
                  </a:lnTo>
                  <a:lnTo>
                    <a:pt x="94" y="46"/>
                  </a:lnTo>
                  <a:lnTo>
                    <a:pt x="93" y="48"/>
                  </a:lnTo>
                  <a:lnTo>
                    <a:pt x="93" y="49"/>
                  </a:lnTo>
                  <a:lnTo>
                    <a:pt x="92" y="50"/>
                  </a:lnTo>
                  <a:lnTo>
                    <a:pt x="91" y="51"/>
                  </a:lnTo>
                  <a:lnTo>
                    <a:pt x="90" y="51"/>
                  </a:lnTo>
                  <a:lnTo>
                    <a:pt x="89" y="52"/>
                  </a:lnTo>
                  <a:lnTo>
                    <a:pt x="86" y="53"/>
                  </a:lnTo>
                  <a:lnTo>
                    <a:pt x="85" y="53"/>
                  </a:lnTo>
                  <a:lnTo>
                    <a:pt x="81" y="54"/>
                  </a:lnTo>
                  <a:lnTo>
                    <a:pt x="77" y="55"/>
                  </a:lnTo>
                  <a:lnTo>
                    <a:pt x="48" y="59"/>
                  </a:lnTo>
                  <a:lnTo>
                    <a:pt x="43" y="61"/>
                  </a:lnTo>
                  <a:lnTo>
                    <a:pt x="37" y="62"/>
                  </a:lnTo>
                  <a:lnTo>
                    <a:pt x="32" y="63"/>
                  </a:lnTo>
                  <a:lnTo>
                    <a:pt x="28" y="64"/>
                  </a:lnTo>
                  <a:lnTo>
                    <a:pt x="23" y="66"/>
                  </a:lnTo>
                  <a:lnTo>
                    <a:pt x="19" y="67"/>
                  </a:lnTo>
                  <a:lnTo>
                    <a:pt x="16" y="70"/>
                  </a:lnTo>
                  <a:lnTo>
                    <a:pt x="13" y="72"/>
                  </a:lnTo>
                  <a:lnTo>
                    <a:pt x="10" y="74"/>
                  </a:lnTo>
                  <a:lnTo>
                    <a:pt x="7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2" y="87"/>
                  </a:lnTo>
                  <a:lnTo>
                    <a:pt x="1" y="92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1" y="108"/>
                  </a:lnTo>
                  <a:lnTo>
                    <a:pt x="2" y="112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4"/>
                  </a:lnTo>
                  <a:lnTo>
                    <a:pt x="14" y="127"/>
                  </a:lnTo>
                  <a:lnTo>
                    <a:pt x="17" y="129"/>
                  </a:lnTo>
                  <a:lnTo>
                    <a:pt x="21" y="130"/>
                  </a:lnTo>
                  <a:lnTo>
                    <a:pt x="25" y="132"/>
                  </a:lnTo>
                  <a:lnTo>
                    <a:pt x="29" y="133"/>
                  </a:lnTo>
                  <a:lnTo>
                    <a:pt x="33" y="134"/>
                  </a:lnTo>
                  <a:lnTo>
                    <a:pt x="37" y="134"/>
                  </a:lnTo>
                  <a:lnTo>
                    <a:pt x="42" y="135"/>
                  </a:lnTo>
                  <a:lnTo>
                    <a:pt x="46" y="135"/>
                  </a:lnTo>
                  <a:lnTo>
                    <a:pt x="53" y="135"/>
                  </a:lnTo>
                  <a:lnTo>
                    <a:pt x="57" y="134"/>
                  </a:lnTo>
                  <a:lnTo>
                    <a:pt x="60" y="134"/>
                  </a:lnTo>
                  <a:lnTo>
                    <a:pt x="63" y="133"/>
                  </a:lnTo>
                  <a:lnTo>
                    <a:pt x="66" y="132"/>
                  </a:lnTo>
                  <a:lnTo>
                    <a:pt x="69" y="131"/>
                  </a:lnTo>
                  <a:lnTo>
                    <a:pt x="73" y="130"/>
                  </a:lnTo>
                  <a:lnTo>
                    <a:pt x="76" y="129"/>
                  </a:lnTo>
                  <a:lnTo>
                    <a:pt x="79" y="127"/>
                  </a:lnTo>
                  <a:lnTo>
                    <a:pt x="81" y="125"/>
                  </a:lnTo>
                  <a:lnTo>
                    <a:pt x="84" y="124"/>
                  </a:lnTo>
                  <a:lnTo>
                    <a:pt x="86" y="121"/>
                  </a:lnTo>
                  <a:lnTo>
                    <a:pt x="90" y="119"/>
                  </a:lnTo>
                  <a:lnTo>
                    <a:pt x="92" y="116"/>
                  </a:lnTo>
                  <a:lnTo>
                    <a:pt x="94" y="114"/>
                  </a:lnTo>
                  <a:lnTo>
                    <a:pt x="95" y="114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7" y="124"/>
                  </a:lnTo>
                  <a:lnTo>
                    <a:pt x="97" y="126"/>
                  </a:lnTo>
                  <a:lnTo>
                    <a:pt x="98" y="128"/>
                  </a:lnTo>
                  <a:lnTo>
                    <a:pt x="99" y="129"/>
                  </a:lnTo>
                  <a:lnTo>
                    <a:pt x="100" y="130"/>
                  </a:lnTo>
                  <a:lnTo>
                    <a:pt x="101" y="131"/>
                  </a:lnTo>
                  <a:lnTo>
                    <a:pt x="103" y="132"/>
                  </a:lnTo>
                  <a:lnTo>
                    <a:pt x="105" y="133"/>
                  </a:lnTo>
                  <a:lnTo>
                    <a:pt x="106" y="133"/>
                  </a:lnTo>
                  <a:lnTo>
                    <a:pt x="108" y="134"/>
                  </a:lnTo>
                  <a:lnTo>
                    <a:pt x="110" y="134"/>
                  </a:lnTo>
                  <a:lnTo>
                    <a:pt x="112" y="134"/>
                  </a:lnTo>
                  <a:lnTo>
                    <a:pt x="114" y="134"/>
                  </a:lnTo>
                  <a:lnTo>
                    <a:pt x="115" y="134"/>
                  </a:lnTo>
                  <a:lnTo>
                    <a:pt x="117" y="134"/>
                  </a:lnTo>
                  <a:lnTo>
                    <a:pt x="119" y="134"/>
                  </a:lnTo>
                  <a:lnTo>
                    <a:pt x="121" y="133"/>
                  </a:lnTo>
                  <a:lnTo>
                    <a:pt x="122" y="133"/>
                  </a:lnTo>
                  <a:lnTo>
                    <a:pt x="123" y="132"/>
                  </a:lnTo>
                  <a:lnTo>
                    <a:pt x="125" y="132"/>
                  </a:lnTo>
                  <a:lnTo>
                    <a:pt x="125" y="131"/>
                  </a:lnTo>
                  <a:lnTo>
                    <a:pt x="126" y="131"/>
                  </a:lnTo>
                  <a:lnTo>
                    <a:pt x="126" y="119"/>
                  </a:lnTo>
                  <a:lnTo>
                    <a:pt x="125" y="120"/>
                  </a:lnTo>
                  <a:lnTo>
                    <a:pt x="124" y="120"/>
                  </a:lnTo>
                  <a:lnTo>
                    <a:pt x="123" y="121"/>
                  </a:lnTo>
                  <a:lnTo>
                    <a:pt x="122" y="121"/>
                  </a:lnTo>
                  <a:lnTo>
                    <a:pt x="121" y="122"/>
                  </a:lnTo>
                  <a:lnTo>
                    <a:pt x="120" y="122"/>
                  </a:lnTo>
                  <a:lnTo>
                    <a:pt x="119" y="122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6" y="122"/>
                  </a:lnTo>
                  <a:lnTo>
                    <a:pt x="115" y="122"/>
                  </a:lnTo>
                  <a:lnTo>
                    <a:pt x="114" y="122"/>
                  </a:lnTo>
                  <a:lnTo>
                    <a:pt x="114" y="121"/>
                  </a:lnTo>
                  <a:lnTo>
                    <a:pt x="113" y="121"/>
                  </a:lnTo>
                  <a:lnTo>
                    <a:pt x="113" y="120"/>
                  </a:lnTo>
                  <a:lnTo>
                    <a:pt x="112" y="120"/>
                  </a:lnTo>
                  <a:lnTo>
                    <a:pt x="112" y="119"/>
                  </a:lnTo>
                  <a:lnTo>
                    <a:pt x="111" y="118"/>
                  </a:lnTo>
                  <a:lnTo>
                    <a:pt x="111" y="117"/>
                  </a:lnTo>
                  <a:lnTo>
                    <a:pt x="111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3"/>
                  </a:lnTo>
                  <a:lnTo>
                    <a:pt x="110" y="110"/>
                  </a:lnTo>
                  <a:lnTo>
                    <a:pt x="110" y="39"/>
                  </a:lnTo>
                  <a:lnTo>
                    <a:pt x="110" y="34"/>
                  </a:lnTo>
                  <a:lnTo>
                    <a:pt x="109" y="29"/>
                  </a:lnTo>
                  <a:lnTo>
                    <a:pt x="108" y="24"/>
                  </a:lnTo>
                  <a:lnTo>
                    <a:pt x="106" y="20"/>
                  </a:lnTo>
                  <a:lnTo>
                    <a:pt x="105" y="17"/>
                  </a:lnTo>
                  <a:lnTo>
                    <a:pt x="101" y="14"/>
                  </a:lnTo>
                  <a:lnTo>
                    <a:pt x="99" y="10"/>
                  </a:lnTo>
                  <a:lnTo>
                    <a:pt x="96" y="8"/>
                  </a:lnTo>
                  <a:lnTo>
                    <a:pt x="93" y="6"/>
                  </a:lnTo>
                  <a:lnTo>
                    <a:pt x="89" y="4"/>
                  </a:lnTo>
                  <a:lnTo>
                    <a:pt x="85" y="3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6" y="1"/>
                  </a:lnTo>
                  <a:lnTo>
                    <a:pt x="42" y="2"/>
                  </a:lnTo>
                  <a:lnTo>
                    <a:pt x="37" y="3"/>
                  </a:lnTo>
                  <a:lnTo>
                    <a:pt x="33" y="5"/>
                  </a:lnTo>
                  <a:lnTo>
                    <a:pt x="29" y="7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18" y="15"/>
                  </a:lnTo>
                  <a:lnTo>
                    <a:pt x="15" y="19"/>
                  </a:lnTo>
                  <a:lnTo>
                    <a:pt x="13" y="22"/>
                  </a:lnTo>
                  <a:lnTo>
                    <a:pt x="11" y="26"/>
                  </a:lnTo>
                  <a:lnTo>
                    <a:pt x="10" y="31"/>
                  </a:lnTo>
                  <a:lnTo>
                    <a:pt x="9" y="36"/>
                  </a:lnTo>
                  <a:lnTo>
                    <a:pt x="7" y="41"/>
                  </a:lnTo>
                  <a:lnTo>
                    <a:pt x="23" y="41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0" name="Freeform 263"/>
            <p:cNvSpPr>
              <a:spLocks/>
            </p:cNvSpPr>
            <p:nvPr/>
          </p:nvSpPr>
          <p:spPr bwMode="auto">
            <a:xfrm>
              <a:off x="867" y="3432"/>
              <a:ext cx="15" cy="1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77" y="21"/>
                </a:cxn>
                <a:cxn ang="0">
                  <a:pos x="77" y="25"/>
                </a:cxn>
                <a:cxn ang="0">
                  <a:pos x="76" y="30"/>
                </a:cxn>
                <a:cxn ang="0">
                  <a:pos x="75" y="34"/>
                </a:cxn>
                <a:cxn ang="0">
                  <a:pos x="73" y="38"/>
                </a:cxn>
                <a:cxn ang="0">
                  <a:pos x="71" y="41"/>
                </a:cxn>
                <a:cxn ang="0">
                  <a:pos x="68" y="45"/>
                </a:cxn>
                <a:cxn ang="0">
                  <a:pos x="65" y="47"/>
                </a:cxn>
                <a:cxn ang="0">
                  <a:pos x="62" y="50"/>
                </a:cxn>
                <a:cxn ang="0">
                  <a:pos x="58" y="52"/>
                </a:cxn>
                <a:cxn ang="0">
                  <a:pos x="55" y="53"/>
                </a:cxn>
                <a:cxn ang="0">
                  <a:pos x="50" y="55"/>
                </a:cxn>
                <a:cxn ang="0">
                  <a:pos x="46" y="56"/>
                </a:cxn>
                <a:cxn ang="0">
                  <a:pos x="42" y="57"/>
                </a:cxn>
                <a:cxn ang="0">
                  <a:pos x="38" y="57"/>
                </a:cxn>
                <a:cxn ang="0">
                  <a:pos x="32" y="58"/>
                </a:cxn>
                <a:cxn ang="0">
                  <a:pos x="28" y="58"/>
                </a:cxn>
                <a:cxn ang="0">
                  <a:pos x="26" y="58"/>
                </a:cxn>
                <a:cxn ang="0">
                  <a:pos x="23" y="58"/>
                </a:cxn>
                <a:cxn ang="0">
                  <a:pos x="20" y="57"/>
                </a:cxn>
                <a:cxn ang="0">
                  <a:pos x="17" y="57"/>
                </a:cxn>
                <a:cxn ang="0">
                  <a:pos x="15" y="56"/>
                </a:cxn>
                <a:cxn ang="0">
                  <a:pos x="13" y="55"/>
                </a:cxn>
                <a:cxn ang="0">
                  <a:pos x="11" y="54"/>
                </a:cxn>
                <a:cxn ang="0">
                  <a:pos x="9" y="53"/>
                </a:cxn>
                <a:cxn ang="0">
                  <a:pos x="7" y="51"/>
                </a:cxn>
                <a:cxn ang="0">
                  <a:pos x="5" y="50"/>
                </a:cxn>
                <a:cxn ang="0">
                  <a:pos x="3" y="48"/>
                </a:cxn>
                <a:cxn ang="0">
                  <a:pos x="2" y="46"/>
                </a:cxn>
                <a:cxn ang="0">
                  <a:pos x="1" y="44"/>
                </a:cxn>
                <a:cxn ang="0">
                  <a:pos x="1" y="40"/>
                </a:cxn>
                <a:cxn ang="0">
                  <a:pos x="0" y="38"/>
                </a:cxn>
                <a:cxn ang="0">
                  <a:pos x="0" y="35"/>
                </a:cxn>
                <a:cxn ang="0">
                  <a:pos x="0" y="32"/>
                </a:cxn>
                <a:cxn ang="0">
                  <a:pos x="1" y="29"/>
                </a:cxn>
                <a:cxn ang="0">
                  <a:pos x="1" y="26"/>
                </a:cxn>
                <a:cxn ang="0">
                  <a:pos x="2" y="23"/>
                </a:cxn>
                <a:cxn ang="0">
                  <a:pos x="4" y="21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3" y="14"/>
                </a:cxn>
                <a:cxn ang="0">
                  <a:pos x="15" y="12"/>
                </a:cxn>
                <a:cxn ang="0">
                  <a:pos x="18" y="10"/>
                </a:cxn>
                <a:cxn ang="0">
                  <a:pos x="21" y="9"/>
                </a:cxn>
                <a:cxn ang="0">
                  <a:pos x="26" y="8"/>
                </a:cxn>
                <a:cxn ang="0">
                  <a:pos x="29" y="8"/>
                </a:cxn>
                <a:cxn ang="0">
                  <a:pos x="33" y="7"/>
                </a:cxn>
                <a:cxn ang="0">
                  <a:pos x="38" y="7"/>
                </a:cxn>
                <a:cxn ang="0">
                  <a:pos x="50" y="5"/>
                </a:cxn>
                <a:cxn ang="0">
                  <a:pos x="62" y="4"/>
                </a:cxn>
                <a:cxn ang="0">
                  <a:pos x="66" y="3"/>
                </a:cxn>
                <a:cxn ang="0">
                  <a:pos x="71" y="2"/>
                </a:cxn>
                <a:cxn ang="0">
                  <a:pos x="74" y="1"/>
                </a:cxn>
                <a:cxn ang="0">
                  <a:pos x="76" y="1"/>
                </a:cxn>
                <a:cxn ang="0">
                  <a:pos x="77" y="0"/>
                </a:cxn>
              </a:cxnLst>
              <a:rect l="0" t="0" r="r" b="b"/>
              <a:pathLst>
                <a:path w="77" h="58">
                  <a:moveTo>
                    <a:pt x="77" y="0"/>
                  </a:moveTo>
                  <a:lnTo>
                    <a:pt x="77" y="21"/>
                  </a:lnTo>
                  <a:lnTo>
                    <a:pt x="77" y="25"/>
                  </a:lnTo>
                  <a:lnTo>
                    <a:pt x="76" y="30"/>
                  </a:lnTo>
                  <a:lnTo>
                    <a:pt x="75" y="34"/>
                  </a:lnTo>
                  <a:lnTo>
                    <a:pt x="73" y="38"/>
                  </a:lnTo>
                  <a:lnTo>
                    <a:pt x="71" y="41"/>
                  </a:lnTo>
                  <a:lnTo>
                    <a:pt x="68" y="45"/>
                  </a:lnTo>
                  <a:lnTo>
                    <a:pt x="65" y="47"/>
                  </a:lnTo>
                  <a:lnTo>
                    <a:pt x="62" y="50"/>
                  </a:lnTo>
                  <a:lnTo>
                    <a:pt x="58" y="52"/>
                  </a:lnTo>
                  <a:lnTo>
                    <a:pt x="55" y="53"/>
                  </a:lnTo>
                  <a:lnTo>
                    <a:pt x="50" y="55"/>
                  </a:lnTo>
                  <a:lnTo>
                    <a:pt x="46" y="56"/>
                  </a:lnTo>
                  <a:lnTo>
                    <a:pt x="42" y="57"/>
                  </a:lnTo>
                  <a:lnTo>
                    <a:pt x="38" y="57"/>
                  </a:lnTo>
                  <a:lnTo>
                    <a:pt x="32" y="58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3" y="58"/>
                  </a:lnTo>
                  <a:lnTo>
                    <a:pt x="20" y="57"/>
                  </a:lnTo>
                  <a:lnTo>
                    <a:pt x="17" y="57"/>
                  </a:lnTo>
                  <a:lnTo>
                    <a:pt x="15" y="56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9" y="53"/>
                  </a:lnTo>
                  <a:lnTo>
                    <a:pt x="7" y="51"/>
                  </a:lnTo>
                  <a:lnTo>
                    <a:pt x="5" y="50"/>
                  </a:lnTo>
                  <a:lnTo>
                    <a:pt x="3" y="48"/>
                  </a:lnTo>
                  <a:lnTo>
                    <a:pt x="2" y="46"/>
                  </a:lnTo>
                  <a:lnTo>
                    <a:pt x="1" y="44"/>
                  </a:lnTo>
                  <a:lnTo>
                    <a:pt x="1" y="4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10" y="15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8" y="10"/>
                  </a:lnTo>
                  <a:lnTo>
                    <a:pt x="21" y="9"/>
                  </a:lnTo>
                  <a:lnTo>
                    <a:pt x="26" y="8"/>
                  </a:lnTo>
                  <a:lnTo>
                    <a:pt x="29" y="8"/>
                  </a:lnTo>
                  <a:lnTo>
                    <a:pt x="33" y="7"/>
                  </a:lnTo>
                  <a:lnTo>
                    <a:pt x="38" y="7"/>
                  </a:lnTo>
                  <a:lnTo>
                    <a:pt x="50" y="5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1" y="2"/>
                  </a:lnTo>
                  <a:lnTo>
                    <a:pt x="74" y="1"/>
                  </a:lnTo>
                  <a:lnTo>
                    <a:pt x="76" y="1"/>
                  </a:lnTo>
                  <a:lnTo>
                    <a:pt x="77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1" name="Freeform 264"/>
            <p:cNvSpPr>
              <a:spLocks/>
            </p:cNvSpPr>
            <p:nvPr/>
          </p:nvSpPr>
          <p:spPr bwMode="auto">
            <a:xfrm>
              <a:off x="894" y="3419"/>
              <a:ext cx="23" cy="27"/>
            </a:xfrm>
            <a:custGeom>
              <a:avLst/>
              <a:gdLst/>
              <a:ahLst/>
              <a:cxnLst>
                <a:cxn ang="0">
                  <a:pos x="115" y="33"/>
                </a:cxn>
                <a:cxn ang="0">
                  <a:pos x="109" y="20"/>
                </a:cxn>
                <a:cxn ang="0">
                  <a:pos x="99" y="10"/>
                </a:cxn>
                <a:cxn ang="0">
                  <a:pos x="87" y="4"/>
                </a:cxn>
                <a:cxn ang="0">
                  <a:pos x="72" y="1"/>
                </a:cxn>
                <a:cxn ang="0">
                  <a:pos x="54" y="0"/>
                </a:cxn>
                <a:cxn ang="0">
                  <a:pos x="35" y="5"/>
                </a:cxn>
                <a:cxn ang="0">
                  <a:pos x="20" y="16"/>
                </a:cxn>
                <a:cxn ang="0">
                  <a:pos x="8" y="31"/>
                </a:cxn>
                <a:cxn ang="0">
                  <a:pos x="2" y="48"/>
                </a:cxn>
                <a:cxn ang="0">
                  <a:pos x="0" y="67"/>
                </a:cxn>
                <a:cxn ang="0">
                  <a:pos x="2" y="87"/>
                </a:cxn>
                <a:cxn ang="0">
                  <a:pos x="8" y="105"/>
                </a:cxn>
                <a:cxn ang="0">
                  <a:pos x="19" y="120"/>
                </a:cxn>
                <a:cxn ang="0">
                  <a:pos x="34" y="130"/>
                </a:cxn>
                <a:cxn ang="0">
                  <a:pos x="54" y="135"/>
                </a:cxn>
                <a:cxn ang="0">
                  <a:pos x="73" y="134"/>
                </a:cxn>
                <a:cxn ang="0">
                  <a:pos x="89" y="130"/>
                </a:cxn>
                <a:cxn ang="0">
                  <a:pos x="101" y="122"/>
                </a:cxn>
                <a:cxn ang="0">
                  <a:pos x="111" y="111"/>
                </a:cxn>
                <a:cxn ang="0">
                  <a:pos x="117" y="98"/>
                </a:cxn>
                <a:cxn ang="0">
                  <a:pos x="102" y="87"/>
                </a:cxn>
                <a:cxn ang="0">
                  <a:pos x="99" y="98"/>
                </a:cxn>
                <a:cxn ang="0">
                  <a:pos x="94" y="108"/>
                </a:cxn>
                <a:cxn ang="0">
                  <a:pos x="87" y="115"/>
                </a:cxn>
                <a:cxn ang="0">
                  <a:pos x="78" y="120"/>
                </a:cxn>
                <a:cxn ang="0">
                  <a:pos x="66" y="122"/>
                </a:cxn>
                <a:cxn ang="0">
                  <a:pos x="51" y="121"/>
                </a:cxn>
                <a:cxn ang="0">
                  <a:pos x="37" y="115"/>
                </a:cxn>
                <a:cxn ang="0">
                  <a:pos x="27" y="105"/>
                </a:cxn>
                <a:cxn ang="0">
                  <a:pos x="21" y="93"/>
                </a:cxn>
                <a:cxn ang="0">
                  <a:pos x="18" y="78"/>
                </a:cxn>
                <a:cxn ang="0">
                  <a:pos x="17" y="62"/>
                </a:cxn>
                <a:cxn ang="0">
                  <a:pos x="19" y="47"/>
                </a:cxn>
                <a:cxn ang="0">
                  <a:pos x="24" y="33"/>
                </a:cxn>
                <a:cxn ang="0">
                  <a:pos x="34" y="22"/>
                </a:cxn>
                <a:cxn ang="0">
                  <a:pos x="46" y="15"/>
                </a:cxn>
                <a:cxn ang="0">
                  <a:pos x="62" y="13"/>
                </a:cxn>
                <a:cxn ang="0">
                  <a:pos x="72" y="14"/>
                </a:cxn>
                <a:cxn ang="0">
                  <a:pos x="82" y="17"/>
                </a:cxn>
                <a:cxn ang="0">
                  <a:pos x="89" y="23"/>
                </a:cxn>
                <a:cxn ang="0">
                  <a:pos x="96" y="31"/>
                </a:cxn>
                <a:cxn ang="0">
                  <a:pos x="100" y="40"/>
                </a:cxn>
              </a:cxnLst>
              <a:rect l="0" t="0" r="r" b="b"/>
              <a:pathLst>
                <a:path w="119" h="135">
                  <a:moveTo>
                    <a:pt x="117" y="43"/>
                  </a:moveTo>
                  <a:lnTo>
                    <a:pt x="116" y="38"/>
                  </a:lnTo>
                  <a:lnTo>
                    <a:pt x="115" y="33"/>
                  </a:lnTo>
                  <a:lnTo>
                    <a:pt x="113" y="29"/>
                  </a:lnTo>
                  <a:lnTo>
                    <a:pt x="111" y="24"/>
                  </a:lnTo>
                  <a:lnTo>
                    <a:pt x="109" y="20"/>
                  </a:lnTo>
                  <a:lnTo>
                    <a:pt x="105" y="17"/>
                  </a:lnTo>
                  <a:lnTo>
                    <a:pt x="103" y="14"/>
                  </a:lnTo>
                  <a:lnTo>
                    <a:pt x="99" y="10"/>
                  </a:lnTo>
                  <a:lnTo>
                    <a:pt x="96" y="8"/>
                  </a:lnTo>
                  <a:lnTo>
                    <a:pt x="91" y="6"/>
                  </a:lnTo>
                  <a:lnTo>
                    <a:pt x="87" y="4"/>
                  </a:lnTo>
                  <a:lnTo>
                    <a:pt x="83" y="2"/>
                  </a:lnTo>
                  <a:lnTo>
                    <a:pt x="78" y="1"/>
                  </a:lnTo>
                  <a:lnTo>
                    <a:pt x="72" y="1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0" y="8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1" y="25"/>
                  </a:lnTo>
                  <a:lnTo>
                    <a:pt x="8" y="31"/>
                  </a:lnTo>
                  <a:lnTo>
                    <a:pt x="6" y="36"/>
                  </a:lnTo>
                  <a:lnTo>
                    <a:pt x="4" y="41"/>
                  </a:lnTo>
                  <a:lnTo>
                    <a:pt x="2" y="48"/>
                  </a:lnTo>
                  <a:lnTo>
                    <a:pt x="1" y="54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1" y="81"/>
                  </a:lnTo>
                  <a:lnTo>
                    <a:pt x="2" y="87"/>
                  </a:lnTo>
                  <a:lnTo>
                    <a:pt x="3" y="94"/>
                  </a:lnTo>
                  <a:lnTo>
                    <a:pt x="5" y="100"/>
                  </a:lnTo>
                  <a:lnTo>
                    <a:pt x="8" y="105"/>
                  </a:lnTo>
                  <a:lnTo>
                    <a:pt x="11" y="111"/>
                  </a:lnTo>
                  <a:lnTo>
                    <a:pt x="15" y="116"/>
                  </a:lnTo>
                  <a:lnTo>
                    <a:pt x="19" y="120"/>
                  </a:lnTo>
                  <a:lnTo>
                    <a:pt x="23" y="124"/>
                  </a:lnTo>
                  <a:lnTo>
                    <a:pt x="28" y="127"/>
                  </a:lnTo>
                  <a:lnTo>
                    <a:pt x="34" y="130"/>
                  </a:lnTo>
                  <a:lnTo>
                    <a:pt x="40" y="132"/>
                  </a:lnTo>
                  <a:lnTo>
                    <a:pt x="47" y="134"/>
                  </a:lnTo>
                  <a:lnTo>
                    <a:pt x="54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3" y="134"/>
                  </a:lnTo>
                  <a:lnTo>
                    <a:pt x="79" y="133"/>
                  </a:lnTo>
                  <a:lnTo>
                    <a:pt x="84" y="132"/>
                  </a:lnTo>
                  <a:lnTo>
                    <a:pt x="89" y="130"/>
                  </a:lnTo>
                  <a:lnTo>
                    <a:pt x="94" y="128"/>
                  </a:lnTo>
                  <a:lnTo>
                    <a:pt x="98" y="125"/>
                  </a:lnTo>
                  <a:lnTo>
                    <a:pt x="101" y="122"/>
                  </a:lnTo>
                  <a:lnTo>
                    <a:pt x="104" y="119"/>
                  </a:lnTo>
                  <a:lnTo>
                    <a:pt x="108" y="115"/>
                  </a:lnTo>
                  <a:lnTo>
                    <a:pt x="111" y="111"/>
                  </a:lnTo>
                  <a:lnTo>
                    <a:pt x="113" y="106"/>
                  </a:lnTo>
                  <a:lnTo>
                    <a:pt x="115" y="102"/>
                  </a:lnTo>
                  <a:lnTo>
                    <a:pt x="117" y="98"/>
                  </a:lnTo>
                  <a:lnTo>
                    <a:pt x="118" y="93"/>
                  </a:lnTo>
                  <a:lnTo>
                    <a:pt x="119" y="87"/>
                  </a:lnTo>
                  <a:lnTo>
                    <a:pt x="102" y="87"/>
                  </a:lnTo>
                  <a:lnTo>
                    <a:pt x="101" y="92"/>
                  </a:lnTo>
                  <a:lnTo>
                    <a:pt x="100" y="95"/>
                  </a:lnTo>
                  <a:lnTo>
                    <a:pt x="99" y="98"/>
                  </a:lnTo>
                  <a:lnTo>
                    <a:pt x="98" y="102"/>
                  </a:lnTo>
                  <a:lnTo>
                    <a:pt x="96" y="105"/>
                  </a:lnTo>
                  <a:lnTo>
                    <a:pt x="94" y="108"/>
                  </a:lnTo>
                  <a:lnTo>
                    <a:pt x="91" y="111"/>
                  </a:lnTo>
                  <a:lnTo>
                    <a:pt x="89" y="113"/>
                  </a:lnTo>
                  <a:lnTo>
                    <a:pt x="87" y="115"/>
                  </a:lnTo>
                  <a:lnTo>
                    <a:pt x="84" y="117"/>
                  </a:lnTo>
                  <a:lnTo>
                    <a:pt x="81" y="118"/>
                  </a:lnTo>
                  <a:lnTo>
                    <a:pt x="78" y="120"/>
                  </a:lnTo>
                  <a:lnTo>
                    <a:pt x="73" y="121"/>
                  </a:lnTo>
                  <a:lnTo>
                    <a:pt x="70" y="121"/>
                  </a:lnTo>
                  <a:lnTo>
                    <a:pt x="66" y="122"/>
                  </a:lnTo>
                  <a:lnTo>
                    <a:pt x="62" y="122"/>
                  </a:lnTo>
                  <a:lnTo>
                    <a:pt x="56" y="122"/>
                  </a:lnTo>
                  <a:lnTo>
                    <a:pt x="51" y="121"/>
                  </a:lnTo>
                  <a:lnTo>
                    <a:pt x="46" y="119"/>
                  </a:lnTo>
                  <a:lnTo>
                    <a:pt x="41" y="118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0" y="109"/>
                  </a:lnTo>
                  <a:lnTo>
                    <a:pt x="27" y="105"/>
                  </a:lnTo>
                  <a:lnTo>
                    <a:pt x="24" y="101"/>
                  </a:lnTo>
                  <a:lnTo>
                    <a:pt x="22" y="97"/>
                  </a:lnTo>
                  <a:lnTo>
                    <a:pt x="21" y="93"/>
                  </a:lnTo>
                  <a:lnTo>
                    <a:pt x="19" y="87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7" y="72"/>
                  </a:lnTo>
                  <a:lnTo>
                    <a:pt x="17" y="67"/>
                  </a:lnTo>
                  <a:lnTo>
                    <a:pt x="17" y="62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9" y="47"/>
                  </a:lnTo>
                  <a:lnTo>
                    <a:pt x="21" y="42"/>
                  </a:lnTo>
                  <a:lnTo>
                    <a:pt x="22" y="37"/>
                  </a:lnTo>
                  <a:lnTo>
                    <a:pt x="24" y="33"/>
                  </a:lnTo>
                  <a:lnTo>
                    <a:pt x="27" y="30"/>
                  </a:lnTo>
                  <a:lnTo>
                    <a:pt x="30" y="25"/>
                  </a:lnTo>
                  <a:lnTo>
                    <a:pt x="34" y="22"/>
                  </a:lnTo>
                  <a:lnTo>
                    <a:pt x="37" y="20"/>
                  </a:lnTo>
                  <a:lnTo>
                    <a:pt x="41" y="17"/>
                  </a:lnTo>
                  <a:lnTo>
                    <a:pt x="46" y="15"/>
                  </a:lnTo>
                  <a:lnTo>
                    <a:pt x="51" y="14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2" y="14"/>
                  </a:lnTo>
                  <a:lnTo>
                    <a:pt x="77" y="15"/>
                  </a:lnTo>
                  <a:lnTo>
                    <a:pt x="79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7" y="21"/>
                  </a:lnTo>
                  <a:lnTo>
                    <a:pt x="89" y="23"/>
                  </a:lnTo>
                  <a:lnTo>
                    <a:pt x="91" y="25"/>
                  </a:lnTo>
                  <a:lnTo>
                    <a:pt x="94" y="27"/>
                  </a:lnTo>
                  <a:lnTo>
                    <a:pt x="96" y="31"/>
                  </a:lnTo>
                  <a:lnTo>
                    <a:pt x="97" y="34"/>
                  </a:lnTo>
                  <a:lnTo>
                    <a:pt x="99" y="37"/>
                  </a:lnTo>
                  <a:lnTo>
                    <a:pt x="100" y="40"/>
                  </a:lnTo>
                  <a:lnTo>
                    <a:pt x="101" y="43"/>
                  </a:lnTo>
                  <a:lnTo>
                    <a:pt x="117" y="4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2" name="Freeform 265"/>
            <p:cNvSpPr>
              <a:spLocks/>
            </p:cNvSpPr>
            <p:nvPr/>
          </p:nvSpPr>
          <p:spPr bwMode="auto">
            <a:xfrm>
              <a:off x="925" y="3420"/>
              <a:ext cx="21" cy="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6" y="129"/>
                </a:cxn>
                <a:cxn ang="0">
                  <a:pos x="16" y="67"/>
                </a:cxn>
                <a:cxn ang="0">
                  <a:pos x="89" y="67"/>
                </a:cxn>
                <a:cxn ang="0">
                  <a:pos x="89" y="129"/>
                </a:cxn>
                <a:cxn ang="0">
                  <a:pos x="105" y="129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89" y="54"/>
                </a:cxn>
                <a:cxn ang="0">
                  <a:pos x="16" y="54"/>
                </a:cxn>
                <a:cxn ang="0">
                  <a:pos x="16" y="0"/>
                </a:cxn>
              </a:cxnLst>
              <a:rect l="0" t="0" r="r" b="b"/>
              <a:pathLst>
                <a:path w="105" h="129">
                  <a:moveTo>
                    <a:pt x="16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6" y="129"/>
                  </a:lnTo>
                  <a:lnTo>
                    <a:pt x="16" y="67"/>
                  </a:lnTo>
                  <a:lnTo>
                    <a:pt x="89" y="67"/>
                  </a:lnTo>
                  <a:lnTo>
                    <a:pt x="89" y="129"/>
                  </a:lnTo>
                  <a:lnTo>
                    <a:pt x="105" y="129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89" y="54"/>
                  </a:lnTo>
                  <a:lnTo>
                    <a:pt x="16" y="54"/>
                  </a:lnTo>
                  <a:lnTo>
                    <a:pt x="1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3" name="Freeform 266"/>
            <p:cNvSpPr>
              <a:spLocks/>
            </p:cNvSpPr>
            <p:nvPr/>
          </p:nvSpPr>
          <p:spPr bwMode="auto">
            <a:xfrm>
              <a:off x="954" y="3419"/>
              <a:ext cx="25" cy="2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0" y="3"/>
                </a:cxn>
                <a:cxn ang="0">
                  <a:pos x="29" y="8"/>
                </a:cxn>
                <a:cxn ang="0">
                  <a:pos x="19" y="15"/>
                </a:cxn>
                <a:cxn ang="0">
                  <a:pos x="12" y="24"/>
                </a:cxn>
                <a:cxn ang="0">
                  <a:pos x="6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0"/>
                </a:cxn>
                <a:cxn ang="0">
                  <a:pos x="7" y="103"/>
                </a:cxn>
                <a:cxn ang="0">
                  <a:pos x="14" y="114"/>
                </a:cxn>
                <a:cxn ang="0">
                  <a:pos x="22" y="122"/>
                </a:cxn>
                <a:cxn ang="0">
                  <a:pos x="32" y="129"/>
                </a:cxn>
                <a:cxn ang="0">
                  <a:pos x="44" y="133"/>
                </a:cxn>
                <a:cxn ang="0">
                  <a:pos x="55" y="135"/>
                </a:cxn>
                <a:cxn ang="0">
                  <a:pos x="68" y="135"/>
                </a:cxn>
                <a:cxn ang="0">
                  <a:pos x="81" y="132"/>
                </a:cxn>
                <a:cxn ang="0">
                  <a:pos x="93" y="128"/>
                </a:cxn>
                <a:cxn ang="0">
                  <a:pos x="102" y="121"/>
                </a:cxn>
                <a:cxn ang="0">
                  <a:pos x="110" y="112"/>
                </a:cxn>
                <a:cxn ang="0">
                  <a:pos x="116" y="101"/>
                </a:cxn>
                <a:cxn ang="0">
                  <a:pos x="122" y="88"/>
                </a:cxn>
                <a:cxn ang="0">
                  <a:pos x="124" y="74"/>
                </a:cxn>
                <a:cxn ang="0">
                  <a:pos x="124" y="61"/>
                </a:cxn>
                <a:cxn ang="0">
                  <a:pos x="122" y="47"/>
                </a:cxn>
                <a:cxn ang="0">
                  <a:pos x="117" y="35"/>
                </a:cxn>
                <a:cxn ang="0">
                  <a:pos x="112" y="24"/>
                </a:cxn>
                <a:cxn ang="0">
                  <a:pos x="104" y="15"/>
                </a:cxn>
                <a:cxn ang="0">
                  <a:pos x="94" y="8"/>
                </a:cxn>
                <a:cxn ang="0">
                  <a:pos x="82" y="3"/>
                </a:cxn>
                <a:cxn ang="0">
                  <a:pos x="69" y="0"/>
                </a:cxn>
              </a:cxnLst>
              <a:rect l="0" t="0" r="r" b="b"/>
              <a:pathLst>
                <a:path w="124" h="135">
                  <a:moveTo>
                    <a:pt x="62" y="0"/>
                  </a:moveTo>
                  <a:lnTo>
                    <a:pt x="54" y="0"/>
                  </a:lnTo>
                  <a:lnTo>
                    <a:pt x="47" y="1"/>
                  </a:lnTo>
                  <a:lnTo>
                    <a:pt x="40" y="3"/>
                  </a:lnTo>
                  <a:lnTo>
                    <a:pt x="34" y="5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2" y="24"/>
                  </a:lnTo>
                  <a:lnTo>
                    <a:pt x="8" y="30"/>
                  </a:lnTo>
                  <a:lnTo>
                    <a:pt x="6" y="35"/>
                  </a:lnTo>
                  <a:lnTo>
                    <a:pt x="4" y="40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3" y="90"/>
                  </a:lnTo>
                  <a:lnTo>
                    <a:pt x="5" y="97"/>
                  </a:lnTo>
                  <a:lnTo>
                    <a:pt x="7" y="103"/>
                  </a:lnTo>
                  <a:lnTo>
                    <a:pt x="11" y="109"/>
                  </a:lnTo>
                  <a:lnTo>
                    <a:pt x="14" y="114"/>
                  </a:lnTo>
                  <a:lnTo>
                    <a:pt x="18" y="118"/>
                  </a:lnTo>
                  <a:lnTo>
                    <a:pt x="22" y="122"/>
                  </a:lnTo>
                  <a:lnTo>
                    <a:pt x="28" y="126"/>
                  </a:lnTo>
                  <a:lnTo>
                    <a:pt x="32" y="129"/>
                  </a:lnTo>
                  <a:lnTo>
                    <a:pt x="37" y="131"/>
                  </a:lnTo>
                  <a:lnTo>
                    <a:pt x="44" y="133"/>
                  </a:lnTo>
                  <a:lnTo>
                    <a:pt x="49" y="134"/>
                  </a:lnTo>
                  <a:lnTo>
                    <a:pt x="55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5" y="134"/>
                  </a:lnTo>
                  <a:lnTo>
                    <a:pt x="81" y="132"/>
                  </a:lnTo>
                  <a:lnTo>
                    <a:pt x="86" y="130"/>
                  </a:lnTo>
                  <a:lnTo>
                    <a:pt x="93" y="128"/>
                  </a:lnTo>
                  <a:lnTo>
                    <a:pt x="97" y="125"/>
                  </a:lnTo>
                  <a:lnTo>
                    <a:pt x="102" y="121"/>
                  </a:lnTo>
                  <a:lnTo>
                    <a:pt x="107" y="117"/>
                  </a:lnTo>
                  <a:lnTo>
                    <a:pt x="110" y="112"/>
                  </a:lnTo>
                  <a:lnTo>
                    <a:pt x="114" y="106"/>
                  </a:lnTo>
                  <a:lnTo>
                    <a:pt x="116" y="101"/>
                  </a:lnTo>
                  <a:lnTo>
                    <a:pt x="120" y="95"/>
                  </a:lnTo>
                  <a:lnTo>
                    <a:pt x="122" y="88"/>
                  </a:lnTo>
                  <a:lnTo>
                    <a:pt x="123" y="82"/>
                  </a:lnTo>
                  <a:lnTo>
                    <a:pt x="124" y="74"/>
                  </a:lnTo>
                  <a:lnTo>
                    <a:pt x="124" y="67"/>
                  </a:lnTo>
                  <a:lnTo>
                    <a:pt x="124" y="61"/>
                  </a:lnTo>
                  <a:lnTo>
                    <a:pt x="123" y="53"/>
                  </a:lnTo>
                  <a:lnTo>
                    <a:pt x="122" y="47"/>
                  </a:lnTo>
                  <a:lnTo>
                    <a:pt x="120" y="40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2" y="24"/>
                  </a:lnTo>
                  <a:lnTo>
                    <a:pt x="108" y="19"/>
                  </a:lnTo>
                  <a:lnTo>
                    <a:pt x="104" y="15"/>
                  </a:lnTo>
                  <a:lnTo>
                    <a:pt x="99" y="11"/>
                  </a:lnTo>
                  <a:lnTo>
                    <a:pt x="94" y="8"/>
                  </a:lnTo>
                  <a:lnTo>
                    <a:pt x="89" y="5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4" name="Freeform 267"/>
            <p:cNvSpPr>
              <a:spLocks/>
            </p:cNvSpPr>
            <p:nvPr/>
          </p:nvSpPr>
          <p:spPr bwMode="auto">
            <a:xfrm>
              <a:off x="957" y="3422"/>
              <a:ext cx="18" cy="2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2" y="2"/>
                </a:cxn>
                <a:cxn ang="0">
                  <a:pos x="70" y="6"/>
                </a:cxn>
                <a:cxn ang="0">
                  <a:pos x="78" y="12"/>
                </a:cxn>
                <a:cxn ang="0">
                  <a:pos x="83" y="20"/>
                </a:cxn>
                <a:cxn ang="0">
                  <a:pos x="86" y="28"/>
                </a:cxn>
                <a:cxn ang="0">
                  <a:pos x="90" y="38"/>
                </a:cxn>
                <a:cxn ang="0">
                  <a:pos x="91" y="49"/>
                </a:cxn>
                <a:cxn ang="0">
                  <a:pos x="91" y="59"/>
                </a:cxn>
                <a:cxn ang="0">
                  <a:pos x="90" y="70"/>
                </a:cxn>
                <a:cxn ang="0">
                  <a:pos x="86" y="80"/>
                </a:cxn>
                <a:cxn ang="0">
                  <a:pos x="83" y="88"/>
                </a:cxn>
                <a:cxn ang="0">
                  <a:pos x="78" y="97"/>
                </a:cxn>
                <a:cxn ang="0">
                  <a:pos x="70" y="102"/>
                </a:cxn>
                <a:cxn ang="0">
                  <a:pos x="62" y="107"/>
                </a:cxn>
                <a:cxn ang="0">
                  <a:pos x="51" y="109"/>
                </a:cxn>
                <a:cxn ang="0">
                  <a:pos x="41" y="109"/>
                </a:cxn>
                <a:cxn ang="0">
                  <a:pos x="31" y="107"/>
                </a:cxn>
                <a:cxn ang="0">
                  <a:pos x="22" y="103"/>
                </a:cxn>
                <a:cxn ang="0">
                  <a:pos x="15" y="98"/>
                </a:cxn>
                <a:cxn ang="0">
                  <a:pos x="8" y="90"/>
                </a:cxn>
                <a:cxn ang="0">
                  <a:pos x="4" y="82"/>
                </a:cxn>
                <a:cxn ang="0">
                  <a:pos x="2" y="71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1" y="39"/>
                </a:cxn>
                <a:cxn ang="0">
                  <a:pos x="4" y="29"/>
                </a:cxn>
                <a:cxn ang="0">
                  <a:pos x="7" y="20"/>
                </a:cxn>
                <a:cxn ang="0">
                  <a:pos x="14" y="12"/>
                </a:cxn>
                <a:cxn ang="0">
                  <a:pos x="20" y="7"/>
                </a:cxn>
                <a:cxn ang="0">
                  <a:pos x="30" y="2"/>
                </a:cxn>
                <a:cxn ang="0">
                  <a:pos x="39" y="0"/>
                </a:cxn>
              </a:cxnLst>
              <a:rect l="0" t="0" r="r" b="b"/>
              <a:pathLst>
                <a:path w="91" h="109">
                  <a:moveTo>
                    <a:pt x="46" y="0"/>
                  </a:moveTo>
                  <a:lnTo>
                    <a:pt x="51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4" y="9"/>
                  </a:lnTo>
                  <a:lnTo>
                    <a:pt x="78" y="12"/>
                  </a:lnTo>
                  <a:lnTo>
                    <a:pt x="80" y="16"/>
                  </a:lnTo>
                  <a:lnTo>
                    <a:pt x="83" y="20"/>
                  </a:lnTo>
                  <a:lnTo>
                    <a:pt x="85" y="24"/>
                  </a:lnTo>
                  <a:lnTo>
                    <a:pt x="86" y="28"/>
                  </a:lnTo>
                  <a:lnTo>
                    <a:pt x="89" y="33"/>
                  </a:lnTo>
                  <a:lnTo>
                    <a:pt x="90" y="38"/>
                  </a:lnTo>
                  <a:lnTo>
                    <a:pt x="90" y="43"/>
                  </a:lnTo>
                  <a:lnTo>
                    <a:pt x="91" y="49"/>
                  </a:lnTo>
                  <a:lnTo>
                    <a:pt x="91" y="54"/>
                  </a:lnTo>
                  <a:lnTo>
                    <a:pt x="91" y="59"/>
                  </a:lnTo>
                  <a:lnTo>
                    <a:pt x="90" y="65"/>
                  </a:lnTo>
                  <a:lnTo>
                    <a:pt x="90" y="70"/>
                  </a:lnTo>
                  <a:lnTo>
                    <a:pt x="89" y="75"/>
                  </a:lnTo>
                  <a:lnTo>
                    <a:pt x="86" y="80"/>
                  </a:lnTo>
                  <a:lnTo>
                    <a:pt x="85" y="84"/>
                  </a:lnTo>
                  <a:lnTo>
                    <a:pt x="83" y="88"/>
                  </a:lnTo>
                  <a:lnTo>
                    <a:pt x="80" y="92"/>
                  </a:lnTo>
                  <a:lnTo>
                    <a:pt x="78" y="97"/>
                  </a:lnTo>
                  <a:lnTo>
                    <a:pt x="74" y="100"/>
                  </a:lnTo>
                  <a:lnTo>
                    <a:pt x="70" y="102"/>
                  </a:lnTo>
                  <a:lnTo>
                    <a:pt x="66" y="105"/>
                  </a:lnTo>
                  <a:lnTo>
                    <a:pt x="62" y="107"/>
                  </a:lnTo>
                  <a:lnTo>
                    <a:pt x="57" y="108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9"/>
                  </a:lnTo>
                  <a:lnTo>
                    <a:pt x="35" y="108"/>
                  </a:lnTo>
                  <a:lnTo>
                    <a:pt x="31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8" y="101"/>
                  </a:lnTo>
                  <a:lnTo>
                    <a:pt x="15" y="98"/>
                  </a:lnTo>
                  <a:lnTo>
                    <a:pt x="12" y="95"/>
                  </a:lnTo>
                  <a:lnTo>
                    <a:pt x="8" y="90"/>
                  </a:lnTo>
                  <a:lnTo>
                    <a:pt x="6" y="86"/>
                  </a:lnTo>
                  <a:lnTo>
                    <a:pt x="4" y="82"/>
                  </a:lnTo>
                  <a:lnTo>
                    <a:pt x="3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1" y="17"/>
                  </a:lnTo>
                  <a:lnTo>
                    <a:pt x="14" y="12"/>
                  </a:lnTo>
                  <a:lnTo>
                    <a:pt x="17" y="9"/>
                  </a:lnTo>
                  <a:lnTo>
                    <a:pt x="20" y="7"/>
                  </a:lnTo>
                  <a:lnTo>
                    <a:pt x="24" y="4"/>
                  </a:lnTo>
                  <a:lnTo>
                    <a:pt x="30" y="2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5" name="Freeform 268"/>
            <p:cNvSpPr>
              <a:spLocks/>
            </p:cNvSpPr>
            <p:nvPr/>
          </p:nvSpPr>
          <p:spPr bwMode="auto">
            <a:xfrm>
              <a:off x="985" y="3420"/>
              <a:ext cx="20" cy="25"/>
            </a:xfrm>
            <a:custGeom>
              <a:avLst/>
              <a:gdLst/>
              <a:ahLst/>
              <a:cxnLst>
                <a:cxn ang="0">
                  <a:pos x="86" y="75"/>
                </a:cxn>
                <a:cxn ang="0">
                  <a:pos x="86" y="129"/>
                </a:cxn>
                <a:cxn ang="0">
                  <a:pos x="101" y="129"/>
                </a:cxn>
                <a:cxn ang="0">
                  <a:pos x="101" y="0"/>
                </a:cxn>
                <a:cxn ang="0">
                  <a:pos x="45" y="0"/>
                </a:cxn>
                <a:cxn ang="0">
                  <a:pos x="39" y="0"/>
                </a:cxn>
                <a:cxn ang="0">
                  <a:pos x="33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22" y="4"/>
                </a:cxn>
                <a:cxn ang="0">
                  <a:pos x="18" y="6"/>
                </a:cxn>
                <a:cxn ang="0">
                  <a:pos x="15" y="7"/>
                </a:cxn>
                <a:cxn ang="0">
                  <a:pos x="12" y="11"/>
                </a:cxn>
                <a:cxn ang="0">
                  <a:pos x="8" y="14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1" y="26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0" y="44"/>
                </a:cxn>
                <a:cxn ang="0">
                  <a:pos x="1" y="47"/>
                </a:cxn>
                <a:cxn ang="0">
                  <a:pos x="2" y="50"/>
                </a:cxn>
                <a:cxn ang="0">
                  <a:pos x="3" y="52"/>
                </a:cxn>
                <a:cxn ang="0">
                  <a:pos x="4" y="55"/>
                </a:cxn>
                <a:cxn ang="0">
                  <a:pos x="6" y="58"/>
                </a:cxn>
                <a:cxn ang="0">
                  <a:pos x="8" y="61"/>
                </a:cxn>
                <a:cxn ang="0">
                  <a:pos x="10" y="63"/>
                </a:cxn>
                <a:cxn ang="0">
                  <a:pos x="13" y="65"/>
                </a:cxn>
                <a:cxn ang="0">
                  <a:pos x="16" y="66"/>
                </a:cxn>
                <a:cxn ang="0">
                  <a:pos x="18" y="68"/>
                </a:cxn>
                <a:cxn ang="0">
                  <a:pos x="21" y="69"/>
                </a:cxn>
                <a:cxn ang="0">
                  <a:pos x="25" y="71"/>
                </a:cxn>
                <a:cxn ang="0">
                  <a:pos x="29" y="73"/>
                </a:cxn>
                <a:cxn ang="0">
                  <a:pos x="33" y="74"/>
                </a:cxn>
                <a:cxn ang="0">
                  <a:pos x="0" y="129"/>
                </a:cxn>
                <a:cxn ang="0">
                  <a:pos x="17" y="129"/>
                </a:cxn>
                <a:cxn ang="0">
                  <a:pos x="49" y="75"/>
                </a:cxn>
                <a:cxn ang="0">
                  <a:pos x="86" y="75"/>
                </a:cxn>
              </a:cxnLst>
              <a:rect l="0" t="0" r="r" b="b"/>
              <a:pathLst>
                <a:path w="101" h="129">
                  <a:moveTo>
                    <a:pt x="86" y="75"/>
                  </a:moveTo>
                  <a:lnTo>
                    <a:pt x="86" y="129"/>
                  </a:lnTo>
                  <a:lnTo>
                    <a:pt x="101" y="129"/>
                  </a:lnTo>
                  <a:lnTo>
                    <a:pt x="101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8" y="14"/>
                  </a:lnTo>
                  <a:lnTo>
                    <a:pt x="5" y="17"/>
                  </a:lnTo>
                  <a:lnTo>
                    <a:pt x="3" y="21"/>
                  </a:lnTo>
                  <a:lnTo>
                    <a:pt x="1" y="26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1" y="47"/>
                  </a:lnTo>
                  <a:lnTo>
                    <a:pt x="2" y="50"/>
                  </a:lnTo>
                  <a:lnTo>
                    <a:pt x="3" y="52"/>
                  </a:lnTo>
                  <a:lnTo>
                    <a:pt x="4" y="55"/>
                  </a:lnTo>
                  <a:lnTo>
                    <a:pt x="6" y="58"/>
                  </a:lnTo>
                  <a:lnTo>
                    <a:pt x="8" y="61"/>
                  </a:lnTo>
                  <a:lnTo>
                    <a:pt x="10" y="63"/>
                  </a:lnTo>
                  <a:lnTo>
                    <a:pt x="13" y="65"/>
                  </a:lnTo>
                  <a:lnTo>
                    <a:pt x="16" y="66"/>
                  </a:lnTo>
                  <a:lnTo>
                    <a:pt x="18" y="68"/>
                  </a:lnTo>
                  <a:lnTo>
                    <a:pt x="21" y="69"/>
                  </a:lnTo>
                  <a:lnTo>
                    <a:pt x="25" y="71"/>
                  </a:lnTo>
                  <a:lnTo>
                    <a:pt x="29" y="73"/>
                  </a:lnTo>
                  <a:lnTo>
                    <a:pt x="33" y="74"/>
                  </a:lnTo>
                  <a:lnTo>
                    <a:pt x="0" y="129"/>
                  </a:lnTo>
                  <a:lnTo>
                    <a:pt x="17" y="129"/>
                  </a:lnTo>
                  <a:lnTo>
                    <a:pt x="49" y="75"/>
                  </a:lnTo>
                  <a:lnTo>
                    <a:pt x="86" y="7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6" name="Freeform 269"/>
            <p:cNvSpPr>
              <a:spLocks/>
            </p:cNvSpPr>
            <p:nvPr/>
          </p:nvSpPr>
          <p:spPr bwMode="auto">
            <a:xfrm>
              <a:off x="988" y="3422"/>
              <a:ext cx="14" cy="10"/>
            </a:xfrm>
            <a:custGeom>
              <a:avLst/>
              <a:gdLst/>
              <a:ahLst/>
              <a:cxnLst>
                <a:cxn ang="0">
                  <a:pos x="69" y="49"/>
                </a:cxn>
                <a:cxn ang="0">
                  <a:pos x="30" y="49"/>
                </a:cxn>
                <a:cxn ang="0">
                  <a:pos x="27" y="49"/>
                </a:cxn>
                <a:cxn ang="0">
                  <a:pos x="23" y="49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15" y="47"/>
                </a:cxn>
                <a:cxn ang="0">
                  <a:pos x="13" y="46"/>
                </a:cxn>
                <a:cxn ang="0">
                  <a:pos x="11" y="43"/>
                </a:cxn>
                <a:cxn ang="0">
                  <a:pos x="8" y="42"/>
                </a:cxn>
                <a:cxn ang="0">
                  <a:pos x="6" y="41"/>
                </a:cxn>
                <a:cxn ang="0">
                  <a:pos x="5" y="39"/>
                </a:cxn>
                <a:cxn ang="0">
                  <a:pos x="3" y="37"/>
                </a:cxn>
                <a:cxn ang="0">
                  <a:pos x="2" y="35"/>
                </a:cxn>
                <a:cxn ang="0">
                  <a:pos x="1" y="33"/>
                </a:cxn>
                <a:cxn ang="0">
                  <a:pos x="1" y="30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0" y="19"/>
                </a:cxn>
                <a:cxn ang="0">
                  <a:pos x="1" y="16"/>
                </a:cxn>
                <a:cxn ang="0">
                  <a:pos x="2" y="14"/>
                </a:cxn>
                <a:cxn ang="0">
                  <a:pos x="3" y="11"/>
                </a:cxn>
                <a:cxn ang="0">
                  <a:pos x="4" y="9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11" y="5"/>
                </a:cxn>
                <a:cxn ang="0">
                  <a:pos x="13" y="3"/>
                </a:cxn>
                <a:cxn ang="0">
                  <a:pos x="16" y="2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6" y="0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69" y="0"/>
                </a:cxn>
                <a:cxn ang="0">
                  <a:pos x="69" y="49"/>
                </a:cxn>
              </a:cxnLst>
              <a:rect l="0" t="0" r="r" b="b"/>
              <a:pathLst>
                <a:path w="69" h="49">
                  <a:moveTo>
                    <a:pt x="69" y="49"/>
                  </a:moveTo>
                  <a:lnTo>
                    <a:pt x="30" y="49"/>
                  </a:lnTo>
                  <a:lnTo>
                    <a:pt x="27" y="49"/>
                  </a:lnTo>
                  <a:lnTo>
                    <a:pt x="23" y="49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5" y="47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6" y="41"/>
                  </a:lnTo>
                  <a:lnTo>
                    <a:pt x="5" y="39"/>
                  </a:lnTo>
                  <a:lnTo>
                    <a:pt x="3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4" y="9"/>
                  </a:lnTo>
                  <a:lnTo>
                    <a:pt x="6" y="7"/>
                  </a:lnTo>
                  <a:lnTo>
                    <a:pt x="8" y="6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6" y="2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69" y="0"/>
                  </a:lnTo>
                  <a:lnTo>
                    <a:pt x="69" y="49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7" name="Freeform 270"/>
            <p:cNvSpPr>
              <a:spLocks/>
            </p:cNvSpPr>
            <p:nvPr/>
          </p:nvSpPr>
          <p:spPr bwMode="auto">
            <a:xfrm>
              <a:off x="1014" y="3419"/>
              <a:ext cx="24" cy="36"/>
            </a:xfrm>
            <a:custGeom>
              <a:avLst/>
              <a:gdLst/>
              <a:ahLst/>
              <a:cxnLst>
                <a:cxn ang="0">
                  <a:pos x="17" y="115"/>
                </a:cxn>
                <a:cxn ang="0">
                  <a:pos x="21" y="119"/>
                </a:cxn>
                <a:cxn ang="0">
                  <a:pos x="27" y="124"/>
                </a:cxn>
                <a:cxn ang="0">
                  <a:pos x="33" y="128"/>
                </a:cxn>
                <a:cxn ang="0">
                  <a:pos x="39" y="131"/>
                </a:cxn>
                <a:cxn ang="0">
                  <a:pos x="46" y="133"/>
                </a:cxn>
                <a:cxn ang="0">
                  <a:pos x="52" y="134"/>
                </a:cxn>
                <a:cxn ang="0">
                  <a:pos x="60" y="135"/>
                </a:cxn>
                <a:cxn ang="0">
                  <a:pos x="71" y="135"/>
                </a:cxn>
                <a:cxn ang="0">
                  <a:pos x="85" y="132"/>
                </a:cxn>
                <a:cxn ang="0">
                  <a:pos x="95" y="127"/>
                </a:cxn>
                <a:cxn ang="0">
                  <a:pos x="105" y="119"/>
                </a:cxn>
                <a:cxn ang="0">
                  <a:pos x="112" y="110"/>
                </a:cxn>
                <a:cxn ang="0">
                  <a:pos x="118" y="99"/>
                </a:cxn>
                <a:cxn ang="0">
                  <a:pos x="121" y="87"/>
                </a:cxn>
                <a:cxn ang="0">
                  <a:pos x="123" y="74"/>
                </a:cxn>
                <a:cxn ang="0">
                  <a:pos x="123" y="61"/>
                </a:cxn>
                <a:cxn ang="0">
                  <a:pos x="121" y="48"/>
                </a:cxn>
                <a:cxn ang="0">
                  <a:pos x="118" y="35"/>
                </a:cxn>
                <a:cxn ang="0">
                  <a:pos x="112" y="24"/>
                </a:cxn>
                <a:cxn ang="0">
                  <a:pos x="105" y="15"/>
                </a:cxn>
                <a:cxn ang="0">
                  <a:pos x="95" y="8"/>
                </a:cxn>
                <a:cxn ang="0">
                  <a:pos x="83" y="3"/>
                </a:cxn>
                <a:cxn ang="0">
                  <a:pos x="70" y="0"/>
                </a:cxn>
                <a:cxn ang="0">
                  <a:pos x="59" y="0"/>
                </a:cxn>
                <a:cxn ang="0">
                  <a:pos x="52" y="1"/>
                </a:cxn>
                <a:cxn ang="0">
                  <a:pos x="46" y="2"/>
                </a:cxn>
                <a:cxn ang="0">
                  <a:pos x="39" y="5"/>
                </a:cxn>
                <a:cxn ang="0">
                  <a:pos x="33" y="8"/>
                </a:cxn>
                <a:cxn ang="0">
                  <a:pos x="27" y="11"/>
                </a:cxn>
                <a:cxn ang="0">
                  <a:pos x="23" y="17"/>
                </a:cxn>
                <a:cxn ang="0">
                  <a:pos x="18" y="22"/>
                </a:cxn>
                <a:cxn ang="0">
                  <a:pos x="15" y="25"/>
                </a:cxn>
                <a:cxn ang="0">
                  <a:pos x="0" y="3"/>
                </a:cxn>
                <a:cxn ang="0">
                  <a:pos x="15" y="182"/>
                </a:cxn>
              </a:cxnLst>
              <a:rect l="0" t="0" r="r" b="b"/>
              <a:pathLst>
                <a:path w="123" h="182">
                  <a:moveTo>
                    <a:pt x="15" y="112"/>
                  </a:moveTo>
                  <a:lnTo>
                    <a:pt x="17" y="115"/>
                  </a:lnTo>
                  <a:lnTo>
                    <a:pt x="19" y="117"/>
                  </a:lnTo>
                  <a:lnTo>
                    <a:pt x="21" y="119"/>
                  </a:lnTo>
                  <a:lnTo>
                    <a:pt x="25" y="121"/>
                  </a:lnTo>
                  <a:lnTo>
                    <a:pt x="27" y="124"/>
                  </a:lnTo>
                  <a:lnTo>
                    <a:pt x="30" y="126"/>
                  </a:lnTo>
                  <a:lnTo>
                    <a:pt x="33" y="128"/>
                  </a:lnTo>
                  <a:lnTo>
                    <a:pt x="36" y="129"/>
                  </a:lnTo>
                  <a:lnTo>
                    <a:pt x="39" y="131"/>
                  </a:lnTo>
                  <a:lnTo>
                    <a:pt x="42" y="132"/>
                  </a:lnTo>
                  <a:lnTo>
                    <a:pt x="46" y="133"/>
                  </a:lnTo>
                  <a:lnTo>
                    <a:pt x="49" y="134"/>
                  </a:lnTo>
                  <a:lnTo>
                    <a:pt x="52" y="134"/>
                  </a:lnTo>
                  <a:lnTo>
                    <a:pt x="56" y="135"/>
                  </a:lnTo>
                  <a:lnTo>
                    <a:pt x="60" y="135"/>
                  </a:lnTo>
                  <a:lnTo>
                    <a:pt x="63" y="135"/>
                  </a:lnTo>
                  <a:lnTo>
                    <a:pt x="71" y="135"/>
                  </a:lnTo>
                  <a:lnTo>
                    <a:pt x="78" y="134"/>
                  </a:lnTo>
                  <a:lnTo>
                    <a:pt x="85" y="132"/>
                  </a:lnTo>
                  <a:lnTo>
                    <a:pt x="90" y="130"/>
                  </a:lnTo>
                  <a:lnTo>
                    <a:pt x="95" y="127"/>
                  </a:lnTo>
                  <a:lnTo>
                    <a:pt x="101" y="124"/>
                  </a:lnTo>
                  <a:lnTo>
                    <a:pt x="105" y="119"/>
                  </a:lnTo>
                  <a:lnTo>
                    <a:pt x="109" y="115"/>
                  </a:lnTo>
                  <a:lnTo>
                    <a:pt x="112" y="110"/>
                  </a:lnTo>
                  <a:lnTo>
                    <a:pt x="115" y="104"/>
                  </a:lnTo>
                  <a:lnTo>
                    <a:pt x="118" y="99"/>
                  </a:lnTo>
                  <a:lnTo>
                    <a:pt x="120" y="94"/>
                  </a:lnTo>
                  <a:lnTo>
                    <a:pt x="121" y="87"/>
                  </a:lnTo>
                  <a:lnTo>
                    <a:pt x="122" y="81"/>
                  </a:lnTo>
                  <a:lnTo>
                    <a:pt x="123" y="74"/>
                  </a:lnTo>
                  <a:lnTo>
                    <a:pt x="123" y="68"/>
                  </a:lnTo>
                  <a:lnTo>
                    <a:pt x="123" y="61"/>
                  </a:lnTo>
                  <a:lnTo>
                    <a:pt x="122" y="54"/>
                  </a:lnTo>
                  <a:lnTo>
                    <a:pt x="121" y="48"/>
                  </a:lnTo>
                  <a:lnTo>
                    <a:pt x="120" y="41"/>
                  </a:lnTo>
                  <a:lnTo>
                    <a:pt x="118" y="35"/>
                  </a:lnTo>
                  <a:lnTo>
                    <a:pt x="115" y="30"/>
                  </a:lnTo>
                  <a:lnTo>
                    <a:pt x="112" y="24"/>
                  </a:lnTo>
                  <a:lnTo>
                    <a:pt x="109" y="20"/>
                  </a:lnTo>
                  <a:lnTo>
                    <a:pt x="105" y="15"/>
                  </a:lnTo>
                  <a:lnTo>
                    <a:pt x="101" y="11"/>
                  </a:lnTo>
                  <a:lnTo>
                    <a:pt x="95" y="8"/>
                  </a:lnTo>
                  <a:lnTo>
                    <a:pt x="90" y="5"/>
                  </a:lnTo>
                  <a:lnTo>
                    <a:pt x="83" y="3"/>
                  </a:lnTo>
                  <a:lnTo>
                    <a:pt x="77" y="1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9" y="2"/>
                  </a:lnTo>
                  <a:lnTo>
                    <a:pt x="46" y="2"/>
                  </a:lnTo>
                  <a:lnTo>
                    <a:pt x="42" y="3"/>
                  </a:lnTo>
                  <a:lnTo>
                    <a:pt x="39" y="5"/>
                  </a:lnTo>
                  <a:lnTo>
                    <a:pt x="36" y="6"/>
                  </a:lnTo>
                  <a:lnTo>
                    <a:pt x="33" y="8"/>
                  </a:lnTo>
                  <a:lnTo>
                    <a:pt x="30" y="9"/>
                  </a:lnTo>
                  <a:lnTo>
                    <a:pt x="27" y="11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19" y="19"/>
                  </a:lnTo>
                  <a:lnTo>
                    <a:pt x="18" y="22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3"/>
                  </a:lnTo>
                  <a:lnTo>
                    <a:pt x="0" y="3"/>
                  </a:lnTo>
                  <a:lnTo>
                    <a:pt x="0" y="182"/>
                  </a:lnTo>
                  <a:lnTo>
                    <a:pt x="15" y="182"/>
                  </a:lnTo>
                  <a:lnTo>
                    <a:pt x="15" y="112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8" name="Freeform 271"/>
            <p:cNvSpPr>
              <a:spLocks/>
            </p:cNvSpPr>
            <p:nvPr/>
          </p:nvSpPr>
          <p:spPr bwMode="auto">
            <a:xfrm>
              <a:off x="1017" y="3422"/>
              <a:ext cx="18" cy="2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2" y="2"/>
                </a:cxn>
                <a:cxn ang="0">
                  <a:pos x="71" y="7"/>
                </a:cxn>
                <a:cxn ang="0">
                  <a:pos x="78" y="13"/>
                </a:cxn>
                <a:cxn ang="0">
                  <a:pos x="83" y="21"/>
                </a:cxn>
                <a:cxn ang="0">
                  <a:pos x="88" y="30"/>
                </a:cxn>
                <a:cxn ang="0">
                  <a:pos x="91" y="40"/>
                </a:cxn>
                <a:cxn ang="0">
                  <a:pos x="92" y="52"/>
                </a:cxn>
                <a:cxn ang="0">
                  <a:pos x="92" y="63"/>
                </a:cxn>
                <a:cxn ang="0">
                  <a:pos x="90" y="73"/>
                </a:cxn>
                <a:cxn ang="0">
                  <a:pos x="87" y="82"/>
                </a:cxn>
                <a:cxn ang="0">
                  <a:pos x="82" y="90"/>
                </a:cxn>
                <a:cxn ang="0">
                  <a:pos x="76" y="98"/>
                </a:cxn>
                <a:cxn ang="0">
                  <a:pos x="68" y="103"/>
                </a:cxn>
                <a:cxn ang="0">
                  <a:pos x="60" y="107"/>
                </a:cxn>
                <a:cxn ang="0">
                  <a:pos x="50" y="109"/>
                </a:cxn>
                <a:cxn ang="0">
                  <a:pos x="40" y="109"/>
                </a:cxn>
                <a:cxn ang="0">
                  <a:pos x="30" y="107"/>
                </a:cxn>
                <a:cxn ang="0">
                  <a:pos x="21" y="103"/>
                </a:cxn>
                <a:cxn ang="0">
                  <a:pos x="15" y="97"/>
                </a:cxn>
                <a:cxn ang="0">
                  <a:pos x="9" y="89"/>
                </a:cxn>
                <a:cxn ang="0">
                  <a:pos x="4" y="81"/>
                </a:cxn>
                <a:cxn ang="0">
                  <a:pos x="2" y="72"/>
                </a:cxn>
                <a:cxn ang="0">
                  <a:pos x="0" y="63"/>
                </a:cxn>
                <a:cxn ang="0">
                  <a:pos x="0" y="51"/>
                </a:cxn>
                <a:cxn ang="0">
                  <a:pos x="2" y="38"/>
                </a:cxn>
                <a:cxn ang="0">
                  <a:pos x="5" y="27"/>
                </a:cxn>
                <a:cxn ang="0">
                  <a:pos x="10" y="19"/>
                </a:cxn>
                <a:cxn ang="0">
                  <a:pos x="16" y="11"/>
                </a:cxn>
                <a:cxn ang="0">
                  <a:pos x="22" y="6"/>
                </a:cxn>
                <a:cxn ang="0">
                  <a:pos x="31" y="2"/>
                </a:cxn>
                <a:cxn ang="0">
                  <a:pos x="40" y="0"/>
                </a:cxn>
              </a:cxnLst>
              <a:rect l="0" t="0" r="r" b="b"/>
              <a:pathLst>
                <a:path w="92" h="109">
                  <a:moveTo>
                    <a:pt x="45" y="0"/>
                  </a:moveTo>
                  <a:lnTo>
                    <a:pt x="51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1" y="7"/>
                  </a:lnTo>
                  <a:lnTo>
                    <a:pt x="75" y="9"/>
                  </a:lnTo>
                  <a:lnTo>
                    <a:pt x="78" y="13"/>
                  </a:lnTo>
                  <a:lnTo>
                    <a:pt x="81" y="17"/>
                  </a:lnTo>
                  <a:lnTo>
                    <a:pt x="83" y="21"/>
                  </a:lnTo>
                  <a:lnTo>
                    <a:pt x="86" y="25"/>
                  </a:lnTo>
                  <a:lnTo>
                    <a:pt x="88" y="30"/>
                  </a:lnTo>
                  <a:lnTo>
                    <a:pt x="89" y="35"/>
                  </a:lnTo>
                  <a:lnTo>
                    <a:pt x="91" y="40"/>
                  </a:lnTo>
                  <a:lnTo>
                    <a:pt x="91" y="45"/>
                  </a:lnTo>
                  <a:lnTo>
                    <a:pt x="92" y="52"/>
                  </a:lnTo>
                  <a:lnTo>
                    <a:pt x="92" y="57"/>
                  </a:lnTo>
                  <a:lnTo>
                    <a:pt x="92" y="63"/>
                  </a:lnTo>
                  <a:lnTo>
                    <a:pt x="91" y="68"/>
                  </a:lnTo>
                  <a:lnTo>
                    <a:pt x="90" y="73"/>
                  </a:lnTo>
                  <a:lnTo>
                    <a:pt x="89" y="77"/>
                  </a:lnTo>
                  <a:lnTo>
                    <a:pt x="87" y="82"/>
                  </a:lnTo>
                  <a:lnTo>
                    <a:pt x="84" y="86"/>
                  </a:lnTo>
                  <a:lnTo>
                    <a:pt x="82" y="90"/>
                  </a:lnTo>
                  <a:lnTo>
                    <a:pt x="79" y="95"/>
                  </a:lnTo>
                  <a:lnTo>
                    <a:pt x="76" y="98"/>
                  </a:lnTo>
                  <a:lnTo>
                    <a:pt x="72" y="101"/>
                  </a:lnTo>
                  <a:lnTo>
                    <a:pt x="68" y="103"/>
                  </a:lnTo>
                  <a:lnTo>
                    <a:pt x="64" y="105"/>
                  </a:lnTo>
                  <a:lnTo>
                    <a:pt x="60" y="107"/>
                  </a:lnTo>
                  <a:lnTo>
                    <a:pt x="55" y="108"/>
                  </a:lnTo>
                  <a:lnTo>
                    <a:pt x="50" y="109"/>
                  </a:lnTo>
                  <a:lnTo>
                    <a:pt x="45" y="109"/>
                  </a:lnTo>
                  <a:lnTo>
                    <a:pt x="40" y="109"/>
                  </a:lnTo>
                  <a:lnTo>
                    <a:pt x="34" y="108"/>
                  </a:lnTo>
                  <a:lnTo>
                    <a:pt x="30" y="107"/>
                  </a:lnTo>
                  <a:lnTo>
                    <a:pt x="26" y="105"/>
                  </a:lnTo>
                  <a:lnTo>
                    <a:pt x="21" y="103"/>
                  </a:lnTo>
                  <a:lnTo>
                    <a:pt x="18" y="100"/>
                  </a:lnTo>
                  <a:lnTo>
                    <a:pt x="15" y="97"/>
                  </a:lnTo>
                  <a:lnTo>
                    <a:pt x="12" y="93"/>
                  </a:lnTo>
                  <a:lnTo>
                    <a:pt x="9" y="89"/>
                  </a:lnTo>
                  <a:lnTo>
                    <a:pt x="6" y="85"/>
                  </a:lnTo>
                  <a:lnTo>
                    <a:pt x="4" y="81"/>
                  </a:lnTo>
                  <a:lnTo>
                    <a:pt x="3" y="76"/>
                  </a:lnTo>
                  <a:lnTo>
                    <a:pt x="2" y="72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1" y="44"/>
                  </a:lnTo>
                  <a:lnTo>
                    <a:pt x="2" y="38"/>
                  </a:lnTo>
                  <a:lnTo>
                    <a:pt x="3" y="33"/>
                  </a:lnTo>
                  <a:lnTo>
                    <a:pt x="5" y="27"/>
                  </a:lnTo>
                  <a:lnTo>
                    <a:pt x="8" y="23"/>
                  </a:lnTo>
                  <a:lnTo>
                    <a:pt x="10" y="19"/>
                  </a:lnTo>
                  <a:lnTo>
                    <a:pt x="13" y="14"/>
                  </a:lnTo>
                  <a:lnTo>
                    <a:pt x="16" y="11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7" y="4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40" y="0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69" name="Freeform 272"/>
            <p:cNvSpPr>
              <a:spLocks/>
            </p:cNvSpPr>
            <p:nvPr/>
          </p:nvSpPr>
          <p:spPr bwMode="auto">
            <a:xfrm>
              <a:off x="1045" y="3419"/>
              <a:ext cx="24" cy="27"/>
            </a:xfrm>
            <a:custGeom>
              <a:avLst/>
              <a:gdLst/>
              <a:ahLst/>
              <a:cxnLst>
                <a:cxn ang="0">
                  <a:pos x="115" y="33"/>
                </a:cxn>
                <a:cxn ang="0">
                  <a:pos x="109" y="20"/>
                </a:cxn>
                <a:cxn ang="0">
                  <a:pos x="100" y="10"/>
                </a:cxn>
                <a:cxn ang="0">
                  <a:pos x="88" y="4"/>
                </a:cxn>
                <a:cxn ang="0">
                  <a:pos x="74" y="1"/>
                </a:cxn>
                <a:cxn ang="0">
                  <a:pos x="56" y="0"/>
                </a:cxn>
                <a:cxn ang="0">
                  <a:pos x="36" y="5"/>
                </a:cxn>
                <a:cxn ang="0">
                  <a:pos x="20" y="16"/>
                </a:cxn>
                <a:cxn ang="0">
                  <a:pos x="10" y="31"/>
                </a:cxn>
                <a:cxn ang="0">
                  <a:pos x="2" y="48"/>
                </a:cxn>
                <a:cxn ang="0">
                  <a:pos x="0" y="67"/>
                </a:cxn>
                <a:cxn ang="0">
                  <a:pos x="2" y="87"/>
                </a:cxn>
                <a:cxn ang="0">
                  <a:pos x="8" y="105"/>
                </a:cxn>
                <a:cxn ang="0">
                  <a:pos x="19" y="120"/>
                </a:cxn>
                <a:cxn ang="0">
                  <a:pos x="35" y="130"/>
                </a:cxn>
                <a:cxn ang="0">
                  <a:pos x="56" y="135"/>
                </a:cxn>
                <a:cxn ang="0">
                  <a:pos x="75" y="134"/>
                </a:cxn>
                <a:cxn ang="0">
                  <a:pos x="90" y="130"/>
                </a:cxn>
                <a:cxn ang="0">
                  <a:pos x="101" y="122"/>
                </a:cxn>
                <a:cxn ang="0">
                  <a:pos x="111" y="111"/>
                </a:cxn>
                <a:cxn ang="0">
                  <a:pos x="117" y="98"/>
                </a:cxn>
                <a:cxn ang="0">
                  <a:pos x="104" y="87"/>
                </a:cxn>
                <a:cxn ang="0">
                  <a:pos x="100" y="98"/>
                </a:cxn>
                <a:cxn ang="0">
                  <a:pos x="95" y="108"/>
                </a:cxn>
                <a:cxn ang="0">
                  <a:pos x="88" y="115"/>
                </a:cxn>
                <a:cxn ang="0">
                  <a:pos x="78" y="120"/>
                </a:cxn>
                <a:cxn ang="0">
                  <a:pos x="67" y="122"/>
                </a:cxn>
                <a:cxn ang="0">
                  <a:pos x="52" y="121"/>
                </a:cxn>
                <a:cxn ang="0">
                  <a:pos x="38" y="115"/>
                </a:cxn>
                <a:cxn ang="0">
                  <a:pos x="29" y="105"/>
                </a:cxn>
                <a:cxn ang="0">
                  <a:pos x="22" y="93"/>
                </a:cxn>
                <a:cxn ang="0">
                  <a:pos x="19" y="78"/>
                </a:cxn>
                <a:cxn ang="0">
                  <a:pos x="18" y="62"/>
                </a:cxn>
                <a:cxn ang="0">
                  <a:pos x="20" y="47"/>
                </a:cxn>
                <a:cxn ang="0">
                  <a:pos x="26" y="33"/>
                </a:cxn>
                <a:cxn ang="0">
                  <a:pos x="35" y="22"/>
                </a:cxn>
                <a:cxn ang="0">
                  <a:pos x="47" y="15"/>
                </a:cxn>
                <a:cxn ang="0">
                  <a:pos x="63" y="13"/>
                </a:cxn>
                <a:cxn ang="0">
                  <a:pos x="74" y="14"/>
                </a:cxn>
                <a:cxn ang="0">
                  <a:pos x="82" y="17"/>
                </a:cxn>
                <a:cxn ang="0">
                  <a:pos x="90" y="23"/>
                </a:cxn>
                <a:cxn ang="0">
                  <a:pos x="96" y="31"/>
                </a:cxn>
                <a:cxn ang="0">
                  <a:pos x="100" y="40"/>
                </a:cxn>
              </a:cxnLst>
              <a:rect l="0" t="0" r="r" b="b"/>
              <a:pathLst>
                <a:path w="120" h="135">
                  <a:moveTo>
                    <a:pt x="117" y="43"/>
                  </a:moveTo>
                  <a:lnTo>
                    <a:pt x="116" y="38"/>
                  </a:lnTo>
                  <a:lnTo>
                    <a:pt x="115" y="33"/>
                  </a:lnTo>
                  <a:lnTo>
                    <a:pt x="113" y="29"/>
                  </a:lnTo>
                  <a:lnTo>
                    <a:pt x="111" y="24"/>
                  </a:lnTo>
                  <a:lnTo>
                    <a:pt x="109" y="20"/>
                  </a:lnTo>
                  <a:lnTo>
                    <a:pt x="106" y="17"/>
                  </a:lnTo>
                  <a:lnTo>
                    <a:pt x="104" y="14"/>
                  </a:lnTo>
                  <a:lnTo>
                    <a:pt x="100" y="10"/>
                  </a:lnTo>
                  <a:lnTo>
                    <a:pt x="96" y="8"/>
                  </a:lnTo>
                  <a:lnTo>
                    <a:pt x="92" y="6"/>
                  </a:lnTo>
                  <a:lnTo>
                    <a:pt x="88" y="4"/>
                  </a:lnTo>
                  <a:lnTo>
                    <a:pt x="83" y="2"/>
                  </a:lnTo>
                  <a:lnTo>
                    <a:pt x="79" y="1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63" y="0"/>
                  </a:lnTo>
                  <a:lnTo>
                    <a:pt x="56" y="0"/>
                  </a:lnTo>
                  <a:lnTo>
                    <a:pt x="49" y="1"/>
                  </a:lnTo>
                  <a:lnTo>
                    <a:pt x="42" y="3"/>
                  </a:lnTo>
                  <a:lnTo>
                    <a:pt x="36" y="5"/>
                  </a:lnTo>
                  <a:lnTo>
                    <a:pt x="30" y="8"/>
                  </a:lnTo>
                  <a:lnTo>
                    <a:pt x="26" y="11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3" y="25"/>
                  </a:lnTo>
                  <a:lnTo>
                    <a:pt x="10" y="31"/>
                  </a:lnTo>
                  <a:lnTo>
                    <a:pt x="6" y="36"/>
                  </a:lnTo>
                  <a:lnTo>
                    <a:pt x="4" y="41"/>
                  </a:lnTo>
                  <a:lnTo>
                    <a:pt x="2" y="48"/>
                  </a:lnTo>
                  <a:lnTo>
                    <a:pt x="1" y="54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1" y="81"/>
                  </a:lnTo>
                  <a:lnTo>
                    <a:pt x="2" y="87"/>
                  </a:lnTo>
                  <a:lnTo>
                    <a:pt x="4" y="94"/>
                  </a:lnTo>
                  <a:lnTo>
                    <a:pt x="6" y="100"/>
                  </a:lnTo>
                  <a:lnTo>
                    <a:pt x="8" y="105"/>
                  </a:lnTo>
                  <a:lnTo>
                    <a:pt x="12" y="111"/>
                  </a:lnTo>
                  <a:lnTo>
                    <a:pt x="16" y="116"/>
                  </a:lnTo>
                  <a:lnTo>
                    <a:pt x="19" y="120"/>
                  </a:lnTo>
                  <a:lnTo>
                    <a:pt x="25" y="124"/>
                  </a:lnTo>
                  <a:lnTo>
                    <a:pt x="30" y="127"/>
                  </a:lnTo>
                  <a:lnTo>
                    <a:pt x="35" y="130"/>
                  </a:lnTo>
                  <a:lnTo>
                    <a:pt x="42" y="132"/>
                  </a:lnTo>
                  <a:lnTo>
                    <a:pt x="48" y="134"/>
                  </a:lnTo>
                  <a:lnTo>
                    <a:pt x="56" y="135"/>
                  </a:lnTo>
                  <a:lnTo>
                    <a:pt x="63" y="135"/>
                  </a:lnTo>
                  <a:lnTo>
                    <a:pt x="69" y="135"/>
                  </a:lnTo>
                  <a:lnTo>
                    <a:pt x="75" y="134"/>
                  </a:lnTo>
                  <a:lnTo>
                    <a:pt x="80" y="133"/>
                  </a:lnTo>
                  <a:lnTo>
                    <a:pt x="85" y="132"/>
                  </a:lnTo>
                  <a:lnTo>
                    <a:pt x="90" y="130"/>
                  </a:lnTo>
                  <a:lnTo>
                    <a:pt x="94" y="128"/>
                  </a:lnTo>
                  <a:lnTo>
                    <a:pt x="98" y="125"/>
                  </a:lnTo>
                  <a:lnTo>
                    <a:pt x="101" y="122"/>
                  </a:lnTo>
                  <a:lnTo>
                    <a:pt x="105" y="119"/>
                  </a:lnTo>
                  <a:lnTo>
                    <a:pt x="108" y="115"/>
                  </a:lnTo>
                  <a:lnTo>
                    <a:pt x="111" y="111"/>
                  </a:lnTo>
                  <a:lnTo>
                    <a:pt x="113" y="106"/>
                  </a:lnTo>
                  <a:lnTo>
                    <a:pt x="115" y="102"/>
                  </a:lnTo>
                  <a:lnTo>
                    <a:pt x="117" y="98"/>
                  </a:lnTo>
                  <a:lnTo>
                    <a:pt x="119" y="93"/>
                  </a:lnTo>
                  <a:lnTo>
                    <a:pt x="120" y="87"/>
                  </a:lnTo>
                  <a:lnTo>
                    <a:pt x="104" y="87"/>
                  </a:lnTo>
                  <a:lnTo>
                    <a:pt x="103" y="92"/>
                  </a:lnTo>
                  <a:lnTo>
                    <a:pt x="101" y="95"/>
                  </a:lnTo>
                  <a:lnTo>
                    <a:pt x="100" y="98"/>
                  </a:lnTo>
                  <a:lnTo>
                    <a:pt x="98" y="102"/>
                  </a:lnTo>
                  <a:lnTo>
                    <a:pt x="97" y="105"/>
                  </a:lnTo>
                  <a:lnTo>
                    <a:pt x="95" y="108"/>
                  </a:lnTo>
                  <a:lnTo>
                    <a:pt x="93" y="111"/>
                  </a:lnTo>
                  <a:lnTo>
                    <a:pt x="90" y="113"/>
                  </a:lnTo>
                  <a:lnTo>
                    <a:pt x="88" y="115"/>
                  </a:lnTo>
                  <a:lnTo>
                    <a:pt x="84" y="117"/>
                  </a:lnTo>
                  <a:lnTo>
                    <a:pt x="81" y="118"/>
                  </a:lnTo>
                  <a:lnTo>
                    <a:pt x="78" y="120"/>
                  </a:lnTo>
                  <a:lnTo>
                    <a:pt x="75" y="121"/>
                  </a:lnTo>
                  <a:lnTo>
                    <a:pt x="70" y="121"/>
                  </a:lnTo>
                  <a:lnTo>
                    <a:pt x="67" y="122"/>
                  </a:lnTo>
                  <a:lnTo>
                    <a:pt x="63" y="122"/>
                  </a:lnTo>
                  <a:lnTo>
                    <a:pt x="58" y="122"/>
                  </a:lnTo>
                  <a:lnTo>
                    <a:pt x="52" y="121"/>
                  </a:lnTo>
                  <a:lnTo>
                    <a:pt x="47" y="119"/>
                  </a:lnTo>
                  <a:lnTo>
                    <a:pt x="43" y="118"/>
                  </a:lnTo>
                  <a:lnTo>
                    <a:pt x="38" y="115"/>
                  </a:lnTo>
                  <a:lnTo>
                    <a:pt x="35" y="112"/>
                  </a:lnTo>
                  <a:lnTo>
                    <a:pt x="31" y="109"/>
                  </a:lnTo>
                  <a:lnTo>
                    <a:pt x="29" y="105"/>
                  </a:lnTo>
                  <a:lnTo>
                    <a:pt x="26" y="101"/>
                  </a:lnTo>
                  <a:lnTo>
                    <a:pt x="23" y="97"/>
                  </a:lnTo>
                  <a:lnTo>
                    <a:pt x="22" y="93"/>
                  </a:lnTo>
                  <a:lnTo>
                    <a:pt x="20" y="87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8" y="72"/>
                  </a:lnTo>
                  <a:lnTo>
                    <a:pt x="18" y="67"/>
                  </a:lnTo>
                  <a:lnTo>
                    <a:pt x="18" y="62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20" y="47"/>
                  </a:lnTo>
                  <a:lnTo>
                    <a:pt x="22" y="42"/>
                  </a:lnTo>
                  <a:lnTo>
                    <a:pt x="23" y="37"/>
                  </a:lnTo>
                  <a:lnTo>
                    <a:pt x="26" y="33"/>
                  </a:lnTo>
                  <a:lnTo>
                    <a:pt x="29" y="30"/>
                  </a:lnTo>
                  <a:lnTo>
                    <a:pt x="31" y="25"/>
                  </a:lnTo>
                  <a:lnTo>
                    <a:pt x="35" y="22"/>
                  </a:lnTo>
                  <a:lnTo>
                    <a:pt x="38" y="20"/>
                  </a:lnTo>
                  <a:lnTo>
                    <a:pt x="43" y="17"/>
                  </a:lnTo>
                  <a:lnTo>
                    <a:pt x="47" y="15"/>
                  </a:lnTo>
                  <a:lnTo>
                    <a:pt x="52" y="14"/>
                  </a:lnTo>
                  <a:lnTo>
                    <a:pt x="58" y="13"/>
                  </a:lnTo>
                  <a:lnTo>
                    <a:pt x="63" y="13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80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8" y="21"/>
                  </a:lnTo>
                  <a:lnTo>
                    <a:pt x="90" y="23"/>
                  </a:lnTo>
                  <a:lnTo>
                    <a:pt x="92" y="25"/>
                  </a:lnTo>
                  <a:lnTo>
                    <a:pt x="94" y="27"/>
                  </a:lnTo>
                  <a:lnTo>
                    <a:pt x="96" y="31"/>
                  </a:lnTo>
                  <a:lnTo>
                    <a:pt x="97" y="34"/>
                  </a:lnTo>
                  <a:lnTo>
                    <a:pt x="99" y="37"/>
                  </a:lnTo>
                  <a:lnTo>
                    <a:pt x="100" y="40"/>
                  </a:lnTo>
                  <a:lnTo>
                    <a:pt x="101" y="43"/>
                  </a:lnTo>
                  <a:lnTo>
                    <a:pt x="117" y="4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0" name="Freeform 273"/>
            <p:cNvSpPr>
              <a:spLocks/>
            </p:cNvSpPr>
            <p:nvPr/>
          </p:nvSpPr>
          <p:spPr bwMode="auto">
            <a:xfrm>
              <a:off x="1076" y="3420"/>
              <a:ext cx="22" cy="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5" y="129"/>
                </a:cxn>
                <a:cxn ang="0">
                  <a:pos x="15" y="80"/>
                </a:cxn>
                <a:cxn ang="0">
                  <a:pos x="41" y="58"/>
                </a:cxn>
                <a:cxn ang="0">
                  <a:pos x="90" y="129"/>
                </a:cxn>
                <a:cxn ang="0">
                  <a:pos x="108" y="129"/>
                </a:cxn>
                <a:cxn ang="0">
                  <a:pos x="51" y="47"/>
                </a:cxn>
                <a:cxn ang="0">
                  <a:pos x="101" y="0"/>
                </a:cxn>
                <a:cxn ang="0">
                  <a:pos x="80" y="0"/>
                </a:cxn>
                <a:cxn ang="0">
                  <a:pos x="15" y="62"/>
                </a:cxn>
                <a:cxn ang="0">
                  <a:pos x="15" y="0"/>
                </a:cxn>
              </a:cxnLst>
              <a:rect l="0" t="0" r="r" b="b"/>
              <a:pathLst>
                <a:path w="108" h="129">
                  <a:moveTo>
                    <a:pt x="15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5" y="129"/>
                  </a:lnTo>
                  <a:lnTo>
                    <a:pt x="15" y="80"/>
                  </a:lnTo>
                  <a:lnTo>
                    <a:pt x="41" y="58"/>
                  </a:lnTo>
                  <a:lnTo>
                    <a:pt x="90" y="129"/>
                  </a:lnTo>
                  <a:lnTo>
                    <a:pt x="108" y="129"/>
                  </a:lnTo>
                  <a:lnTo>
                    <a:pt x="51" y="47"/>
                  </a:lnTo>
                  <a:lnTo>
                    <a:pt x="101" y="0"/>
                  </a:lnTo>
                  <a:lnTo>
                    <a:pt x="80" y="0"/>
                  </a:lnTo>
                  <a:lnTo>
                    <a:pt x="15" y="62"/>
                  </a:lnTo>
                  <a:lnTo>
                    <a:pt x="1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1" name="Freeform 274"/>
            <p:cNvSpPr>
              <a:spLocks/>
            </p:cNvSpPr>
            <p:nvPr/>
          </p:nvSpPr>
          <p:spPr bwMode="auto">
            <a:xfrm>
              <a:off x="1105" y="3441"/>
              <a:ext cx="4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9" y="23"/>
                </a:cxn>
                <a:cxn ang="0">
                  <a:pos x="9" y="32"/>
                </a:cxn>
                <a:cxn ang="0">
                  <a:pos x="9" y="34"/>
                </a:cxn>
                <a:cxn ang="0">
                  <a:pos x="9" y="35"/>
                </a:cxn>
                <a:cxn ang="0">
                  <a:pos x="9" y="37"/>
                </a:cxn>
                <a:cxn ang="0">
                  <a:pos x="8" y="38"/>
                </a:cxn>
                <a:cxn ang="0">
                  <a:pos x="8" y="39"/>
                </a:cxn>
                <a:cxn ang="0">
                  <a:pos x="8" y="40"/>
                </a:cxn>
                <a:cxn ang="0">
                  <a:pos x="7" y="41"/>
                </a:cxn>
                <a:cxn ang="0">
                  <a:pos x="7" y="42"/>
                </a:cxn>
                <a:cxn ang="0">
                  <a:pos x="6" y="43"/>
                </a:cxn>
                <a:cxn ang="0">
                  <a:pos x="5" y="44"/>
                </a:cxn>
                <a:cxn ang="0">
                  <a:pos x="5" y="44"/>
                </a:cxn>
                <a:cxn ang="0">
                  <a:pos x="3" y="46"/>
                </a:cxn>
                <a:cxn ang="0">
                  <a:pos x="2" y="47"/>
                </a:cxn>
                <a:cxn ang="0">
                  <a:pos x="1" y="47"/>
                </a:cxn>
                <a:cxn ang="0">
                  <a:pos x="1" y="48"/>
                </a:cxn>
                <a:cxn ang="0">
                  <a:pos x="0" y="48"/>
                </a:cxn>
                <a:cxn ang="0">
                  <a:pos x="0" y="56"/>
                </a:cxn>
                <a:cxn ang="0">
                  <a:pos x="2" y="55"/>
                </a:cxn>
                <a:cxn ang="0">
                  <a:pos x="5" y="55"/>
                </a:cxn>
                <a:cxn ang="0">
                  <a:pos x="7" y="54"/>
                </a:cxn>
                <a:cxn ang="0">
                  <a:pos x="9" y="53"/>
                </a:cxn>
                <a:cxn ang="0">
                  <a:pos x="10" y="52"/>
                </a:cxn>
                <a:cxn ang="0">
                  <a:pos x="12" y="51"/>
                </a:cxn>
                <a:cxn ang="0">
                  <a:pos x="13" y="49"/>
                </a:cxn>
                <a:cxn ang="0">
                  <a:pos x="15" y="48"/>
                </a:cxn>
                <a:cxn ang="0">
                  <a:pos x="16" y="46"/>
                </a:cxn>
                <a:cxn ang="0">
                  <a:pos x="17" y="44"/>
                </a:cxn>
                <a:cxn ang="0">
                  <a:pos x="18" y="42"/>
                </a:cxn>
                <a:cxn ang="0">
                  <a:pos x="19" y="40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21" y="33"/>
                </a:cxn>
                <a:cxn ang="0">
                  <a:pos x="21" y="3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lnTo>
                    <a:pt x="0" y="23"/>
                  </a:lnTo>
                  <a:lnTo>
                    <a:pt x="9" y="23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6" y="43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2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2" y="55"/>
                  </a:lnTo>
                  <a:lnTo>
                    <a:pt x="5" y="55"/>
                  </a:lnTo>
                  <a:lnTo>
                    <a:pt x="7" y="54"/>
                  </a:lnTo>
                  <a:lnTo>
                    <a:pt x="9" y="53"/>
                  </a:lnTo>
                  <a:lnTo>
                    <a:pt x="10" y="52"/>
                  </a:lnTo>
                  <a:lnTo>
                    <a:pt x="12" y="51"/>
                  </a:lnTo>
                  <a:lnTo>
                    <a:pt x="13" y="49"/>
                  </a:lnTo>
                  <a:lnTo>
                    <a:pt x="15" y="48"/>
                  </a:lnTo>
                  <a:lnTo>
                    <a:pt x="16" y="46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2" name="Freeform 275"/>
            <p:cNvSpPr>
              <a:spLocks/>
            </p:cNvSpPr>
            <p:nvPr/>
          </p:nvSpPr>
          <p:spPr bwMode="auto">
            <a:xfrm>
              <a:off x="1131" y="3420"/>
              <a:ext cx="21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15" y="129"/>
                </a:cxn>
                <a:cxn ang="0">
                  <a:pos x="15" y="13"/>
                </a:cxn>
                <a:cxn ang="0">
                  <a:pos x="91" y="13"/>
                </a:cxn>
                <a:cxn ang="0">
                  <a:pos x="91" y="129"/>
                </a:cxn>
                <a:cxn ang="0">
                  <a:pos x="106" y="129"/>
                </a:cxn>
                <a:cxn ang="0">
                  <a:pos x="106" y="0"/>
                </a:cxn>
                <a:cxn ang="0">
                  <a:pos x="0" y="0"/>
                </a:cxn>
              </a:cxnLst>
              <a:rect l="0" t="0" r="r" b="b"/>
              <a:pathLst>
                <a:path w="106" h="129">
                  <a:moveTo>
                    <a:pt x="0" y="0"/>
                  </a:moveTo>
                  <a:lnTo>
                    <a:pt x="0" y="129"/>
                  </a:lnTo>
                  <a:lnTo>
                    <a:pt x="15" y="129"/>
                  </a:lnTo>
                  <a:lnTo>
                    <a:pt x="15" y="13"/>
                  </a:lnTo>
                  <a:lnTo>
                    <a:pt x="91" y="13"/>
                  </a:lnTo>
                  <a:lnTo>
                    <a:pt x="91" y="129"/>
                  </a:lnTo>
                  <a:lnTo>
                    <a:pt x="106" y="129"/>
                  </a:ln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3" name="Freeform 276"/>
            <p:cNvSpPr>
              <a:spLocks/>
            </p:cNvSpPr>
            <p:nvPr/>
          </p:nvSpPr>
          <p:spPr bwMode="auto">
            <a:xfrm>
              <a:off x="1161" y="3419"/>
              <a:ext cx="24" cy="36"/>
            </a:xfrm>
            <a:custGeom>
              <a:avLst/>
              <a:gdLst/>
              <a:ahLst/>
              <a:cxnLst>
                <a:cxn ang="0">
                  <a:pos x="17" y="115"/>
                </a:cxn>
                <a:cxn ang="0">
                  <a:pos x="21" y="119"/>
                </a:cxn>
                <a:cxn ang="0">
                  <a:pos x="27" y="124"/>
                </a:cxn>
                <a:cxn ang="0">
                  <a:pos x="32" y="128"/>
                </a:cxn>
                <a:cxn ang="0">
                  <a:pos x="39" y="131"/>
                </a:cxn>
                <a:cxn ang="0">
                  <a:pos x="45" y="133"/>
                </a:cxn>
                <a:cxn ang="0">
                  <a:pos x="52" y="134"/>
                </a:cxn>
                <a:cxn ang="0">
                  <a:pos x="60" y="135"/>
                </a:cxn>
                <a:cxn ang="0">
                  <a:pos x="71" y="135"/>
                </a:cxn>
                <a:cxn ang="0">
                  <a:pos x="83" y="132"/>
                </a:cxn>
                <a:cxn ang="0">
                  <a:pos x="95" y="127"/>
                </a:cxn>
                <a:cxn ang="0">
                  <a:pos x="105" y="119"/>
                </a:cxn>
                <a:cxn ang="0">
                  <a:pos x="111" y="110"/>
                </a:cxn>
                <a:cxn ang="0">
                  <a:pos x="118" y="99"/>
                </a:cxn>
                <a:cxn ang="0">
                  <a:pos x="121" y="87"/>
                </a:cxn>
                <a:cxn ang="0">
                  <a:pos x="123" y="74"/>
                </a:cxn>
                <a:cxn ang="0">
                  <a:pos x="123" y="61"/>
                </a:cxn>
                <a:cxn ang="0">
                  <a:pos x="121" y="48"/>
                </a:cxn>
                <a:cxn ang="0">
                  <a:pos x="118" y="35"/>
                </a:cxn>
                <a:cxn ang="0">
                  <a:pos x="112" y="24"/>
                </a:cxn>
                <a:cxn ang="0">
                  <a:pos x="105" y="15"/>
                </a:cxn>
                <a:cxn ang="0">
                  <a:pos x="96" y="8"/>
                </a:cxn>
                <a:cxn ang="0">
                  <a:pos x="84" y="3"/>
                </a:cxn>
                <a:cxn ang="0">
                  <a:pos x="71" y="0"/>
                </a:cxn>
                <a:cxn ang="0">
                  <a:pos x="60" y="0"/>
                </a:cxn>
                <a:cxn ang="0">
                  <a:pos x="52" y="1"/>
                </a:cxn>
                <a:cxn ang="0">
                  <a:pos x="46" y="2"/>
                </a:cxn>
                <a:cxn ang="0">
                  <a:pos x="40" y="5"/>
                </a:cxn>
                <a:cxn ang="0">
                  <a:pos x="33" y="8"/>
                </a:cxn>
                <a:cxn ang="0">
                  <a:pos x="27" y="11"/>
                </a:cxn>
                <a:cxn ang="0">
                  <a:pos x="21" y="17"/>
                </a:cxn>
                <a:cxn ang="0">
                  <a:pos x="17" y="22"/>
                </a:cxn>
                <a:cxn ang="0">
                  <a:pos x="15" y="3"/>
                </a:cxn>
                <a:cxn ang="0">
                  <a:pos x="0" y="182"/>
                </a:cxn>
                <a:cxn ang="0">
                  <a:pos x="15" y="112"/>
                </a:cxn>
              </a:cxnLst>
              <a:rect l="0" t="0" r="r" b="b"/>
              <a:pathLst>
                <a:path w="123" h="182">
                  <a:moveTo>
                    <a:pt x="15" y="112"/>
                  </a:moveTo>
                  <a:lnTo>
                    <a:pt x="17" y="115"/>
                  </a:lnTo>
                  <a:lnTo>
                    <a:pt x="19" y="117"/>
                  </a:lnTo>
                  <a:lnTo>
                    <a:pt x="21" y="119"/>
                  </a:lnTo>
                  <a:lnTo>
                    <a:pt x="24" y="121"/>
                  </a:lnTo>
                  <a:lnTo>
                    <a:pt x="27" y="124"/>
                  </a:lnTo>
                  <a:lnTo>
                    <a:pt x="29" y="126"/>
                  </a:lnTo>
                  <a:lnTo>
                    <a:pt x="32" y="128"/>
                  </a:lnTo>
                  <a:lnTo>
                    <a:pt x="35" y="129"/>
                  </a:lnTo>
                  <a:lnTo>
                    <a:pt x="39" y="131"/>
                  </a:lnTo>
                  <a:lnTo>
                    <a:pt x="42" y="132"/>
                  </a:lnTo>
                  <a:lnTo>
                    <a:pt x="45" y="133"/>
                  </a:lnTo>
                  <a:lnTo>
                    <a:pt x="49" y="134"/>
                  </a:lnTo>
                  <a:lnTo>
                    <a:pt x="52" y="134"/>
                  </a:lnTo>
                  <a:lnTo>
                    <a:pt x="56" y="135"/>
                  </a:lnTo>
                  <a:lnTo>
                    <a:pt x="60" y="135"/>
                  </a:lnTo>
                  <a:lnTo>
                    <a:pt x="63" y="135"/>
                  </a:lnTo>
                  <a:lnTo>
                    <a:pt x="71" y="135"/>
                  </a:lnTo>
                  <a:lnTo>
                    <a:pt x="77" y="134"/>
                  </a:lnTo>
                  <a:lnTo>
                    <a:pt x="83" y="132"/>
                  </a:lnTo>
                  <a:lnTo>
                    <a:pt x="90" y="130"/>
                  </a:lnTo>
                  <a:lnTo>
                    <a:pt x="95" y="127"/>
                  </a:lnTo>
                  <a:lnTo>
                    <a:pt x="99" y="124"/>
                  </a:lnTo>
                  <a:lnTo>
                    <a:pt x="105" y="119"/>
                  </a:lnTo>
                  <a:lnTo>
                    <a:pt x="108" y="115"/>
                  </a:lnTo>
                  <a:lnTo>
                    <a:pt x="111" y="110"/>
                  </a:lnTo>
                  <a:lnTo>
                    <a:pt x="114" y="104"/>
                  </a:lnTo>
                  <a:lnTo>
                    <a:pt x="118" y="99"/>
                  </a:lnTo>
                  <a:lnTo>
                    <a:pt x="120" y="94"/>
                  </a:lnTo>
                  <a:lnTo>
                    <a:pt x="121" y="87"/>
                  </a:lnTo>
                  <a:lnTo>
                    <a:pt x="122" y="81"/>
                  </a:lnTo>
                  <a:lnTo>
                    <a:pt x="123" y="74"/>
                  </a:lnTo>
                  <a:lnTo>
                    <a:pt x="123" y="68"/>
                  </a:lnTo>
                  <a:lnTo>
                    <a:pt x="123" y="61"/>
                  </a:lnTo>
                  <a:lnTo>
                    <a:pt x="122" y="54"/>
                  </a:lnTo>
                  <a:lnTo>
                    <a:pt x="121" y="48"/>
                  </a:lnTo>
                  <a:lnTo>
                    <a:pt x="120" y="41"/>
                  </a:lnTo>
                  <a:lnTo>
                    <a:pt x="118" y="35"/>
                  </a:lnTo>
                  <a:lnTo>
                    <a:pt x="115" y="30"/>
                  </a:lnTo>
                  <a:lnTo>
                    <a:pt x="112" y="24"/>
                  </a:lnTo>
                  <a:lnTo>
                    <a:pt x="109" y="20"/>
                  </a:lnTo>
                  <a:lnTo>
                    <a:pt x="105" y="15"/>
                  </a:lnTo>
                  <a:lnTo>
                    <a:pt x="100" y="11"/>
                  </a:lnTo>
                  <a:lnTo>
                    <a:pt x="96" y="8"/>
                  </a:lnTo>
                  <a:lnTo>
                    <a:pt x="91" y="5"/>
                  </a:lnTo>
                  <a:lnTo>
                    <a:pt x="84" y="3"/>
                  </a:lnTo>
                  <a:lnTo>
                    <a:pt x="78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9" y="2"/>
                  </a:lnTo>
                  <a:lnTo>
                    <a:pt x="46" y="2"/>
                  </a:lnTo>
                  <a:lnTo>
                    <a:pt x="43" y="3"/>
                  </a:lnTo>
                  <a:lnTo>
                    <a:pt x="40" y="5"/>
                  </a:lnTo>
                  <a:lnTo>
                    <a:pt x="36" y="6"/>
                  </a:lnTo>
                  <a:lnTo>
                    <a:pt x="33" y="8"/>
                  </a:lnTo>
                  <a:lnTo>
                    <a:pt x="30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7" y="22"/>
                  </a:lnTo>
                  <a:lnTo>
                    <a:pt x="15" y="25"/>
                  </a:lnTo>
                  <a:lnTo>
                    <a:pt x="15" y="3"/>
                  </a:lnTo>
                  <a:lnTo>
                    <a:pt x="0" y="3"/>
                  </a:lnTo>
                  <a:lnTo>
                    <a:pt x="0" y="182"/>
                  </a:lnTo>
                  <a:lnTo>
                    <a:pt x="15" y="182"/>
                  </a:lnTo>
                  <a:lnTo>
                    <a:pt x="15" y="112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4" name="Freeform 277"/>
            <p:cNvSpPr>
              <a:spLocks/>
            </p:cNvSpPr>
            <p:nvPr/>
          </p:nvSpPr>
          <p:spPr bwMode="auto">
            <a:xfrm>
              <a:off x="1164" y="3422"/>
              <a:ext cx="18" cy="2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2" y="2"/>
                </a:cxn>
                <a:cxn ang="0">
                  <a:pos x="71" y="7"/>
                </a:cxn>
                <a:cxn ang="0">
                  <a:pos x="78" y="13"/>
                </a:cxn>
                <a:cxn ang="0">
                  <a:pos x="83" y="21"/>
                </a:cxn>
                <a:cxn ang="0">
                  <a:pos x="87" y="30"/>
                </a:cxn>
                <a:cxn ang="0">
                  <a:pos x="90" y="40"/>
                </a:cxn>
                <a:cxn ang="0">
                  <a:pos x="91" y="52"/>
                </a:cxn>
                <a:cxn ang="0">
                  <a:pos x="91" y="63"/>
                </a:cxn>
                <a:cxn ang="0">
                  <a:pos x="89" y="73"/>
                </a:cxn>
                <a:cxn ang="0">
                  <a:pos x="85" y="82"/>
                </a:cxn>
                <a:cxn ang="0">
                  <a:pos x="81" y="90"/>
                </a:cxn>
                <a:cxn ang="0">
                  <a:pos x="75" y="98"/>
                </a:cxn>
                <a:cxn ang="0">
                  <a:pos x="67" y="103"/>
                </a:cxn>
                <a:cxn ang="0">
                  <a:pos x="60" y="107"/>
                </a:cxn>
                <a:cxn ang="0">
                  <a:pos x="50" y="109"/>
                </a:cxn>
                <a:cxn ang="0">
                  <a:pos x="41" y="109"/>
                </a:cxn>
                <a:cxn ang="0">
                  <a:pos x="31" y="107"/>
                </a:cxn>
                <a:cxn ang="0">
                  <a:pos x="22" y="103"/>
                </a:cxn>
                <a:cxn ang="0">
                  <a:pos x="15" y="97"/>
                </a:cxn>
                <a:cxn ang="0">
                  <a:pos x="9" y="89"/>
                </a:cxn>
                <a:cxn ang="0">
                  <a:pos x="4" y="81"/>
                </a:cxn>
                <a:cxn ang="0">
                  <a:pos x="2" y="72"/>
                </a:cxn>
                <a:cxn ang="0">
                  <a:pos x="0" y="63"/>
                </a:cxn>
                <a:cxn ang="0">
                  <a:pos x="0" y="51"/>
                </a:cxn>
                <a:cxn ang="0">
                  <a:pos x="2" y="38"/>
                </a:cxn>
                <a:cxn ang="0">
                  <a:pos x="5" y="27"/>
                </a:cxn>
                <a:cxn ang="0">
                  <a:pos x="10" y="19"/>
                </a:cxn>
                <a:cxn ang="0">
                  <a:pos x="16" y="11"/>
                </a:cxn>
                <a:cxn ang="0">
                  <a:pos x="24" y="6"/>
                </a:cxn>
                <a:cxn ang="0">
                  <a:pos x="31" y="2"/>
                </a:cxn>
                <a:cxn ang="0">
                  <a:pos x="41" y="0"/>
                </a:cxn>
              </a:cxnLst>
              <a:rect l="0" t="0" r="r" b="b"/>
              <a:pathLst>
                <a:path w="91" h="109">
                  <a:moveTo>
                    <a:pt x="46" y="0"/>
                  </a:moveTo>
                  <a:lnTo>
                    <a:pt x="51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1" y="7"/>
                  </a:lnTo>
                  <a:lnTo>
                    <a:pt x="74" y="9"/>
                  </a:lnTo>
                  <a:lnTo>
                    <a:pt x="78" y="13"/>
                  </a:lnTo>
                  <a:lnTo>
                    <a:pt x="80" y="17"/>
                  </a:lnTo>
                  <a:lnTo>
                    <a:pt x="83" y="21"/>
                  </a:lnTo>
                  <a:lnTo>
                    <a:pt x="85" y="25"/>
                  </a:lnTo>
                  <a:lnTo>
                    <a:pt x="87" y="30"/>
                  </a:lnTo>
                  <a:lnTo>
                    <a:pt x="89" y="35"/>
                  </a:lnTo>
                  <a:lnTo>
                    <a:pt x="90" y="40"/>
                  </a:lnTo>
                  <a:lnTo>
                    <a:pt x="90" y="45"/>
                  </a:lnTo>
                  <a:lnTo>
                    <a:pt x="91" y="52"/>
                  </a:lnTo>
                  <a:lnTo>
                    <a:pt x="91" y="57"/>
                  </a:lnTo>
                  <a:lnTo>
                    <a:pt x="91" y="63"/>
                  </a:lnTo>
                  <a:lnTo>
                    <a:pt x="90" y="68"/>
                  </a:lnTo>
                  <a:lnTo>
                    <a:pt x="89" y="73"/>
                  </a:lnTo>
                  <a:lnTo>
                    <a:pt x="88" y="77"/>
                  </a:lnTo>
                  <a:lnTo>
                    <a:pt x="85" y="82"/>
                  </a:lnTo>
                  <a:lnTo>
                    <a:pt x="83" y="86"/>
                  </a:lnTo>
                  <a:lnTo>
                    <a:pt x="81" y="90"/>
                  </a:lnTo>
                  <a:lnTo>
                    <a:pt x="78" y="95"/>
                  </a:lnTo>
                  <a:lnTo>
                    <a:pt x="75" y="98"/>
                  </a:lnTo>
                  <a:lnTo>
                    <a:pt x="72" y="101"/>
                  </a:lnTo>
                  <a:lnTo>
                    <a:pt x="67" y="103"/>
                  </a:lnTo>
                  <a:lnTo>
                    <a:pt x="64" y="105"/>
                  </a:lnTo>
                  <a:lnTo>
                    <a:pt x="60" y="107"/>
                  </a:lnTo>
                  <a:lnTo>
                    <a:pt x="56" y="108"/>
                  </a:lnTo>
                  <a:lnTo>
                    <a:pt x="50" y="109"/>
                  </a:lnTo>
                  <a:lnTo>
                    <a:pt x="46" y="109"/>
                  </a:lnTo>
                  <a:lnTo>
                    <a:pt x="41" y="109"/>
                  </a:lnTo>
                  <a:lnTo>
                    <a:pt x="35" y="108"/>
                  </a:lnTo>
                  <a:lnTo>
                    <a:pt x="31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8" y="100"/>
                  </a:lnTo>
                  <a:lnTo>
                    <a:pt x="15" y="97"/>
                  </a:lnTo>
                  <a:lnTo>
                    <a:pt x="12" y="93"/>
                  </a:lnTo>
                  <a:lnTo>
                    <a:pt x="9" y="89"/>
                  </a:lnTo>
                  <a:lnTo>
                    <a:pt x="6" y="85"/>
                  </a:lnTo>
                  <a:lnTo>
                    <a:pt x="4" y="81"/>
                  </a:lnTo>
                  <a:lnTo>
                    <a:pt x="3" y="76"/>
                  </a:lnTo>
                  <a:lnTo>
                    <a:pt x="2" y="72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1" y="44"/>
                  </a:lnTo>
                  <a:lnTo>
                    <a:pt x="2" y="38"/>
                  </a:lnTo>
                  <a:lnTo>
                    <a:pt x="3" y="33"/>
                  </a:lnTo>
                  <a:lnTo>
                    <a:pt x="5" y="27"/>
                  </a:lnTo>
                  <a:lnTo>
                    <a:pt x="8" y="23"/>
                  </a:lnTo>
                  <a:lnTo>
                    <a:pt x="10" y="19"/>
                  </a:lnTo>
                  <a:lnTo>
                    <a:pt x="13" y="14"/>
                  </a:lnTo>
                  <a:lnTo>
                    <a:pt x="16" y="11"/>
                  </a:lnTo>
                  <a:lnTo>
                    <a:pt x="19" y="8"/>
                  </a:lnTo>
                  <a:lnTo>
                    <a:pt x="24" y="6"/>
                  </a:lnTo>
                  <a:lnTo>
                    <a:pt x="27" y="4"/>
                  </a:lnTo>
                  <a:lnTo>
                    <a:pt x="31" y="2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5" name="Freeform 278"/>
            <p:cNvSpPr>
              <a:spLocks/>
            </p:cNvSpPr>
            <p:nvPr/>
          </p:nvSpPr>
          <p:spPr bwMode="auto">
            <a:xfrm>
              <a:off x="1192" y="3419"/>
              <a:ext cx="24" cy="2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1" y="3"/>
                </a:cxn>
                <a:cxn ang="0">
                  <a:pos x="29" y="8"/>
                </a:cxn>
                <a:cxn ang="0">
                  <a:pos x="19" y="15"/>
                </a:cxn>
                <a:cxn ang="0">
                  <a:pos x="12" y="24"/>
                </a:cxn>
                <a:cxn ang="0">
                  <a:pos x="6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0"/>
                </a:cxn>
                <a:cxn ang="0">
                  <a:pos x="7" y="103"/>
                </a:cxn>
                <a:cxn ang="0">
                  <a:pos x="14" y="114"/>
                </a:cxn>
                <a:cxn ang="0">
                  <a:pos x="22" y="122"/>
                </a:cxn>
                <a:cxn ang="0">
                  <a:pos x="32" y="129"/>
                </a:cxn>
                <a:cxn ang="0">
                  <a:pos x="44" y="133"/>
                </a:cxn>
                <a:cxn ang="0">
                  <a:pos x="55" y="135"/>
                </a:cxn>
                <a:cxn ang="0">
                  <a:pos x="68" y="135"/>
                </a:cxn>
                <a:cxn ang="0">
                  <a:pos x="81" y="132"/>
                </a:cxn>
                <a:cxn ang="0">
                  <a:pos x="93" y="128"/>
                </a:cxn>
                <a:cxn ang="0">
                  <a:pos x="102" y="121"/>
                </a:cxn>
                <a:cxn ang="0">
                  <a:pos x="110" y="112"/>
                </a:cxn>
                <a:cxn ang="0">
                  <a:pos x="116" y="101"/>
                </a:cxn>
                <a:cxn ang="0">
                  <a:pos x="122" y="88"/>
                </a:cxn>
                <a:cxn ang="0">
                  <a:pos x="124" y="74"/>
                </a:cxn>
                <a:cxn ang="0">
                  <a:pos x="124" y="61"/>
                </a:cxn>
                <a:cxn ang="0">
                  <a:pos x="122" y="47"/>
                </a:cxn>
                <a:cxn ang="0">
                  <a:pos x="117" y="35"/>
                </a:cxn>
                <a:cxn ang="0">
                  <a:pos x="112" y="24"/>
                </a:cxn>
                <a:cxn ang="0">
                  <a:pos x="104" y="15"/>
                </a:cxn>
                <a:cxn ang="0">
                  <a:pos x="94" y="8"/>
                </a:cxn>
                <a:cxn ang="0">
                  <a:pos x="82" y="3"/>
                </a:cxn>
                <a:cxn ang="0">
                  <a:pos x="69" y="0"/>
                </a:cxn>
              </a:cxnLst>
              <a:rect l="0" t="0" r="r" b="b"/>
              <a:pathLst>
                <a:path w="124" h="135">
                  <a:moveTo>
                    <a:pt x="62" y="0"/>
                  </a:moveTo>
                  <a:lnTo>
                    <a:pt x="54" y="0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4" y="5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2" y="24"/>
                  </a:lnTo>
                  <a:lnTo>
                    <a:pt x="8" y="30"/>
                  </a:lnTo>
                  <a:lnTo>
                    <a:pt x="6" y="35"/>
                  </a:lnTo>
                  <a:lnTo>
                    <a:pt x="4" y="40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3" y="90"/>
                  </a:lnTo>
                  <a:lnTo>
                    <a:pt x="5" y="97"/>
                  </a:lnTo>
                  <a:lnTo>
                    <a:pt x="7" y="103"/>
                  </a:lnTo>
                  <a:lnTo>
                    <a:pt x="11" y="109"/>
                  </a:lnTo>
                  <a:lnTo>
                    <a:pt x="14" y="114"/>
                  </a:lnTo>
                  <a:lnTo>
                    <a:pt x="18" y="118"/>
                  </a:lnTo>
                  <a:lnTo>
                    <a:pt x="22" y="122"/>
                  </a:lnTo>
                  <a:lnTo>
                    <a:pt x="28" y="126"/>
                  </a:lnTo>
                  <a:lnTo>
                    <a:pt x="32" y="129"/>
                  </a:lnTo>
                  <a:lnTo>
                    <a:pt x="37" y="131"/>
                  </a:lnTo>
                  <a:lnTo>
                    <a:pt x="44" y="133"/>
                  </a:lnTo>
                  <a:lnTo>
                    <a:pt x="49" y="134"/>
                  </a:lnTo>
                  <a:lnTo>
                    <a:pt x="55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5" y="134"/>
                  </a:lnTo>
                  <a:lnTo>
                    <a:pt x="81" y="132"/>
                  </a:lnTo>
                  <a:lnTo>
                    <a:pt x="86" y="130"/>
                  </a:lnTo>
                  <a:lnTo>
                    <a:pt x="93" y="128"/>
                  </a:lnTo>
                  <a:lnTo>
                    <a:pt x="97" y="125"/>
                  </a:lnTo>
                  <a:lnTo>
                    <a:pt x="102" y="121"/>
                  </a:lnTo>
                  <a:lnTo>
                    <a:pt x="107" y="117"/>
                  </a:lnTo>
                  <a:lnTo>
                    <a:pt x="110" y="112"/>
                  </a:lnTo>
                  <a:lnTo>
                    <a:pt x="114" y="106"/>
                  </a:lnTo>
                  <a:lnTo>
                    <a:pt x="116" y="101"/>
                  </a:lnTo>
                  <a:lnTo>
                    <a:pt x="120" y="95"/>
                  </a:lnTo>
                  <a:lnTo>
                    <a:pt x="122" y="88"/>
                  </a:lnTo>
                  <a:lnTo>
                    <a:pt x="123" y="82"/>
                  </a:lnTo>
                  <a:lnTo>
                    <a:pt x="124" y="74"/>
                  </a:lnTo>
                  <a:lnTo>
                    <a:pt x="124" y="67"/>
                  </a:lnTo>
                  <a:lnTo>
                    <a:pt x="124" y="61"/>
                  </a:lnTo>
                  <a:lnTo>
                    <a:pt x="123" y="53"/>
                  </a:lnTo>
                  <a:lnTo>
                    <a:pt x="122" y="47"/>
                  </a:lnTo>
                  <a:lnTo>
                    <a:pt x="120" y="40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2" y="24"/>
                  </a:lnTo>
                  <a:lnTo>
                    <a:pt x="108" y="19"/>
                  </a:lnTo>
                  <a:lnTo>
                    <a:pt x="104" y="15"/>
                  </a:lnTo>
                  <a:lnTo>
                    <a:pt x="99" y="11"/>
                  </a:lnTo>
                  <a:lnTo>
                    <a:pt x="94" y="8"/>
                  </a:lnTo>
                  <a:lnTo>
                    <a:pt x="89" y="5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6" name="Freeform 279"/>
            <p:cNvSpPr>
              <a:spLocks/>
            </p:cNvSpPr>
            <p:nvPr/>
          </p:nvSpPr>
          <p:spPr bwMode="auto">
            <a:xfrm>
              <a:off x="1195" y="3422"/>
              <a:ext cx="18" cy="2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2" y="2"/>
                </a:cxn>
                <a:cxn ang="0">
                  <a:pos x="70" y="6"/>
                </a:cxn>
                <a:cxn ang="0">
                  <a:pos x="78" y="12"/>
                </a:cxn>
                <a:cxn ang="0">
                  <a:pos x="83" y="20"/>
                </a:cxn>
                <a:cxn ang="0">
                  <a:pos x="86" y="28"/>
                </a:cxn>
                <a:cxn ang="0">
                  <a:pos x="90" y="38"/>
                </a:cxn>
                <a:cxn ang="0">
                  <a:pos x="91" y="49"/>
                </a:cxn>
                <a:cxn ang="0">
                  <a:pos x="91" y="59"/>
                </a:cxn>
                <a:cxn ang="0">
                  <a:pos x="90" y="70"/>
                </a:cxn>
                <a:cxn ang="0">
                  <a:pos x="86" y="80"/>
                </a:cxn>
                <a:cxn ang="0">
                  <a:pos x="83" y="88"/>
                </a:cxn>
                <a:cxn ang="0">
                  <a:pos x="78" y="97"/>
                </a:cxn>
                <a:cxn ang="0">
                  <a:pos x="70" y="102"/>
                </a:cxn>
                <a:cxn ang="0">
                  <a:pos x="62" y="107"/>
                </a:cxn>
                <a:cxn ang="0">
                  <a:pos x="51" y="109"/>
                </a:cxn>
                <a:cxn ang="0">
                  <a:pos x="41" y="109"/>
                </a:cxn>
                <a:cxn ang="0">
                  <a:pos x="31" y="107"/>
                </a:cxn>
                <a:cxn ang="0">
                  <a:pos x="22" y="103"/>
                </a:cxn>
                <a:cxn ang="0">
                  <a:pos x="15" y="98"/>
                </a:cxn>
                <a:cxn ang="0">
                  <a:pos x="8" y="90"/>
                </a:cxn>
                <a:cxn ang="0">
                  <a:pos x="4" y="82"/>
                </a:cxn>
                <a:cxn ang="0">
                  <a:pos x="2" y="71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1" y="39"/>
                </a:cxn>
                <a:cxn ang="0">
                  <a:pos x="4" y="29"/>
                </a:cxn>
                <a:cxn ang="0">
                  <a:pos x="7" y="20"/>
                </a:cxn>
                <a:cxn ang="0">
                  <a:pos x="14" y="12"/>
                </a:cxn>
                <a:cxn ang="0">
                  <a:pos x="20" y="7"/>
                </a:cxn>
                <a:cxn ang="0">
                  <a:pos x="30" y="2"/>
                </a:cxn>
                <a:cxn ang="0">
                  <a:pos x="39" y="0"/>
                </a:cxn>
              </a:cxnLst>
              <a:rect l="0" t="0" r="r" b="b"/>
              <a:pathLst>
                <a:path w="91" h="109">
                  <a:moveTo>
                    <a:pt x="46" y="0"/>
                  </a:moveTo>
                  <a:lnTo>
                    <a:pt x="51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4" y="9"/>
                  </a:lnTo>
                  <a:lnTo>
                    <a:pt x="78" y="12"/>
                  </a:lnTo>
                  <a:lnTo>
                    <a:pt x="80" y="16"/>
                  </a:lnTo>
                  <a:lnTo>
                    <a:pt x="83" y="20"/>
                  </a:lnTo>
                  <a:lnTo>
                    <a:pt x="85" y="24"/>
                  </a:lnTo>
                  <a:lnTo>
                    <a:pt x="86" y="28"/>
                  </a:lnTo>
                  <a:lnTo>
                    <a:pt x="89" y="33"/>
                  </a:lnTo>
                  <a:lnTo>
                    <a:pt x="90" y="38"/>
                  </a:lnTo>
                  <a:lnTo>
                    <a:pt x="90" y="43"/>
                  </a:lnTo>
                  <a:lnTo>
                    <a:pt x="91" y="49"/>
                  </a:lnTo>
                  <a:lnTo>
                    <a:pt x="91" y="54"/>
                  </a:lnTo>
                  <a:lnTo>
                    <a:pt x="91" y="59"/>
                  </a:lnTo>
                  <a:lnTo>
                    <a:pt x="90" y="65"/>
                  </a:lnTo>
                  <a:lnTo>
                    <a:pt x="90" y="70"/>
                  </a:lnTo>
                  <a:lnTo>
                    <a:pt x="89" y="75"/>
                  </a:lnTo>
                  <a:lnTo>
                    <a:pt x="86" y="80"/>
                  </a:lnTo>
                  <a:lnTo>
                    <a:pt x="85" y="84"/>
                  </a:lnTo>
                  <a:lnTo>
                    <a:pt x="83" y="88"/>
                  </a:lnTo>
                  <a:lnTo>
                    <a:pt x="80" y="92"/>
                  </a:lnTo>
                  <a:lnTo>
                    <a:pt x="78" y="97"/>
                  </a:lnTo>
                  <a:lnTo>
                    <a:pt x="74" y="100"/>
                  </a:lnTo>
                  <a:lnTo>
                    <a:pt x="70" y="102"/>
                  </a:lnTo>
                  <a:lnTo>
                    <a:pt x="66" y="105"/>
                  </a:lnTo>
                  <a:lnTo>
                    <a:pt x="62" y="107"/>
                  </a:lnTo>
                  <a:lnTo>
                    <a:pt x="57" y="108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9"/>
                  </a:lnTo>
                  <a:lnTo>
                    <a:pt x="35" y="108"/>
                  </a:lnTo>
                  <a:lnTo>
                    <a:pt x="31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8" y="101"/>
                  </a:lnTo>
                  <a:lnTo>
                    <a:pt x="15" y="98"/>
                  </a:lnTo>
                  <a:lnTo>
                    <a:pt x="12" y="95"/>
                  </a:lnTo>
                  <a:lnTo>
                    <a:pt x="8" y="90"/>
                  </a:lnTo>
                  <a:lnTo>
                    <a:pt x="6" y="86"/>
                  </a:lnTo>
                  <a:lnTo>
                    <a:pt x="4" y="82"/>
                  </a:lnTo>
                  <a:lnTo>
                    <a:pt x="3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1" y="17"/>
                  </a:lnTo>
                  <a:lnTo>
                    <a:pt x="14" y="12"/>
                  </a:lnTo>
                  <a:lnTo>
                    <a:pt x="17" y="9"/>
                  </a:lnTo>
                  <a:lnTo>
                    <a:pt x="20" y="7"/>
                  </a:lnTo>
                  <a:lnTo>
                    <a:pt x="25" y="4"/>
                  </a:lnTo>
                  <a:lnTo>
                    <a:pt x="30" y="2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7" name="Freeform 280"/>
            <p:cNvSpPr>
              <a:spLocks/>
            </p:cNvSpPr>
            <p:nvPr/>
          </p:nvSpPr>
          <p:spPr bwMode="auto">
            <a:xfrm>
              <a:off x="1223" y="3419"/>
              <a:ext cx="23" cy="27"/>
            </a:xfrm>
            <a:custGeom>
              <a:avLst/>
              <a:gdLst/>
              <a:ahLst/>
              <a:cxnLst>
                <a:cxn ang="0">
                  <a:pos x="115" y="33"/>
                </a:cxn>
                <a:cxn ang="0">
                  <a:pos x="109" y="20"/>
                </a:cxn>
                <a:cxn ang="0">
                  <a:pos x="99" y="10"/>
                </a:cxn>
                <a:cxn ang="0">
                  <a:pos x="87" y="4"/>
                </a:cxn>
                <a:cxn ang="0">
                  <a:pos x="72" y="1"/>
                </a:cxn>
                <a:cxn ang="0">
                  <a:pos x="54" y="0"/>
                </a:cxn>
                <a:cxn ang="0">
                  <a:pos x="35" y="5"/>
                </a:cxn>
                <a:cxn ang="0">
                  <a:pos x="20" y="16"/>
                </a:cxn>
                <a:cxn ang="0">
                  <a:pos x="8" y="31"/>
                </a:cxn>
                <a:cxn ang="0">
                  <a:pos x="2" y="48"/>
                </a:cxn>
                <a:cxn ang="0">
                  <a:pos x="0" y="67"/>
                </a:cxn>
                <a:cxn ang="0">
                  <a:pos x="2" y="87"/>
                </a:cxn>
                <a:cxn ang="0">
                  <a:pos x="8" y="105"/>
                </a:cxn>
                <a:cxn ang="0">
                  <a:pos x="19" y="120"/>
                </a:cxn>
                <a:cxn ang="0">
                  <a:pos x="34" y="130"/>
                </a:cxn>
                <a:cxn ang="0">
                  <a:pos x="54" y="135"/>
                </a:cxn>
                <a:cxn ang="0">
                  <a:pos x="74" y="134"/>
                </a:cxn>
                <a:cxn ang="0">
                  <a:pos x="90" y="130"/>
                </a:cxn>
                <a:cxn ang="0">
                  <a:pos x="101" y="122"/>
                </a:cxn>
                <a:cxn ang="0">
                  <a:pos x="111" y="111"/>
                </a:cxn>
                <a:cxn ang="0">
                  <a:pos x="117" y="98"/>
                </a:cxn>
                <a:cxn ang="0">
                  <a:pos x="103" y="87"/>
                </a:cxn>
                <a:cxn ang="0">
                  <a:pos x="100" y="98"/>
                </a:cxn>
                <a:cxn ang="0">
                  <a:pos x="95" y="108"/>
                </a:cxn>
                <a:cxn ang="0">
                  <a:pos x="87" y="115"/>
                </a:cxn>
                <a:cxn ang="0">
                  <a:pos x="78" y="120"/>
                </a:cxn>
                <a:cxn ang="0">
                  <a:pos x="66" y="122"/>
                </a:cxn>
                <a:cxn ang="0">
                  <a:pos x="51" y="121"/>
                </a:cxn>
                <a:cxn ang="0">
                  <a:pos x="37" y="115"/>
                </a:cxn>
                <a:cxn ang="0">
                  <a:pos x="28" y="105"/>
                </a:cxn>
                <a:cxn ang="0">
                  <a:pos x="21" y="93"/>
                </a:cxn>
                <a:cxn ang="0">
                  <a:pos x="18" y="78"/>
                </a:cxn>
                <a:cxn ang="0">
                  <a:pos x="17" y="62"/>
                </a:cxn>
                <a:cxn ang="0">
                  <a:pos x="19" y="47"/>
                </a:cxn>
                <a:cxn ang="0">
                  <a:pos x="25" y="33"/>
                </a:cxn>
                <a:cxn ang="0">
                  <a:pos x="34" y="22"/>
                </a:cxn>
                <a:cxn ang="0">
                  <a:pos x="46" y="15"/>
                </a:cxn>
                <a:cxn ang="0">
                  <a:pos x="62" y="13"/>
                </a:cxn>
                <a:cxn ang="0">
                  <a:pos x="72" y="14"/>
                </a:cxn>
                <a:cxn ang="0">
                  <a:pos x="82" y="17"/>
                </a:cxn>
                <a:cxn ang="0">
                  <a:pos x="90" y="23"/>
                </a:cxn>
                <a:cxn ang="0">
                  <a:pos x="96" y="31"/>
                </a:cxn>
                <a:cxn ang="0">
                  <a:pos x="100" y="40"/>
                </a:cxn>
              </a:cxnLst>
              <a:rect l="0" t="0" r="r" b="b"/>
              <a:pathLst>
                <a:path w="119" h="135">
                  <a:moveTo>
                    <a:pt x="117" y="43"/>
                  </a:moveTo>
                  <a:lnTo>
                    <a:pt x="116" y="38"/>
                  </a:lnTo>
                  <a:lnTo>
                    <a:pt x="115" y="33"/>
                  </a:lnTo>
                  <a:lnTo>
                    <a:pt x="113" y="29"/>
                  </a:lnTo>
                  <a:lnTo>
                    <a:pt x="111" y="24"/>
                  </a:lnTo>
                  <a:lnTo>
                    <a:pt x="109" y="20"/>
                  </a:lnTo>
                  <a:lnTo>
                    <a:pt x="106" y="17"/>
                  </a:lnTo>
                  <a:lnTo>
                    <a:pt x="103" y="14"/>
                  </a:lnTo>
                  <a:lnTo>
                    <a:pt x="99" y="10"/>
                  </a:lnTo>
                  <a:lnTo>
                    <a:pt x="96" y="8"/>
                  </a:lnTo>
                  <a:lnTo>
                    <a:pt x="92" y="6"/>
                  </a:lnTo>
                  <a:lnTo>
                    <a:pt x="87" y="4"/>
                  </a:lnTo>
                  <a:lnTo>
                    <a:pt x="83" y="2"/>
                  </a:lnTo>
                  <a:lnTo>
                    <a:pt x="78" y="1"/>
                  </a:lnTo>
                  <a:lnTo>
                    <a:pt x="72" y="1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0" y="8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2" y="25"/>
                  </a:lnTo>
                  <a:lnTo>
                    <a:pt x="8" y="31"/>
                  </a:lnTo>
                  <a:lnTo>
                    <a:pt x="6" y="36"/>
                  </a:lnTo>
                  <a:lnTo>
                    <a:pt x="4" y="41"/>
                  </a:lnTo>
                  <a:lnTo>
                    <a:pt x="2" y="48"/>
                  </a:lnTo>
                  <a:lnTo>
                    <a:pt x="1" y="54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1" y="81"/>
                  </a:lnTo>
                  <a:lnTo>
                    <a:pt x="2" y="87"/>
                  </a:lnTo>
                  <a:lnTo>
                    <a:pt x="3" y="94"/>
                  </a:lnTo>
                  <a:lnTo>
                    <a:pt x="5" y="100"/>
                  </a:lnTo>
                  <a:lnTo>
                    <a:pt x="8" y="105"/>
                  </a:lnTo>
                  <a:lnTo>
                    <a:pt x="12" y="111"/>
                  </a:lnTo>
                  <a:lnTo>
                    <a:pt x="15" y="116"/>
                  </a:lnTo>
                  <a:lnTo>
                    <a:pt x="19" y="120"/>
                  </a:lnTo>
                  <a:lnTo>
                    <a:pt x="23" y="124"/>
                  </a:lnTo>
                  <a:lnTo>
                    <a:pt x="29" y="127"/>
                  </a:lnTo>
                  <a:lnTo>
                    <a:pt x="34" y="130"/>
                  </a:lnTo>
                  <a:lnTo>
                    <a:pt x="40" y="132"/>
                  </a:lnTo>
                  <a:lnTo>
                    <a:pt x="47" y="134"/>
                  </a:lnTo>
                  <a:lnTo>
                    <a:pt x="54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4" y="134"/>
                  </a:lnTo>
                  <a:lnTo>
                    <a:pt x="79" y="133"/>
                  </a:lnTo>
                  <a:lnTo>
                    <a:pt x="84" y="132"/>
                  </a:lnTo>
                  <a:lnTo>
                    <a:pt x="90" y="130"/>
                  </a:lnTo>
                  <a:lnTo>
                    <a:pt x="94" y="128"/>
                  </a:lnTo>
                  <a:lnTo>
                    <a:pt x="98" y="125"/>
                  </a:lnTo>
                  <a:lnTo>
                    <a:pt x="101" y="122"/>
                  </a:lnTo>
                  <a:lnTo>
                    <a:pt x="105" y="119"/>
                  </a:lnTo>
                  <a:lnTo>
                    <a:pt x="108" y="115"/>
                  </a:lnTo>
                  <a:lnTo>
                    <a:pt x="111" y="111"/>
                  </a:lnTo>
                  <a:lnTo>
                    <a:pt x="113" y="106"/>
                  </a:lnTo>
                  <a:lnTo>
                    <a:pt x="115" y="102"/>
                  </a:lnTo>
                  <a:lnTo>
                    <a:pt x="117" y="98"/>
                  </a:lnTo>
                  <a:lnTo>
                    <a:pt x="118" y="93"/>
                  </a:lnTo>
                  <a:lnTo>
                    <a:pt x="119" y="87"/>
                  </a:lnTo>
                  <a:lnTo>
                    <a:pt x="103" y="87"/>
                  </a:lnTo>
                  <a:lnTo>
                    <a:pt x="102" y="92"/>
                  </a:lnTo>
                  <a:lnTo>
                    <a:pt x="101" y="95"/>
                  </a:lnTo>
                  <a:lnTo>
                    <a:pt x="100" y="98"/>
                  </a:lnTo>
                  <a:lnTo>
                    <a:pt x="98" y="102"/>
                  </a:lnTo>
                  <a:lnTo>
                    <a:pt x="97" y="105"/>
                  </a:lnTo>
                  <a:lnTo>
                    <a:pt x="95" y="108"/>
                  </a:lnTo>
                  <a:lnTo>
                    <a:pt x="93" y="111"/>
                  </a:lnTo>
                  <a:lnTo>
                    <a:pt x="90" y="113"/>
                  </a:lnTo>
                  <a:lnTo>
                    <a:pt x="87" y="115"/>
                  </a:lnTo>
                  <a:lnTo>
                    <a:pt x="84" y="117"/>
                  </a:lnTo>
                  <a:lnTo>
                    <a:pt x="81" y="118"/>
                  </a:lnTo>
                  <a:lnTo>
                    <a:pt x="78" y="120"/>
                  </a:lnTo>
                  <a:lnTo>
                    <a:pt x="74" y="121"/>
                  </a:lnTo>
                  <a:lnTo>
                    <a:pt x="70" y="121"/>
                  </a:lnTo>
                  <a:lnTo>
                    <a:pt x="66" y="122"/>
                  </a:lnTo>
                  <a:lnTo>
                    <a:pt x="62" y="122"/>
                  </a:lnTo>
                  <a:lnTo>
                    <a:pt x="56" y="122"/>
                  </a:lnTo>
                  <a:lnTo>
                    <a:pt x="51" y="121"/>
                  </a:lnTo>
                  <a:lnTo>
                    <a:pt x="46" y="119"/>
                  </a:lnTo>
                  <a:lnTo>
                    <a:pt x="41" y="118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1" y="109"/>
                  </a:lnTo>
                  <a:lnTo>
                    <a:pt x="28" y="105"/>
                  </a:lnTo>
                  <a:lnTo>
                    <a:pt x="25" y="101"/>
                  </a:lnTo>
                  <a:lnTo>
                    <a:pt x="23" y="97"/>
                  </a:lnTo>
                  <a:lnTo>
                    <a:pt x="21" y="93"/>
                  </a:lnTo>
                  <a:lnTo>
                    <a:pt x="19" y="87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7" y="72"/>
                  </a:lnTo>
                  <a:lnTo>
                    <a:pt x="17" y="67"/>
                  </a:lnTo>
                  <a:lnTo>
                    <a:pt x="17" y="62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9" y="47"/>
                  </a:lnTo>
                  <a:lnTo>
                    <a:pt x="21" y="42"/>
                  </a:lnTo>
                  <a:lnTo>
                    <a:pt x="23" y="37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31" y="25"/>
                  </a:lnTo>
                  <a:lnTo>
                    <a:pt x="34" y="22"/>
                  </a:lnTo>
                  <a:lnTo>
                    <a:pt x="37" y="20"/>
                  </a:lnTo>
                  <a:lnTo>
                    <a:pt x="41" y="17"/>
                  </a:lnTo>
                  <a:lnTo>
                    <a:pt x="46" y="15"/>
                  </a:lnTo>
                  <a:lnTo>
                    <a:pt x="51" y="14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2" y="14"/>
                  </a:lnTo>
                  <a:lnTo>
                    <a:pt x="77" y="15"/>
                  </a:lnTo>
                  <a:lnTo>
                    <a:pt x="79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7" y="21"/>
                  </a:lnTo>
                  <a:lnTo>
                    <a:pt x="90" y="23"/>
                  </a:lnTo>
                  <a:lnTo>
                    <a:pt x="92" y="25"/>
                  </a:lnTo>
                  <a:lnTo>
                    <a:pt x="94" y="27"/>
                  </a:lnTo>
                  <a:lnTo>
                    <a:pt x="96" y="31"/>
                  </a:lnTo>
                  <a:lnTo>
                    <a:pt x="97" y="34"/>
                  </a:lnTo>
                  <a:lnTo>
                    <a:pt x="99" y="37"/>
                  </a:lnTo>
                  <a:lnTo>
                    <a:pt x="100" y="40"/>
                  </a:lnTo>
                  <a:lnTo>
                    <a:pt x="101" y="43"/>
                  </a:lnTo>
                  <a:lnTo>
                    <a:pt x="117" y="4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8" name="Freeform 281"/>
            <p:cNvSpPr>
              <a:spLocks/>
            </p:cNvSpPr>
            <p:nvPr/>
          </p:nvSpPr>
          <p:spPr bwMode="auto">
            <a:xfrm>
              <a:off x="1254" y="3420"/>
              <a:ext cx="21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9"/>
                </a:cxn>
                <a:cxn ang="0">
                  <a:pos x="15" y="129"/>
                </a:cxn>
                <a:cxn ang="0">
                  <a:pos x="15" y="13"/>
                </a:cxn>
                <a:cxn ang="0">
                  <a:pos x="90" y="13"/>
                </a:cxn>
                <a:cxn ang="0">
                  <a:pos x="90" y="129"/>
                </a:cxn>
                <a:cxn ang="0">
                  <a:pos x="106" y="129"/>
                </a:cxn>
                <a:cxn ang="0">
                  <a:pos x="106" y="0"/>
                </a:cxn>
                <a:cxn ang="0">
                  <a:pos x="0" y="0"/>
                </a:cxn>
              </a:cxnLst>
              <a:rect l="0" t="0" r="r" b="b"/>
              <a:pathLst>
                <a:path w="106" h="129">
                  <a:moveTo>
                    <a:pt x="0" y="0"/>
                  </a:moveTo>
                  <a:lnTo>
                    <a:pt x="0" y="129"/>
                  </a:lnTo>
                  <a:lnTo>
                    <a:pt x="15" y="129"/>
                  </a:lnTo>
                  <a:lnTo>
                    <a:pt x="15" y="13"/>
                  </a:lnTo>
                  <a:lnTo>
                    <a:pt x="90" y="13"/>
                  </a:lnTo>
                  <a:lnTo>
                    <a:pt x="90" y="129"/>
                  </a:lnTo>
                  <a:lnTo>
                    <a:pt x="106" y="129"/>
                  </a:ln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79" name="Freeform 282"/>
            <p:cNvSpPr>
              <a:spLocks/>
            </p:cNvSpPr>
            <p:nvPr/>
          </p:nvSpPr>
          <p:spPr bwMode="auto">
            <a:xfrm>
              <a:off x="1283" y="3419"/>
              <a:ext cx="24" cy="27"/>
            </a:xfrm>
            <a:custGeom>
              <a:avLst/>
              <a:gdLst/>
              <a:ahLst/>
              <a:cxnLst>
                <a:cxn ang="0">
                  <a:pos x="120" y="62"/>
                </a:cxn>
                <a:cxn ang="0">
                  <a:pos x="118" y="47"/>
                </a:cxn>
                <a:cxn ang="0">
                  <a:pos x="113" y="34"/>
                </a:cxn>
                <a:cxn ang="0">
                  <a:pos x="108" y="22"/>
                </a:cxn>
                <a:cxn ang="0">
                  <a:pos x="100" y="14"/>
                </a:cxn>
                <a:cxn ang="0">
                  <a:pos x="91" y="7"/>
                </a:cxn>
                <a:cxn ang="0">
                  <a:pos x="80" y="2"/>
                </a:cxn>
                <a:cxn ang="0">
                  <a:pos x="67" y="0"/>
                </a:cxn>
                <a:cxn ang="0">
                  <a:pos x="53" y="0"/>
                </a:cxn>
                <a:cxn ang="0">
                  <a:pos x="41" y="3"/>
                </a:cxn>
                <a:cxn ang="0">
                  <a:pos x="30" y="8"/>
                </a:cxn>
                <a:cxn ang="0">
                  <a:pos x="20" y="15"/>
                </a:cxn>
                <a:cxn ang="0">
                  <a:pos x="13" y="24"/>
                </a:cxn>
                <a:cxn ang="0">
                  <a:pos x="6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4"/>
                </a:cxn>
                <a:cxn ang="0">
                  <a:pos x="2" y="88"/>
                </a:cxn>
                <a:cxn ang="0">
                  <a:pos x="5" y="100"/>
                </a:cxn>
                <a:cxn ang="0">
                  <a:pos x="11" y="111"/>
                </a:cxn>
                <a:cxn ang="0">
                  <a:pos x="18" y="120"/>
                </a:cxn>
                <a:cxn ang="0">
                  <a:pos x="28" y="128"/>
                </a:cxn>
                <a:cxn ang="0">
                  <a:pos x="40" y="132"/>
                </a:cxn>
                <a:cxn ang="0">
                  <a:pos x="53" y="135"/>
                </a:cxn>
                <a:cxn ang="0">
                  <a:pos x="67" y="135"/>
                </a:cxn>
                <a:cxn ang="0">
                  <a:pos x="78" y="133"/>
                </a:cxn>
                <a:cxn ang="0">
                  <a:pos x="88" y="130"/>
                </a:cxn>
                <a:cxn ang="0">
                  <a:pos x="96" y="126"/>
                </a:cxn>
                <a:cxn ang="0">
                  <a:pos x="104" y="120"/>
                </a:cxn>
                <a:cxn ang="0">
                  <a:pos x="109" y="113"/>
                </a:cxn>
                <a:cxn ang="0">
                  <a:pos x="114" y="105"/>
                </a:cxn>
                <a:cxn ang="0">
                  <a:pos x="120" y="93"/>
                </a:cxn>
                <a:cxn ang="0">
                  <a:pos x="100" y="96"/>
                </a:cxn>
                <a:cxn ang="0">
                  <a:pos x="98" y="102"/>
                </a:cxn>
                <a:cxn ang="0">
                  <a:pos x="94" y="108"/>
                </a:cxn>
                <a:cxn ang="0">
                  <a:pos x="90" y="113"/>
                </a:cxn>
                <a:cxn ang="0">
                  <a:pos x="84" y="116"/>
                </a:cxn>
                <a:cxn ang="0">
                  <a:pos x="78" y="119"/>
                </a:cxn>
                <a:cxn ang="0">
                  <a:pos x="72" y="121"/>
                </a:cxn>
                <a:cxn ang="0">
                  <a:pos x="65" y="122"/>
                </a:cxn>
                <a:cxn ang="0">
                  <a:pos x="56" y="122"/>
                </a:cxn>
                <a:cxn ang="0">
                  <a:pos x="46" y="120"/>
                </a:cxn>
                <a:cxn ang="0">
                  <a:pos x="37" y="116"/>
                </a:cxn>
                <a:cxn ang="0">
                  <a:pos x="30" y="111"/>
                </a:cxn>
                <a:cxn ang="0">
                  <a:pos x="25" y="103"/>
                </a:cxn>
                <a:cxn ang="0">
                  <a:pos x="20" y="95"/>
                </a:cxn>
                <a:cxn ang="0">
                  <a:pos x="17" y="86"/>
                </a:cxn>
                <a:cxn ang="0">
                  <a:pos x="16" y="76"/>
                </a:cxn>
                <a:cxn ang="0">
                  <a:pos x="120" y="70"/>
                </a:cxn>
              </a:cxnLst>
              <a:rect l="0" t="0" r="r" b="b"/>
              <a:pathLst>
                <a:path w="120" h="135">
                  <a:moveTo>
                    <a:pt x="120" y="70"/>
                  </a:moveTo>
                  <a:lnTo>
                    <a:pt x="120" y="62"/>
                  </a:lnTo>
                  <a:lnTo>
                    <a:pt x="119" y="54"/>
                  </a:lnTo>
                  <a:lnTo>
                    <a:pt x="118" y="47"/>
                  </a:lnTo>
                  <a:lnTo>
                    <a:pt x="115" y="40"/>
                  </a:lnTo>
                  <a:lnTo>
                    <a:pt x="113" y="34"/>
                  </a:lnTo>
                  <a:lnTo>
                    <a:pt x="111" y="27"/>
                  </a:lnTo>
                  <a:lnTo>
                    <a:pt x="108" y="22"/>
                  </a:lnTo>
                  <a:lnTo>
                    <a:pt x="105" y="18"/>
                  </a:lnTo>
                  <a:lnTo>
                    <a:pt x="100" y="14"/>
                  </a:lnTo>
                  <a:lnTo>
                    <a:pt x="96" y="10"/>
                  </a:lnTo>
                  <a:lnTo>
                    <a:pt x="91" y="7"/>
                  </a:lnTo>
                  <a:lnTo>
                    <a:pt x="86" y="4"/>
                  </a:lnTo>
                  <a:lnTo>
                    <a:pt x="80" y="2"/>
                  </a:lnTo>
                  <a:lnTo>
                    <a:pt x="74" y="1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3" y="0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0" y="8"/>
                  </a:lnTo>
                  <a:lnTo>
                    <a:pt x="25" y="11"/>
                  </a:lnTo>
                  <a:lnTo>
                    <a:pt x="20" y="15"/>
                  </a:lnTo>
                  <a:lnTo>
                    <a:pt x="16" y="19"/>
                  </a:lnTo>
                  <a:lnTo>
                    <a:pt x="13" y="24"/>
                  </a:lnTo>
                  <a:lnTo>
                    <a:pt x="10" y="30"/>
                  </a:lnTo>
                  <a:lnTo>
                    <a:pt x="6" y="35"/>
                  </a:lnTo>
                  <a:lnTo>
                    <a:pt x="4" y="40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3" y="95"/>
                  </a:lnTo>
                  <a:lnTo>
                    <a:pt x="5" y="100"/>
                  </a:lnTo>
                  <a:lnTo>
                    <a:pt x="8" y="106"/>
                  </a:lnTo>
                  <a:lnTo>
                    <a:pt x="11" y="111"/>
                  </a:lnTo>
                  <a:lnTo>
                    <a:pt x="15" y="116"/>
                  </a:lnTo>
                  <a:lnTo>
                    <a:pt x="18" y="120"/>
                  </a:lnTo>
                  <a:lnTo>
                    <a:pt x="22" y="125"/>
                  </a:lnTo>
                  <a:lnTo>
                    <a:pt x="28" y="128"/>
                  </a:lnTo>
                  <a:lnTo>
                    <a:pt x="33" y="130"/>
                  </a:lnTo>
                  <a:lnTo>
                    <a:pt x="40" y="132"/>
                  </a:lnTo>
                  <a:lnTo>
                    <a:pt x="46" y="134"/>
                  </a:lnTo>
                  <a:lnTo>
                    <a:pt x="53" y="135"/>
                  </a:lnTo>
                  <a:lnTo>
                    <a:pt x="61" y="135"/>
                  </a:lnTo>
                  <a:lnTo>
                    <a:pt x="67" y="135"/>
                  </a:lnTo>
                  <a:lnTo>
                    <a:pt x="73" y="134"/>
                  </a:lnTo>
                  <a:lnTo>
                    <a:pt x="78" y="133"/>
                  </a:lnTo>
                  <a:lnTo>
                    <a:pt x="83" y="132"/>
                  </a:lnTo>
                  <a:lnTo>
                    <a:pt x="88" y="130"/>
                  </a:lnTo>
                  <a:lnTo>
                    <a:pt x="92" y="128"/>
                  </a:lnTo>
                  <a:lnTo>
                    <a:pt x="96" y="126"/>
                  </a:lnTo>
                  <a:lnTo>
                    <a:pt x="100" y="124"/>
                  </a:lnTo>
                  <a:lnTo>
                    <a:pt x="104" y="120"/>
                  </a:lnTo>
                  <a:lnTo>
                    <a:pt x="107" y="117"/>
                  </a:lnTo>
                  <a:lnTo>
                    <a:pt x="109" y="113"/>
                  </a:lnTo>
                  <a:lnTo>
                    <a:pt x="112" y="110"/>
                  </a:lnTo>
                  <a:lnTo>
                    <a:pt x="114" y="105"/>
                  </a:lnTo>
                  <a:lnTo>
                    <a:pt x="117" y="101"/>
                  </a:lnTo>
                  <a:lnTo>
                    <a:pt x="120" y="93"/>
                  </a:lnTo>
                  <a:lnTo>
                    <a:pt x="102" y="93"/>
                  </a:lnTo>
                  <a:lnTo>
                    <a:pt x="100" y="96"/>
                  </a:lnTo>
                  <a:lnTo>
                    <a:pt x="99" y="99"/>
                  </a:lnTo>
                  <a:lnTo>
                    <a:pt x="98" y="102"/>
                  </a:lnTo>
                  <a:lnTo>
                    <a:pt x="96" y="105"/>
                  </a:lnTo>
                  <a:lnTo>
                    <a:pt x="94" y="108"/>
                  </a:lnTo>
                  <a:lnTo>
                    <a:pt x="92" y="111"/>
                  </a:lnTo>
                  <a:lnTo>
                    <a:pt x="90" y="113"/>
                  </a:lnTo>
                  <a:lnTo>
                    <a:pt x="88" y="115"/>
                  </a:lnTo>
                  <a:lnTo>
                    <a:pt x="84" y="116"/>
                  </a:lnTo>
                  <a:lnTo>
                    <a:pt x="81" y="118"/>
                  </a:lnTo>
                  <a:lnTo>
                    <a:pt x="78" y="119"/>
                  </a:lnTo>
                  <a:lnTo>
                    <a:pt x="75" y="120"/>
                  </a:lnTo>
                  <a:lnTo>
                    <a:pt x="72" y="121"/>
                  </a:lnTo>
                  <a:lnTo>
                    <a:pt x="68" y="122"/>
                  </a:lnTo>
                  <a:lnTo>
                    <a:pt x="65" y="122"/>
                  </a:lnTo>
                  <a:lnTo>
                    <a:pt x="61" y="122"/>
                  </a:lnTo>
                  <a:lnTo>
                    <a:pt x="56" y="122"/>
                  </a:lnTo>
                  <a:lnTo>
                    <a:pt x="50" y="121"/>
                  </a:lnTo>
                  <a:lnTo>
                    <a:pt x="46" y="120"/>
                  </a:lnTo>
                  <a:lnTo>
                    <a:pt x="42" y="118"/>
                  </a:lnTo>
                  <a:lnTo>
                    <a:pt x="37" y="116"/>
                  </a:lnTo>
                  <a:lnTo>
                    <a:pt x="33" y="114"/>
                  </a:lnTo>
                  <a:lnTo>
                    <a:pt x="30" y="111"/>
                  </a:lnTo>
                  <a:lnTo>
                    <a:pt x="28" y="108"/>
                  </a:lnTo>
                  <a:lnTo>
                    <a:pt x="25" y="103"/>
                  </a:lnTo>
                  <a:lnTo>
                    <a:pt x="22" y="99"/>
                  </a:lnTo>
                  <a:lnTo>
                    <a:pt x="20" y="95"/>
                  </a:lnTo>
                  <a:lnTo>
                    <a:pt x="19" y="90"/>
                  </a:lnTo>
                  <a:lnTo>
                    <a:pt x="17" y="86"/>
                  </a:lnTo>
                  <a:lnTo>
                    <a:pt x="17" y="81"/>
                  </a:lnTo>
                  <a:lnTo>
                    <a:pt x="16" y="76"/>
                  </a:lnTo>
                  <a:lnTo>
                    <a:pt x="16" y="70"/>
                  </a:lnTo>
                  <a:lnTo>
                    <a:pt x="120" y="7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0" name="Freeform 283"/>
            <p:cNvSpPr>
              <a:spLocks/>
            </p:cNvSpPr>
            <p:nvPr/>
          </p:nvSpPr>
          <p:spPr bwMode="auto">
            <a:xfrm>
              <a:off x="1286" y="3422"/>
              <a:ext cx="17" cy="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" y="41"/>
                </a:cxn>
                <a:cxn ang="0">
                  <a:pos x="2" y="37"/>
                </a:cxn>
                <a:cxn ang="0">
                  <a:pos x="3" y="32"/>
                </a:cxn>
                <a:cxn ang="0">
                  <a:pos x="4" y="28"/>
                </a:cxn>
                <a:cxn ang="0">
                  <a:pos x="6" y="24"/>
                </a:cxn>
                <a:cxn ang="0">
                  <a:pos x="9" y="20"/>
                </a:cxn>
                <a:cxn ang="0">
                  <a:pos x="11" y="17"/>
                </a:cxn>
                <a:cxn ang="0">
                  <a:pos x="13" y="13"/>
                </a:cxn>
                <a:cxn ang="0">
                  <a:pos x="16" y="10"/>
                </a:cxn>
                <a:cxn ang="0">
                  <a:pos x="19" y="8"/>
                </a:cxn>
                <a:cxn ang="0">
                  <a:pos x="23" y="5"/>
                </a:cxn>
                <a:cxn ang="0">
                  <a:pos x="27" y="3"/>
                </a:cxn>
                <a:cxn ang="0">
                  <a:pos x="31" y="2"/>
                </a:cxn>
                <a:cxn ang="0">
                  <a:pos x="35" y="1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50" y="0"/>
                </a:cxn>
                <a:cxn ang="0">
                  <a:pos x="55" y="1"/>
                </a:cxn>
                <a:cxn ang="0">
                  <a:pos x="59" y="2"/>
                </a:cxn>
                <a:cxn ang="0">
                  <a:pos x="63" y="3"/>
                </a:cxn>
                <a:cxn ang="0">
                  <a:pos x="67" y="5"/>
                </a:cxn>
                <a:cxn ang="0">
                  <a:pos x="71" y="7"/>
                </a:cxn>
                <a:cxn ang="0">
                  <a:pos x="74" y="10"/>
                </a:cxn>
                <a:cxn ang="0">
                  <a:pos x="77" y="13"/>
                </a:cxn>
                <a:cxn ang="0">
                  <a:pos x="79" y="17"/>
                </a:cxn>
                <a:cxn ang="0">
                  <a:pos x="81" y="20"/>
                </a:cxn>
                <a:cxn ang="0">
                  <a:pos x="83" y="23"/>
                </a:cxn>
                <a:cxn ang="0">
                  <a:pos x="84" y="27"/>
                </a:cxn>
                <a:cxn ang="0">
                  <a:pos x="87" y="32"/>
                </a:cxn>
                <a:cxn ang="0">
                  <a:pos x="87" y="36"/>
                </a:cxn>
                <a:cxn ang="0">
                  <a:pos x="88" y="41"/>
                </a:cxn>
                <a:cxn ang="0">
                  <a:pos x="88" y="45"/>
                </a:cxn>
                <a:cxn ang="0">
                  <a:pos x="0" y="45"/>
                </a:cxn>
              </a:cxnLst>
              <a:rect l="0" t="0" r="r" b="b"/>
              <a:pathLst>
                <a:path w="88" h="45">
                  <a:moveTo>
                    <a:pt x="0" y="45"/>
                  </a:moveTo>
                  <a:lnTo>
                    <a:pt x="1" y="41"/>
                  </a:lnTo>
                  <a:lnTo>
                    <a:pt x="2" y="37"/>
                  </a:lnTo>
                  <a:lnTo>
                    <a:pt x="3" y="32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3" y="13"/>
                  </a:lnTo>
                  <a:lnTo>
                    <a:pt x="16" y="10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7" y="3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3" y="3"/>
                  </a:lnTo>
                  <a:lnTo>
                    <a:pt x="67" y="5"/>
                  </a:lnTo>
                  <a:lnTo>
                    <a:pt x="71" y="7"/>
                  </a:lnTo>
                  <a:lnTo>
                    <a:pt x="74" y="10"/>
                  </a:lnTo>
                  <a:lnTo>
                    <a:pt x="77" y="13"/>
                  </a:lnTo>
                  <a:lnTo>
                    <a:pt x="79" y="17"/>
                  </a:lnTo>
                  <a:lnTo>
                    <a:pt x="81" y="20"/>
                  </a:lnTo>
                  <a:lnTo>
                    <a:pt x="83" y="23"/>
                  </a:lnTo>
                  <a:lnTo>
                    <a:pt x="84" y="27"/>
                  </a:lnTo>
                  <a:lnTo>
                    <a:pt x="87" y="32"/>
                  </a:lnTo>
                  <a:lnTo>
                    <a:pt x="87" y="36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0" y="45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1" name="Freeform 284"/>
            <p:cNvSpPr>
              <a:spLocks/>
            </p:cNvSpPr>
            <p:nvPr/>
          </p:nvSpPr>
          <p:spPr bwMode="auto">
            <a:xfrm>
              <a:off x="1314" y="3420"/>
              <a:ext cx="22" cy="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6" y="129"/>
                </a:cxn>
                <a:cxn ang="0">
                  <a:pos x="16" y="80"/>
                </a:cxn>
                <a:cxn ang="0">
                  <a:pos x="41" y="58"/>
                </a:cxn>
                <a:cxn ang="0">
                  <a:pos x="92" y="129"/>
                </a:cxn>
                <a:cxn ang="0">
                  <a:pos x="109" y="129"/>
                </a:cxn>
                <a:cxn ang="0">
                  <a:pos x="52" y="47"/>
                </a:cxn>
                <a:cxn ang="0">
                  <a:pos x="103" y="0"/>
                </a:cxn>
                <a:cxn ang="0">
                  <a:pos x="82" y="0"/>
                </a:cxn>
                <a:cxn ang="0">
                  <a:pos x="16" y="62"/>
                </a:cxn>
                <a:cxn ang="0">
                  <a:pos x="16" y="0"/>
                </a:cxn>
              </a:cxnLst>
              <a:rect l="0" t="0" r="r" b="b"/>
              <a:pathLst>
                <a:path w="109" h="129">
                  <a:moveTo>
                    <a:pt x="16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6" y="129"/>
                  </a:lnTo>
                  <a:lnTo>
                    <a:pt x="16" y="80"/>
                  </a:lnTo>
                  <a:lnTo>
                    <a:pt x="41" y="58"/>
                  </a:lnTo>
                  <a:lnTo>
                    <a:pt x="92" y="129"/>
                  </a:lnTo>
                  <a:lnTo>
                    <a:pt x="109" y="129"/>
                  </a:lnTo>
                  <a:lnTo>
                    <a:pt x="52" y="47"/>
                  </a:lnTo>
                  <a:lnTo>
                    <a:pt x="103" y="0"/>
                  </a:lnTo>
                  <a:lnTo>
                    <a:pt x="82" y="0"/>
                  </a:lnTo>
                  <a:lnTo>
                    <a:pt x="16" y="62"/>
                  </a:lnTo>
                  <a:lnTo>
                    <a:pt x="1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2" name="Freeform 285"/>
            <p:cNvSpPr>
              <a:spLocks/>
            </p:cNvSpPr>
            <p:nvPr/>
          </p:nvSpPr>
          <p:spPr bwMode="auto">
            <a:xfrm>
              <a:off x="1339" y="3420"/>
              <a:ext cx="21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44" y="13"/>
                </a:cxn>
                <a:cxn ang="0">
                  <a:pos x="44" y="129"/>
                </a:cxn>
                <a:cxn ang="0">
                  <a:pos x="60" y="129"/>
                </a:cxn>
                <a:cxn ang="0">
                  <a:pos x="60" y="13"/>
                </a:cxn>
                <a:cxn ang="0">
                  <a:pos x="105" y="13"/>
                </a:cxn>
                <a:cxn ang="0">
                  <a:pos x="105" y="0"/>
                </a:cxn>
                <a:cxn ang="0">
                  <a:pos x="0" y="0"/>
                </a:cxn>
              </a:cxnLst>
              <a:rect l="0" t="0" r="r" b="b"/>
              <a:pathLst>
                <a:path w="105" h="129">
                  <a:moveTo>
                    <a:pt x="0" y="0"/>
                  </a:moveTo>
                  <a:lnTo>
                    <a:pt x="0" y="13"/>
                  </a:lnTo>
                  <a:lnTo>
                    <a:pt x="44" y="13"/>
                  </a:lnTo>
                  <a:lnTo>
                    <a:pt x="44" y="129"/>
                  </a:lnTo>
                  <a:lnTo>
                    <a:pt x="60" y="129"/>
                  </a:lnTo>
                  <a:lnTo>
                    <a:pt x="60" y="13"/>
                  </a:lnTo>
                  <a:lnTo>
                    <a:pt x="105" y="13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3" name="Freeform 286"/>
            <p:cNvSpPr>
              <a:spLocks/>
            </p:cNvSpPr>
            <p:nvPr/>
          </p:nvSpPr>
          <p:spPr bwMode="auto">
            <a:xfrm>
              <a:off x="1380" y="3409"/>
              <a:ext cx="32" cy="37"/>
            </a:xfrm>
            <a:custGeom>
              <a:avLst/>
              <a:gdLst/>
              <a:ahLst/>
              <a:cxnLst>
                <a:cxn ang="0">
                  <a:pos x="155" y="44"/>
                </a:cxn>
                <a:cxn ang="0">
                  <a:pos x="146" y="27"/>
                </a:cxn>
                <a:cxn ang="0">
                  <a:pos x="135" y="14"/>
                </a:cxn>
                <a:cxn ang="0">
                  <a:pos x="119" y="6"/>
                </a:cxn>
                <a:cxn ang="0">
                  <a:pos x="100" y="2"/>
                </a:cxn>
                <a:cxn ang="0">
                  <a:pos x="77" y="0"/>
                </a:cxn>
                <a:cxn ang="0">
                  <a:pos x="52" y="6"/>
                </a:cxn>
                <a:cxn ang="0">
                  <a:pos x="31" y="16"/>
                </a:cxn>
                <a:cxn ang="0">
                  <a:pos x="14" y="35"/>
                </a:cxn>
                <a:cxn ang="0">
                  <a:pos x="3" y="61"/>
                </a:cxn>
                <a:cxn ang="0">
                  <a:pos x="0" y="95"/>
                </a:cxn>
                <a:cxn ang="0">
                  <a:pos x="2" y="122"/>
                </a:cxn>
                <a:cxn ang="0">
                  <a:pos x="10" y="147"/>
                </a:cxn>
                <a:cxn ang="0">
                  <a:pos x="23" y="167"/>
                </a:cxn>
                <a:cxn ang="0">
                  <a:pos x="44" y="181"/>
                </a:cxn>
                <a:cxn ang="0">
                  <a:pos x="69" y="188"/>
                </a:cxn>
                <a:cxn ang="0">
                  <a:pos x="97" y="187"/>
                </a:cxn>
                <a:cxn ang="0">
                  <a:pos x="120" y="181"/>
                </a:cxn>
                <a:cxn ang="0">
                  <a:pos x="136" y="170"/>
                </a:cxn>
                <a:cxn ang="0">
                  <a:pos x="148" y="155"/>
                </a:cxn>
                <a:cxn ang="0">
                  <a:pos x="156" y="138"/>
                </a:cxn>
                <a:cxn ang="0">
                  <a:pos x="142" y="125"/>
                </a:cxn>
                <a:cxn ang="0">
                  <a:pos x="137" y="140"/>
                </a:cxn>
                <a:cxn ang="0">
                  <a:pos x="129" y="153"/>
                </a:cxn>
                <a:cxn ang="0">
                  <a:pos x="119" y="164"/>
                </a:cxn>
                <a:cxn ang="0">
                  <a:pos x="105" y="170"/>
                </a:cxn>
                <a:cxn ang="0">
                  <a:pos x="89" y="174"/>
                </a:cxn>
                <a:cxn ang="0">
                  <a:pos x="66" y="172"/>
                </a:cxn>
                <a:cxn ang="0">
                  <a:pos x="45" y="164"/>
                </a:cxn>
                <a:cxn ang="0">
                  <a:pos x="31" y="149"/>
                </a:cxn>
                <a:cxn ang="0">
                  <a:pos x="22" y="131"/>
                </a:cxn>
                <a:cxn ang="0">
                  <a:pos x="18" y="109"/>
                </a:cxn>
                <a:cxn ang="0">
                  <a:pos x="17" y="87"/>
                </a:cxn>
                <a:cxn ang="0">
                  <a:pos x="20" y="63"/>
                </a:cxn>
                <a:cxn ang="0">
                  <a:pos x="29" y="44"/>
                </a:cxn>
                <a:cxn ang="0">
                  <a:pos x="42" y="28"/>
                </a:cxn>
                <a:cxn ang="0">
                  <a:pos x="59" y="18"/>
                </a:cxn>
                <a:cxn ang="0">
                  <a:pos x="82" y="14"/>
                </a:cxn>
                <a:cxn ang="0">
                  <a:pos x="98" y="15"/>
                </a:cxn>
                <a:cxn ang="0">
                  <a:pos x="112" y="20"/>
                </a:cxn>
                <a:cxn ang="0">
                  <a:pos x="124" y="27"/>
                </a:cxn>
                <a:cxn ang="0">
                  <a:pos x="132" y="38"/>
                </a:cxn>
                <a:cxn ang="0">
                  <a:pos x="139" y="52"/>
                </a:cxn>
              </a:cxnLst>
              <a:rect l="0" t="0" r="r" b="b"/>
              <a:pathLst>
                <a:path w="160" h="188">
                  <a:moveTo>
                    <a:pt x="158" y="57"/>
                  </a:moveTo>
                  <a:lnTo>
                    <a:pt x="157" y="51"/>
                  </a:lnTo>
                  <a:lnTo>
                    <a:pt x="155" y="44"/>
                  </a:lnTo>
                  <a:lnTo>
                    <a:pt x="153" y="38"/>
                  </a:lnTo>
                  <a:lnTo>
                    <a:pt x="149" y="32"/>
                  </a:lnTo>
                  <a:lnTo>
                    <a:pt x="146" y="27"/>
                  </a:lnTo>
                  <a:lnTo>
                    <a:pt x="143" y="23"/>
                  </a:lnTo>
                  <a:lnTo>
                    <a:pt x="139" y="19"/>
                  </a:lnTo>
                  <a:lnTo>
                    <a:pt x="135" y="14"/>
                  </a:lnTo>
                  <a:lnTo>
                    <a:pt x="130" y="11"/>
                  </a:lnTo>
                  <a:lnTo>
                    <a:pt x="125" y="9"/>
                  </a:lnTo>
                  <a:lnTo>
                    <a:pt x="119" y="6"/>
                  </a:lnTo>
                  <a:lnTo>
                    <a:pt x="113" y="4"/>
                  </a:lnTo>
                  <a:lnTo>
                    <a:pt x="107" y="3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8" y="2"/>
                  </a:lnTo>
                  <a:lnTo>
                    <a:pt x="60" y="4"/>
                  </a:lnTo>
                  <a:lnTo>
                    <a:pt x="52" y="6"/>
                  </a:lnTo>
                  <a:lnTo>
                    <a:pt x="44" y="9"/>
                  </a:lnTo>
                  <a:lnTo>
                    <a:pt x="37" y="12"/>
                  </a:lnTo>
                  <a:lnTo>
                    <a:pt x="31" y="16"/>
                  </a:lnTo>
                  <a:lnTo>
                    <a:pt x="24" y="22"/>
                  </a:lnTo>
                  <a:lnTo>
                    <a:pt x="19" y="28"/>
                  </a:lnTo>
                  <a:lnTo>
                    <a:pt x="14" y="35"/>
                  </a:lnTo>
                  <a:lnTo>
                    <a:pt x="10" y="43"/>
                  </a:lnTo>
                  <a:lnTo>
                    <a:pt x="6" y="52"/>
                  </a:lnTo>
                  <a:lnTo>
                    <a:pt x="3" y="61"/>
                  </a:lnTo>
                  <a:lnTo>
                    <a:pt x="2" y="72"/>
                  </a:lnTo>
                  <a:lnTo>
                    <a:pt x="0" y="83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1" y="114"/>
                  </a:lnTo>
                  <a:lnTo>
                    <a:pt x="2" y="122"/>
                  </a:lnTo>
                  <a:lnTo>
                    <a:pt x="4" y="131"/>
                  </a:lnTo>
                  <a:lnTo>
                    <a:pt x="7" y="139"/>
                  </a:lnTo>
                  <a:lnTo>
                    <a:pt x="10" y="147"/>
                  </a:lnTo>
                  <a:lnTo>
                    <a:pt x="14" y="154"/>
                  </a:lnTo>
                  <a:lnTo>
                    <a:pt x="18" y="161"/>
                  </a:lnTo>
                  <a:lnTo>
                    <a:pt x="23" y="167"/>
                  </a:lnTo>
                  <a:lnTo>
                    <a:pt x="30" y="172"/>
                  </a:lnTo>
                  <a:lnTo>
                    <a:pt x="36" y="177"/>
                  </a:lnTo>
                  <a:lnTo>
                    <a:pt x="44" y="181"/>
                  </a:lnTo>
                  <a:lnTo>
                    <a:pt x="51" y="184"/>
                  </a:lnTo>
                  <a:lnTo>
                    <a:pt x="60" y="186"/>
                  </a:lnTo>
                  <a:lnTo>
                    <a:pt x="69" y="188"/>
                  </a:lnTo>
                  <a:lnTo>
                    <a:pt x="80" y="188"/>
                  </a:lnTo>
                  <a:lnTo>
                    <a:pt x="89" y="188"/>
                  </a:lnTo>
                  <a:lnTo>
                    <a:pt x="97" y="187"/>
                  </a:lnTo>
                  <a:lnTo>
                    <a:pt x="106" y="185"/>
                  </a:lnTo>
                  <a:lnTo>
                    <a:pt x="112" y="183"/>
                  </a:lnTo>
                  <a:lnTo>
                    <a:pt x="120" y="181"/>
                  </a:lnTo>
                  <a:lnTo>
                    <a:pt x="125" y="178"/>
                  </a:lnTo>
                  <a:lnTo>
                    <a:pt x="130" y="173"/>
                  </a:lnTo>
                  <a:lnTo>
                    <a:pt x="136" y="170"/>
                  </a:lnTo>
                  <a:lnTo>
                    <a:pt x="140" y="165"/>
                  </a:lnTo>
                  <a:lnTo>
                    <a:pt x="144" y="161"/>
                  </a:lnTo>
                  <a:lnTo>
                    <a:pt x="148" y="155"/>
                  </a:lnTo>
                  <a:lnTo>
                    <a:pt x="152" y="150"/>
                  </a:lnTo>
                  <a:lnTo>
                    <a:pt x="154" y="144"/>
                  </a:lnTo>
                  <a:lnTo>
                    <a:pt x="156" y="138"/>
                  </a:lnTo>
                  <a:lnTo>
                    <a:pt x="158" y="132"/>
                  </a:lnTo>
                  <a:lnTo>
                    <a:pt x="160" y="125"/>
                  </a:lnTo>
                  <a:lnTo>
                    <a:pt x="142" y="125"/>
                  </a:lnTo>
                  <a:lnTo>
                    <a:pt x="141" y="131"/>
                  </a:lnTo>
                  <a:lnTo>
                    <a:pt x="139" y="135"/>
                  </a:lnTo>
                  <a:lnTo>
                    <a:pt x="137" y="140"/>
                  </a:lnTo>
                  <a:lnTo>
                    <a:pt x="135" y="145"/>
                  </a:lnTo>
                  <a:lnTo>
                    <a:pt x="132" y="149"/>
                  </a:lnTo>
                  <a:lnTo>
                    <a:pt x="129" y="153"/>
                  </a:lnTo>
                  <a:lnTo>
                    <a:pt x="126" y="157"/>
                  </a:lnTo>
                  <a:lnTo>
                    <a:pt x="123" y="161"/>
                  </a:lnTo>
                  <a:lnTo>
                    <a:pt x="119" y="164"/>
                  </a:lnTo>
                  <a:lnTo>
                    <a:pt x="114" y="166"/>
                  </a:lnTo>
                  <a:lnTo>
                    <a:pt x="110" y="169"/>
                  </a:lnTo>
                  <a:lnTo>
                    <a:pt x="105" y="170"/>
                  </a:lnTo>
                  <a:lnTo>
                    <a:pt x="100" y="172"/>
                  </a:lnTo>
                  <a:lnTo>
                    <a:pt x="95" y="173"/>
                  </a:lnTo>
                  <a:lnTo>
                    <a:pt x="89" y="174"/>
                  </a:lnTo>
                  <a:lnTo>
                    <a:pt x="83" y="174"/>
                  </a:lnTo>
                  <a:lnTo>
                    <a:pt x="74" y="174"/>
                  </a:lnTo>
                  <a:lnTo>
                    <a:pt x="66" y="172"/>
                  </a:lnTo>
                  <a:lnTo>
                    <a:pt x="58" y="170"/>
                  </a:lnTo>
                  <a:lnTo>
                    <a:pt x="51" y="167"/>
                  </a:lnTo>
                  <a:lnTo>
                    <a:pt x="45" y="164"/>
                  </a:lnTo>
                  <a:lnTo>
                    <a:pt x="39" y="160"/>
                  </a:lnTo>
                  <a:lnTo>
                    <a:pt x="35" y="154"/>
                  </a:lnTo>
                  <a:lnTo>
                    <a:pt x="31" y="149"/>
                  </a:lnTo>
                  <a:lnTo>
                    <a:pt x="28" y="144"/>
                  </a:lnTo>
                  <a:lnTo>
                    <a:pt x="24" y="137"/>
                  </a:lnTo>
                  <a:lnTo>
                    <a:pt x="22" y="131"/>
                  </a:lnTo>
                  <a:lnTo>
                    <a:pt x="20" y="123"/>
                  </a:lnTo>
                  <a:lnTo>
                    <a:pt x="19" y="117"/>
                  </a:lnTo>
                  <a:lnTo>
                    <a:pt x="18" y="109"/>
                  </a:lnTo>
                  <a:lnTo>
                    <a:pt x="17" y="102"/>
                  </a:lnTo>
                  <a:lnTo>
                    <a:pt x="17" y="94"/>
                  </a:lnTo>
                  <a:lnTo>
                    <a:pt x="17" y="87"/>
                  </a:lnTo>
                  <a:lnTo>
                    <a:pt x="18" y="78"/>
                  </a:lnTo>
                  <a:lnTo>
                    <a:pt x="19" y="71"/>
                  </a:lnTo>
                  <a:lnTo>
                    <a:pt x="20" y="63"/>
                  </a:lnTo>
                  <a:lnTo>
                    <a:pt x="22" y="57"/>
                  </a:lnTo>
                  <a:lnTo>
                    <a:pt x="26" y="51"/>
                  </a:lnTo>
                  <a:lnTo>
                    <a:pt x="29" y="44"/>
                  </a:lnTo>
                  <a:lnTo>
                    <a:pt x="32" y="39"/>
                  </a:lnTo>
                  <a:lnTo>
                    <a:pt x="36" y="34"/>
                  </a:lnTo>
                  <a:lnTo>
                    <a:pt x="42" y="28"/>
                  </a:lnTo>
                  <a:lnTo>
                    <a:pt x="47" y="24"/>
                  </a:lnTo>
                  <a:lnTo>
                    <a:pt x="52" y="21"/>
                  </a:lnTo>
                  <a:lnTo>
                    <a:pt x="59" y="18"/>
                  </a:lnTo>
                  <a:lnTo>
                    <a:pt x="66" y="16"/>
                  </a:lnTo>
                  <a:lnTo>
                    <a:pt x="74" y="14"/>
                  </a:lnTo>
                  <a:lnTo>
                    <a:pt x="82" y="14"/>
                  </a:lnTo>
                  <a:lnTo>
                    <a:pt x="88" y="14"/>
                  </a:lnTo>
                  <a:lnTo>
                    <a:pt x="93" y="15"/>
                  </a:lnTo>
                  <a:lnTo>
                    <a:pt x="98" y="15"/>
                  </a:lnTo>
                  <a:lnTo>
                    <a:pt x="104" y="16"/>
                  </a:lnTo>
                  <a:lnTo>
                    <a:pt x="108" y="18"/>
                  </a:lnTo>
                  <a:lnTo>
                    <a:pt x="112" y="20"/>
                  </a:lnTo>
                  <a:lnTo>
                    <a:pt x="116" y="22"/>
                  </a:lnTo>
                  <a:lnTo>
                    <a:pt x="121" y="24"/>
                  </a:lnTo>
                  <a:lnTo>
                    <a:pt x="124" y="27"/>
                  </a:lnTo>
                  <a:lnTo>
                    <a:pt x="127" y="30"/>
                  </a:lnTo>
                  <a:lnTo>
                    <a:pt x="130" y="34"/>
                  </a:lnTo>
                  <a:lnTo>
                    <a:pt x="132" y="38"/>
                  </a:lnTo>
                  <a:lnTo>
                    <a:pt x="135" y="42"/>
                  </a:lnTo>
                  <a:lnTo>
                    <a:pt x="137" y="46"/>
                  </a:lnTo>
                  <a:lnTo>
                    <a:pt x="139" y="52"/>
                  </a:lnTo>
                  <a:lnTo>
                    <a:pt x="140" y="57"/>
                  </a:lnTo>
                  <a:lnTo>
                    <a:pt x="158" y="57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4" name="Freeform 287"/>
            <p:cNvSpPr>
              <a:spLocks/>
            </p:cNvSpPr>
            <p:nvPr/>
          </p:nvSpPr>
          <p:spPr bwMode="auto">
            <a:xfrm>
              <a:off x="1420" y="3420"/>
              <a:ext cx="21" cy="25"/>
            </a:xfrm>
            <a:custGeom>
              <a:avLst/>
              <a:gdLst/>
              <a:ahLst/>
              <a:cxnLst>
                <a:cxn ang="0">
                  <a:pos x="65" y="129"/>
                </a:cxn>
                <a:cxn ang="0">
                  <a:pos x="72" y="128"/>
                </a:cxn>
                <a:cxn ang="0">
                  <a:pos x="80" y="127"/>
                </a:cxn>
                <a:cxn ang="0">
                  <a:pos x="86" y="124"/>
                </a:cxn>
                <a:cxn ang="0">
                  <a:pos x="92" y="119"/>
                </a:cxn>
                <a:cxn ang="0">
                  <a:pos x="97" y="114"/>
                </a:cxn>
                <a:cxn ang="0">
                  <a:pos x="100" y="109"/>
                </a:cxn>
                <a:cxn ang="0">
                  <a:pos x="102" y="101"/>
                </a:cxn>
                <a:cxn ang="0">
                  <a:pos x="103" y="93"/>
                </a:cxn>
                <a:cxn ang="0">
                  <a:pos x="103" y="86"/>
                </a:cxn>
                <a:cxn ang="0">
                  <a:pos x="101" y="81"/>
                </a:cxn>
                <a:cxn ang="0">
                  <a:pos x="99" y="77"/>
                </a:cxn>
                <a:cxn ang="0">
                  <a:pos x="96" y="73"/>
                </a:cxn>
                <a:cxn ang="0">
                  <a:pos x="92" y="68"/>
                </a:cxn>
                <a:cxn ang="0">
                  <a:pos x="87" y="65"/>
                </a:cxn>
                <a:cxn ang="0">
                  <a:pos x="82" y="63"/>
                </a:cxn>
                <a:cxn ang="0">
                  <a:pos x="77" y="61"/>
                </a:cxn>
                <a:cxn ang="0">
                  <a:pos x="82" y="59"/>
                </a:cxn>
                <a:cxn ang="0">
                  <a:pos x="86" y="56"/>
                </a:cxn>
                <a:cxn ang="0">
                  <a:pos x="89" y="53"/>
                </a:cxn>
                <a:cxn ang="0">
                  <a:pos x="93" y="50"/>
                </a:cxn>
                <a:cxn ang="0">
                  <a:pos x="95" y="46"/>
                </a:cxn>
                <a:cxn ang="0">
                  <a:pos x="97" y="40"/>
                </a:cxn>
                <a:cxn ang="0">
                  <a:pos x="98" y="35"/>
                </a:cxn>
                <a:cxn ang="0">
                  <a:pos x="98" y="30"/>
                </a:cxn>
                <a:cxn ang="0">
                  <a:pos x="97" y="24"/>
                </a:cxn>
                <a:cxn ang="0">
                  <a:pos x="96" y="19"/>
                </a:cxn>
                <a:cxn ang="0">
                  <a:pos x="93" y="14"/>
                </a:cxn>
                <a:cxn ang="0">
                  <a:pos x="88" y="10"/>
                </a:cxn>
                <a:cxn ang="0">
                  <a:pos x="84" y="5"/>
                </a:cxn>
                <a:cxn ang="0">
                  <a:pos x="78" y="2"/>
                </a:cxn>
                <a:cxn ang="0">
                  <a:pos x="70" y="1"/>
                </a:cxn>
                <a:cxn ang="0">
                  <a:pos x="63" y="0"/>
                </a:cxn>
                <a:cxn ang="0">
                  <a:pos x="0" y="129"/>
                </a:cxn>
              </a:cxnLst>
              <a:rect l="0" t="0" r="r" b="b"/>
              <a:pathLst>
                <a:path w="103" h="129">
                  <a:moveTo>
                    <a:pt x="0" y="129"/>
                  </a:moveTo>
                  <a:lnTo>
                    <a:pt x="65" y="129"/>
                  </a:lnTo>
                  <a:lnTo>
                    <a:pt x="69" y="129"/>
                  </a:lnTo>
                  <a:lnTo>
                    <a:pt x="72" y="128"/>
                  </a:lnTo>
                  <a:lnTo>
                    <a:pt x="75" y="128"/>
                  </a:lnTo>
                  <a:lnTo>
                    <a:pt x="80" y="127"/>
                  </a:lnTo>
                  <a:lnTo>
                    <a:pt x="83" y="126"/>
                  </a:lnTo>
                  <a:lnTo>
                    <a:pt x="86" y="124"/>
                  </a:lnTo>
                  <a:lnTo>
                    <a:pt x="89" y="122"/>
                  </a:lnTo>
                  <a:lnTo>
                    <a:pt x="92" y="119"/>
                  </a:lnTo>
                  <a:lnTo>
                    <a:pt x="94" y="117"/>
                  </a:lnTo>
                  <a:lnTo>
                    <a:pt x="97" y="114"/>
                  </a:lnTo>
                  <a:lnTo>
                    <a:pt x="98" y="112"/>
                  </a:lnTo>
                  <a:lnTo>
                    <a:pt x="100" y="109"/>
                  </a:lnTo>
                  <a:lnTo>
                    <a:pt x="101" y="105"/>
                  </a:lnTo>
                  <a:lnTo>
                    <a:pt x="102" y="101"/>
                  </a:lnTo>
                  <a:lnTo>
                    <a:pt x="103" y="97"/>
                  </a:lnTo>
                  <a:lnTo>
                    <a:pt x="103" y="93"/>
                  </a:lnTo>
                  <a:lnTo>
                    <a:pt x="103" y="90"/>
                  </a:lnTo>
                  <a:lnTo>
                    <a:pt x="103" y="86"/>
                  </a:lnTo>
                  <a:lnTo>
                    <a:pt x="102" y="84"/>
                  </a:lnTo>
                  <a:lnTo>
                    <a:pt x="101" y="81"/>
                  </a:lnTo>
                  <a:lnTo>
                    <a:pt x="100" y="79"/>
                  </a:lnTo>
                  <a:lnTo>
                    <a:pt x="99" y="77"/>
                  </a:lnTo>
                  <a:lnTo>
                    <a:pt x="97" y="74"/>
                  </a:lnTo>
                  <a:lnTo>
                    <a:pt x="96" y="73"/>
                  </a:lnTo>
                  <a:lnTo>
                    <a:pt x="94" y="70"/>
                  </a:lnTo>
                  <a:lnTo>
                    <a:pt x="92" y="68"/>
                  </a:lnTo>
                  <a:lnTo>
                    <a:pt x="89" y="67"/>
                  </a:lnTo>
                  <a:lnTo>
                    <a:pt x="87" y="65"/>
                  </a:lnTo>
                  <a:lnTo>
                    <a:pt x="85" y="64"/>
                  </a:lnTo>
                  <a:lnTo>
                    <a:pt x="82" y="63"/>
                  </a:lnTo>
                  <a:lnTo>
                    <a:pt x="80" y="62"/>
                  </a:lnTo>
                  <a:lnTo>
                    <a:pt x="77" y="61"/>
                  </a:lnTo>
                  <a:lnTo>
                    <a:pt x="79" y="60"/>
                  </a:lnTo>
                  <a:lnTo>
                    <a:pt x="82" y="59"/>
                  </a:lnTo>
                  <a:lnTo>
                    <a:pt x="84" y="58"/>
                  </a:lnTo>
                  <a:lnTo>
                    <a:pt x="86" y="56"/>
                  </a:lnTo>
                  <a:lnTo>
                    <a:pt x="87" y="55"/>
                  </a:lnTo>
                  <a:lnTo>
                    <a:pt x="89" y="53"/>
                  </a:lnTo>
                  <a:lnTo>
                    <a:pt x="92" y="51"/>
                  </a:lnTo>
                  <a:lnTo>
                    <a:pt x="93" y="50"/>
                  </a:lnTo>
                  <a:lnTo>
                    <a:pt x="94" y="48"/>
                  </a:lnTo>
                  <a:lnTo>
                    <a:pt x="95" y="46"/>
                  </a:lnTo>
                  <a:lnTo>
                    <a:pt x="96" y="44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98" y="30"/>
                  </a:lnTo>
                  <a:lnTo>
                    <a:pt x="98" y="27"/>
                  </a:lnTo>
                  <a:lnTo>
                    <a:pt x="97" y="24"/>
                  </a:lnTo>
                  <a:lnTo>
                    <a:pt x="97" y="21"/>
                  </a:lnTo>
                  <a:lnTo>
                    <a:pt x="96" y="19"/>
                  </a:lnTo>
                  <a:lnTo>
                    <a:pt x="95" y="16"/>
                  </a:lnTo>
                  <a:lnTo>
                    <a:pt x="93" y="14"/>
                  </a:lnTo>
                  <a:lnTo>
                    <a:pt x="90" y="12"/>
                  </a:lnTo>
                  <a:lnTo>
                    <a:pt x="88" y="10"/>
                  </a:lnTo>
                  <a:lnTo>
                    <a:pt x="86" y="7"/>
                  </a:lnTo>
                  <a:lnTo>
                    <a:pt x="84" y="5"/>
                  </a:lnTo>
                  <a:lnTo>
                    <a:pt x="81" y="4"/>
                  </a:lnTo>
                  <a:lnTo>
                    <a:pt x="78" y="2"/>
                  </a:lnTo>
                  <a:lnTo>
                    <a:pt x="74" y="1"/>
                  </a:lnTo>
                  <a:lnTo>
                    <a:pt x="70" y="1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129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5" name="Freeform 288"/>
            <p:cNvSpPr>
              <a:spLocks/>
            </p:cNvSpPr>
            <p:nvPr/>
          </p:nvSpPr>
          <p:spPr bwMode="auto">
            <a:xfrm>
              <a:off x="1423" y="3433"/>
              <a:ext cx="1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0" y="1"/>
                </a:cxn>
                <a:cxn ang="0">
                  <a:pos x="52" y="1"/>
                </a:cxn>
                <a:cxn ang="0">
                  <a:pos x="55" y="2"/>
                </a:cxn>
                <a:cxn ang="0">
                  <a:pos x="58" y="3"/>
                </a:cxn>
                <a:cxn ang="0">
                  <a:pos x="60" y="5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9"/>
                </a:cxn>
                <a:cxn ang="0">
                  <a:pos x="68" y="11"/>
                </a:cxn>
                <a:cxn ang="0">
                  <a:pos x="70" y="13"/>
                </a:cxn>
                <a:cxn ang="0">
                  <a:pos x="71" y="16"/>
                </a:cxn>
                <a:cxn ang="0">
                  <a:pos x="71" y="18"/>
                </a:cxn>
                <a:cxn ang="0">
                  <a:pos x="72" y="22"/>
                </a:cxn>
                <a:cxn ang="0">
                  <a:pos x="72" y="25"/>
                </a:cxn>
                <a:cxn ang="0">
                  <a:pos x="72" y="28"/>
                </a:cxn>
                <a:cxn ang="0">
                  <a:pos x="72" y="30"/>
                </a:cxn>
                <a:cxn ang="0">
                  <a:pos x="71" y="32"/>
                </a:cxn>
                <a:cxn ang="0">
                  <a:pos x="70" y="34"/>
                </a:cxn>
                <a:cxn ang="0">
                  <a:pos x="69" y="37"/>
                </a:cxn>
                <a:cxn ang="0">
                  <a:pos x="68" y="39"/>
                </a:cxn>
                <a:cxn ang="0">
                  <a:pos x="67" y="41"/>
                </a:cxn>
                <a:cxn ang="0">
                  <a:pos x="65" y="42"/>
                </a:cxn>
                <a:cxn ang="0">
                  <a:pos x="63" y="44"/>
                </a:cxn>
                <a:cxn ang="0">
                  <a:pos x="60" y="45"/>
                </a:cxn>
                <a:cxn ang="0">
                  <a:pos x="58" y="46"/>
                </a:cxn>
                <a:cxn ang="0">
                  <a:pos x="55" y="47"/>
                </a:cxn>
                <a:cxn ang="0">
                  <a:pos x="53" y="47"/>
                </a:cxn>
                <a:cxn ang="0">
                  <a:pos x="50" y="48"/>
                </a:cxn>
                <a:cxn ang="0">
                  <a:pos x="47" y="48"/>
                </a:cxn>
                <a:cxn ang="0">
                  <a:pos x="43" y="48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72" h="48">
                  <a:moveTo>
                    <a:pt x="0" y="0"/>
                  </a:move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1"/>
                  </a:lnTo>
                  <a:lnTo>
                    <a:pt x="55" y="2"/>
                  </a:lnTo>
                  <a:lnTo>
                    <a:pt x="58" y="3"/>
                  </a:lnTo>
                  <a:lnTo>
                    <a:pt x="60" y="5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9"/>
                  </a:lnTo>
                  <a:lnTo>
                    <a:pt x="68" y="11"/>
                  </a:lnTo>
                  <a:lnTo>
                    <a:pt x="70" y="13"/>
                  </a:lnTo>
                  <a:lnTo>
                    <a:pt x="71" y="16"/>
                  </a:lnTo>
                  <a:lnTo>
                    <a:pt x="71" y="18"/>
                  </a:lnTo>
                  <a:lnTo>
                    <a:pt x="72" y="22"/>
                  </a:lnTo>
                  <a:lnTo>
                    <a:pt x="72" y="25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1" y="32"/>
                  </a:lnTo>
                  <a:lnTo>
                    <a:pt x="70" y="34"/>
                  </a:lnTo>
                  <a:lnTo>
                    <a:pt x="69" y="37"/>
                  </a:lnTo>
                  <a:lnTo>
                    <a:pt x="68" y="39"/>
                  </a:lnTo>
                  <a:lnTo>
                    <a:pt x="67" y="41"/>
                  </a:lnTo>
                  <a:lnTo>
                    <a:pt x="65" y="42"/>
                  </a:lnTo>
                  <a:lnTo>
                    <a:pt x="63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5" y="47"/>
                  </a:lnTo>
                  <a:lnTo>
                    <a:pt x="53" y="47"/>
                  </a:lnTo>
                  <a:lnTo>
                    <a:pt x="50" y="48"/>
                  </a:lnTo>
                  <a:lnTo>
                    <a:pt x="47" y="48"/>
                  </a:lnTo>
                  <a:lnTo>
                    <a:pt x="43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6" name="Freeform 289"/>
            <p:cNvSpPr>
              <a:spLocks/>
            </p:cNvSpPr>
            <p:nvPr/>
          </p:nvSpPr>
          <p:spPr bwMode="auto">
            <a:xfrm>
              <a:off x="1423" y="3422"/>
              <a:ext cx="1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44" y="0"/>
                </a:cxn>
                <a:cxn ang="0">
                  <a:pos x="48" y="1"/>
                </a:cxn>
                <a:cxn ang="0">
                  <a:pos x="50" y="1"/>
                </a:cxn>
                <a:cxn ang="0">
                  <a:pos x="53" y="2"/>
                </a:cxn>
                <a:cxn ang="0">
                  <a:pos x="55" y="2"/>
                </a:cxn>
                <a:cxn ang="0">
                  <a:pos x="57" y="3"/>
                </a:cxn>
                <a:cxn ang="0">
                  <a:pos x="59" y="5"/>
                </a:cxn>
                <a:cxn ang="0">
                  <a:pos x="62" y="6"/>
                </a:cxn>
                <a:cxn ang="0">
                  <a:pos x="63" y="7"/>
                </a:cxn>
                <a:cxn ang="0">
                  <a:pos x="64" y="9"/>
                </a:cxn>
                <a:cxn ang="0">
                  <a:pos x="65" y="11"/>
                </a:cxn>
                <a:cxn ang="0">
                  <a:pos x="66" y="14"/>
                </a:cxn>
                <a:cxn ang="0">
                  <a:pos x="67" y="17"/>
                </a:cxn>
                <a:cxn ang="0">
                  <a:pos x="67" y="19"/>
                </a:cxn>
                <a:cxn ang="0">
                  <a:pos x="67" y="22"/>
                </a:cxn>
                <a:cxn ang="0">
                  <a:pos x="67" y="24"/>
                </a:cxn>
                <a:cxn ang="0">
                  <a:pos x="66" y="27"/>
                </a:cxn>
                <a:cxn ang="0">
                  <a:pos x="66" y="30"/>
                </a:cxn>
                <a:cxn ang="0">
                  <a:pos x="65" y="32"/>
                </a:cxn>
                <a:cxn ang="0">
                  <a:pos x="64" y="33"/>
                </a:cxn>
                <a:cxn ang="0">
                  <a:pos x="63" y="35"/>
                </a:cxn>
                <a:cxn ang="0">
                  <a:pos x="60" y="37"/>
                </a:cxn>
                <a:cxn ang="0">
                  <a:pos x="58" y="38"/>
                </a:cxn>
                <a:cxn ang="0">
                  <a:pos x="57" y="39"/>
                </a:cxn>
                <a:cxn ang="0">
                  <a:pos x="55" y="40"/>
                </a:cxn>
                <a:cxn ang="0">
                  <a:pos x="53" y="41"/>
                </a:cxn>
                <a:cxn ang="0">
                  <a:pos x="50" y="42"/>
                </a:cxn>
                <a:cxn ang="0">
                  <a:pos x="48" y="42"/>
                </a:cxn>
                <a:cxn ang="0">
                  <a:pos x="46" y="43"/>
                </a:cxn>
                <a:cxn ang="0">
                  <a:pos x="42" y="43"/>
                </a:cxn>
                <a:cxn ang="0">
                  <a:pos x="40" y="43"/>
                </a:cxn>
                <a:cxn ang="0">
                  <a:pos x="0" y="43"/>
                </a:cxn>
                <a:cxn ang="0">
                  <a:pos x="0" y="0"/>
                </a:cxn>
              </a:cxnLst>
              <a:rect l="0" t="0" r="r" b="b"/>
              <a:pathLst>
                <a:path w="67" h="43">
                  <a:moveTo>
                    <a:pt x="0" y="0"/>
                  </a:moveTo>
                  <a:lnTo>
                    <a:pt x="37" y="0"/>
                  </a:lnTo>
                  <a:lnTo>
                    <a:pt x="44" y="0"/>
                  </a:lnTo>
                  <a:lnTo>
                    <a:pt x="48" y="1"/>
                  </a:lnTo>
                  <a:lnTo>
                    <a:pt x="50" y="1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7" y="3"/>
                  </a:lnTo>
                  <a:lnTo>
                    <a:pt x="59" y="5"/>
                  </a:lnTo>
                  <a:lnTo>
                    <a:pt x="62" y="6"/>
                  </a:lnTo>
                  <a:lnTo>
                    <a:pt x="63" y="7"/>
                  </a:lnTo>
                  <a:lnTo>
                    <a:pt x="64" y="9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6" y="27"/>
                  </a:lnTo>
                  <a:lnTo>
                    <a:pt x="66" y="30"/>
                  </a:lnTo>
                  <a:lnTo>
                    <a:pt x="65" y="32"/>
                  </a:lnTo>
                  <a:lnTo>
                    <a:pt x="64" y="33"/>
                  </a:lnTo>
                  <a:lnTo>
                    <a:pt x="63" y="35"/>
                  </a:lnTo>
                  <a:lnTo>
                    <a:pt x="60" y="37"/>
                  </a:lnTo>
                  <a:lnTo>
                    <a:pt x="58" y="38"/>
                  </a:lnTo>
                  <a:lnTo>
                    <a:pt x="57" y="39"/>
                  </a:lnTo>
                  <a:lnTo>
                    <a:pt x="55" y="40"/>
                  </a:lnTo>
                  <a:lnTo>
                    <a:pt x="53" y="41"/>
                  </a:lnTo>
                  <a:lnTo>
                    <a:pt x="50" y="42"/>
                  </a:lnTo>
                  <a:lnTo>
                    <a:pt x="48" y="42"/>
                  </a:lnTo>
                  <a:lnTo>
                    <a:pt x="46" y="43"/>
                  </a:lnTo>
                  <a:lnTo>
                    <a:pt x="42" y="43"/>
                  </a:lnTo>
                  <a:lnTo>
                    <a:pt x="40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7" name="Freeform 290"/>
            <p:cNvSpPr>
              <a:spLocks/>
            </p:cNvSpPr>
            <p:nvPr/>
          </p:nvSpPr>
          <p:spPr bwMode="auto">
            <a:xfrm>
              <a:off x="1447" y="3419"/>
              <a:ext cx="25" cy="2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1" y="3"/>
                </a:cxn>
                <a:cxn ang="0">
                  <a:pos x="29" y="8"/>
                </a:cxn>
                <a:cxn ang="0">
                  <a:pos x="20" y="15"/>
                </a:cxn>
                <a:cxn ang="0">
                  <a:pos x="12" y="24"/>
                </a:cxn>
                <a:cxn ang="0">
                  <a:pos x="7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4" y="90"/>
                </a:cxn>
                <a:cxn ang="0">
                  <a:pos x="8" y="103"/>
                </a:cxn>
                <a:cxn ang="0">
                  <a:pos x="14" y="114"/>
                </a:cxn>
                <a:cxn ang="0">
                  <a:pos x="23" y="122"/>
                </a:cxn>
                <a:cxn ang="0">
                  <a:pos x="32" y="129"/>
                </a:cxn>
                <a:cxn ang="0">
                  <a:pos x="43" y="133"/>
                </a:cxn>
                <a:cxn ang="0">
                  <a:pos x="55" y="135"/>
                </a:cxn>
                <a:cxn ang="0">
                  <a:pos x="69" y="135"/>
                </a:cxn>
                <a:cxn ang="0">
                  <a:pos x="82" y="132"/>
                </a:cxn>
                <a:cxn ang="0">
                  <a:pos x="93" y="128"/>
                </a:cxn>
                <a:cxn ang="0">
                  <a:pos x="103" y="121"/>
                </a:cxn>
                <a:cxn ang="0">
                  <a:pos x="111" y="112"/>
                </a:cxn>
                <a:cxn ang="0">
                  <a:pos x="118" y="101"/>
                </a:cxn>
                <a:cxn ang="0">
                  <a:pos x="122" y="88"/>
                </a:cxn>
                <a:cxn ang="0">
                  <a:pos x="124" y="74"/>
                </a:cxn>
                <a:cxn ang="0">
                  <a:pos x="124" y="61"/>
                </a:cxn>
                <a:cxn ang="0">
                  <a:pos x="122" y="47"/>
                </a:cxn>
                <a:cxn ang="0">
                  <a:pos x="118" y="35"/>
                </a:cxn>
                <a:cxn ang="0">
                  <a:pos x="113" y="24"/>
                </a:cxn>
                <a:cxn ang="0">
                  <a:pos x="105" y="15"/>
                </a:cxn>
                <a:cxn ang="0">
                  <a:pos x="94" y="8"/>
                </a:cxn>
                <a:cxn ang="0">
                  <a:pos x="83" y="3"/>
                </a:cxn>
                <a:cxn ang="0">
                  <a:pos x="69" y="0"/>
                </a:cxn>
              </a:cxnLst>
              <a:rect l="0" t="0" r="r" b="b"/>
              <a:pathLst>
                <a:path w="124" h="135">
                  <a:moveTo>
                    <a:pt x="61" y="0"/>
                  </a:moveTo>
                  <a:lnTo>
                    <a:pt x="54" y="0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20" y="15"/>
                  </a:lnTo>
                  <a:lnTo>
                    <a:pt x="15" y="19"/>
                  </a:lnTo>
                  <a:lnTo>
                    <a:pt x="12" y="24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5" y="40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4" y="90"/>
                  </a:lnTo>
                  <a:lnTo>
                    <a:pt x="5" y="97"/>
                  </a:lnTo>
                  <a:lnTo>
                    <a:pt x="8" y="103"/>
                  </a:lnTo>
                  <a:lnTo>
                    <a:pt x="11" y="109"/>
                  </a:lnTo>
                  <a:lnTo>
                    <a:pt x="14" y="114"/>
                  </a:lnTo>
                  <a:lnTo>
                    <a:pt x="18" y="118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32" y="129"/>
                  </a:lnTo>
                  <a:lnTo>
                    <a:pt x="38" y="131"/>
                  </a:lnTo>
                  <a:lnTo>
                    <a:pt x="43" y="133"/>
                  </a:lnTo>
                  <a:lnTo>
                    <a:pt x="48" y="134"/>
                  </a:lnTo>
                  <a:lnTo>
                    <a:pt x="55" y="135"/>
                  </a:lnTo>
                  <a:lnTo>
                    <a:pt x="61" y="135"/>
                  </a:lnTo>
                  <a:lnTo>
                    <a:pt x="69" y="135"/>
                  </a:lnTo>
                  <a:lnTo>
                    <a:pt x="75" y="134"/>
                  </a:lnTo>
                  <a:lnTo>
                    <a:pt x="82" y="132"/>
                  </a:lnTo>
                  <a:lnTo>
                    <a:pt x="87" y="130"/>
                  </a:lnTo>
                  <a:lnTo>
                    <a:pt x="93" y="128"/>
                  </a:lnTo>
                  <a:lnTo>
                    <a:pt x="98" y="125"/>
                  </a:lnTo>
                  <a:lnTo>
                    <a:pt x="103" y="121"/>
                  </a:lnTo>
                  <a:lnTo>
                    <a:pt x="107" y="117"/>
                  </a:lnTo>
                  <a:lnTo>
                    <a:pt x="111" y="112"/>
                  </a:lnTo>
                  <a:lnTo>
                    <a:pt x="115" y="106"/>
                  </a:lnTo>
                  <a:lnTo>
                    <a:pt x="118" y="101"/>
                  </a:lnTo>
                  <a:lnTo>
                    <a:pt x="120" y="95"/>
                  </a:lnTo>
                  <a:lnTo>
                    <a:pt x="122" y="88"/>
                  </a:lnTo>
                  <a:lnTo>
                    <a:pt x="123" y="82"/>
                  </a:lnTo>
                  <a:lnTo>
                    <a:pt x="124" y="74"/>
                  </a:lnTo>
                  <a:lnTo>
                    <a:pt x="124" y="67"/>
                  </a:lnTo>
                  <a:lnTo>
                    <a:pt x="124" y="61"/>
                  </a:lnTo>
                  <a:lnTo>
                    <a:pt x="123" y="53"/>
                  </a:lnTo>
                  <a:lnTo>
                    <a:pt x="122" y="47"/>
                  </a:lnTo>
                  <a:lnTo>
                    <a:pt x="120" y="40"/>
                  </a:lnTo>
                  <a:lnTo>
                    <a:pt x="118" y="35"/>
                  </a:lnTo>
                  <a:lnTo>
                    <a:pt x="116" y="30"/>
                  </a:lnTo>
                  <a:lnTo>
                    <a:pt x="113" y="24"/>
                  </a:lnTo>
                  <a:lnTo>
                    <a:pt x="109" y="19"/>
                  </a:lnTo>
                  <a:lnTo>
                    <a:pt x="105" y="15"/>
                  </a:lnTo>
                  <a:lnTo>
                    <a:pt x="100" y="11"/>
                  </a:lnTo>
                  <a:lnTo>
                    <a:pt x="94" y="8"/>
                  </a:lnTo>
                  <a:lnTo>
                    <a:pt x="89" y="5"/>
                  </a:lnTo>
                  <a:lnTo>
                    <a:pt x="83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1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8" name="Freeform 291"/>
            <p:cNvSpPr>
              <a:spLocks/>
            </p:cNvSpPr>
            <p:nvPr/>
          </p:nvSpPr>
          <p:spPr bwMode="auto">
            <a:xfrm>
              <a:off x="1450" y="3422"/>
              <a:ext cx="18" cy="2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2" y="2"/>
                </a:cxn>
                <a:cxn ang="0">
                  <a:pos x="71" y="6"/>
                </a:cxn>
                <a:cxn ang="0">
                  <a:pos x="78" y="12"/>
                </a:cxn>
                <a:cxn ang="0">
                  <a:pos x="84" y="20"/>
                </a:cxn>
                <a:cxn ang="0">
                  <a:pos x="87" y="28"/>
                </a:cxn>
                <a:cxn ang="0">
                  <a:pos x="90" y="38"/>
                </a:cxn>
                <a:cxn ang="0">
                  <a:pos x="91" y="49"/>
                </a:cxn>
                <a:cxn ang="0">
                  <a:pos x="91" y="59"/>
                </a:cxn>
                <a:cxn ang="0">
                  <a:pos x="90" y="70"/>
                </a:cxn>
                <a:cxn ang="0">
                  <a:pos x="87" y="80"/>
                </a:cxn>
                <a:cxn ang="0">
                  <a:pos x="84" y="88"/>
                </a:cxn>
                <a:cxn ang="0">
                  <a:pos x="77" y="97"/>
                </a:cxn>
                <a:cxn ang="0">
                  <a:pos x="71" y="102"/>
                </a:cxn>
                <a:cxn ang="0">
                  <a:pos x="61" y="107"/>
                </a:cxn>
                <a:cxn ang="0">
                  <a:pos x="52" y="109"/>
                </a:cxn>
                <a:cxn ang="0">
                  <a:pos x="40" y="109"/>
                </a:cxn>
                <a:cxn ang="0">
                  <a:pos x="30" y="107"/>
                </a:cxn>
                <a:cxn ang="0">
                  <a:pos x="22" y="103"/>
                </a:cxn>
                <a:cxn ang="0">
                  <a:pos x="15" y="98"/>
                </a:cxn>
                <a:cxn ang="0">
                  <a:pos x="9" y="90"/>
                </a:cxn>
                <a:cxn ang="0">
                  <a:pos x="5" y="82"/>
                </a:cxn>
                <a:cxn ang="0">
                  <a:pos x="2" y="71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1" y="39"/>
                </a:cxn>
                <a:cxn ang="0">
                  <a:pos x="5" y="29"/>
                </a:cxn>
                <a:cxn ang="0">
                  <a:pos x="8" y="20"/>
                </a:cxn>
                <a:cxn ang="0">
                  <a:pos x="13" y="12"/>
                </a:cxn>
                <a:cxn ang="0">
                  <a:pos x="21" y="7"/>
                </a:cxn>
                <a:cxn ang="0">
                  <a:pos x="29" y="2"/>
                </a:cxn>
                <a:cxn ang="0">
                  <a:pos x="40" y="0"/>
                </a:cxn>
              </a:cxnLst>
              <a:rect l="0" t="0" r="r" b="b"/>
              <a:pathLst>
                <a:path w="91" h="109">
                  <a:moveTo>
                    <a:pt x="45" y="0"/>
                  </a:moveTo>
                  <a:lnTo>
                    <a:pt x="52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7" y="4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2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6" y="24"/>
                  </a:lnTo>
                  <a:lnTo>
                    <a:pt x="87" y="28"/>
                  </a:lnTo>
                  <a:lnTo>
                    <a:pt x="89" y="33"/>
                  </a:lnTo>
                  <a:lnTo>
                    <a:pt x="90" y="38"/>
                  </a:lnTo>
                  <a:lnTo>
                    <a:pt x="90" y="43"/>
                  </a:lnTo>
                  <a:lnTo>
                    <a:pt x="91" y="49"/>
                  </a:lnTo>
                  <a:lnTo>
                    <a:pt x="91" y="54"/>
                  </a:lnTo>
                  <a:lnTo>
                    <a:pt x="91" y="59"/>
                  </a:lnTo>
                  <a:lnTo>
                    <a:pt x="90" y="65"/>
                  </a:lnTo>
                  <a:lnTo>
                    <a:pt x="90" y="70"/>
                  </a:lnTo>
                  <a:lnTo>
                    <a:pt x="89" y="75"/>
                  </a:lnTo>
                  <a:lnTo>
                    <a:pt x="87" y="80"/>
                  </a:lnTo>
                  <a:lnTo>
                    <a:pt x="86" y="84"/>
                  </a:lnTo>
                  <a:lnTo>
                    <a:pt x="84" y="88"/>
                  </a:lnTo>
                  <a:lnTo>
                    <a:pt x="80" y="92"/>
                  </a:lnTo>
                  <a:lnTo>
                    <a:pt x="77" y="97"/>
                  </a:lnTo>
                  <a:lnTo>
                    <a:pt x="74" y="100"/>
                  </a:lnTo>
                  <a:lnTo>
                    <a:pt x="71" y="102"/>
                  </a:lnTo>
                  <a:lnTo>
                    <a:pt x="67" y="105"/>
                  </a:lnTo>
                  <a:lnTo>
                    <a:pt x="61" y="107"/>
                  </a:lnTo>
                  <a:lnTo>
                    <a:pt x="57" y="108"/>
                  </a:lnTo>
                  <a:lnTo>
                    <a:pt x="52" y="109"/>
                  </a:lnTo>
                  <a:lnTo>
                    <a:pt x="45" y="109"/>
                  </a:lnTo>
                  <a:lnTo>
                    <a:pt x="40" y="109"/>
                  </a:lnTo>
                  <a:lnTo>
                    <a:pt x="35" y="108"/>
                  </a:lnTo>
                  <a:lnTo>
                    <a:pt x="30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9" y="101"/>
                  </a:lnTo>
                  <a:lnTo>
                    <a:pt x="15" y="98"/>
                  </a:lnTo>
                  <a:lnTo>
                    <a:pt x="12" y="95"/>
                  </a:lnTo>
                  <a:lnTo>
                    <a:pt x="9" y="90"/>
                  </a:lnTo>
                  <a:lnTo>
                    <a:pt x="7" y="86"/>
                  </a:lnTo>
                  <a:lnTo>
                    <a:pt x="5" y="82"/>
                  </a:lnTo>
                  <a:lnTo>
                    <a:pt x="4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2" y="34"/>
                  </a:lnTo>
                  <a:lnTo>
                    <a:pt x="5" y="29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1" y="17"/>
                  </a:lnTo>
                  <a:lnTo>
                    <a:pt x="13" y="12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5" y="1"/>
                  </a:lnTo>
                  <a:lnTo>
                    <a:pt x="40" y="0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89" name="Freeform 292"/>
            <p:cNvSpPr>
              <a:spLocks/>
            </p:cNvSpPr>
            <p:nvPr/>
          </p:nvSpPr>
          <p:spPr bwMode="auto">
            <a:xfrm>
              <a:off x="1478" y="3409"/>
              <a:ext cx="25" cy="37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24" y="53"/>
                </a:cxn>
                <a:cxn ang="0">
                  <a:pos x="31" y="42"/>
                </a:cxn>
                <a:cxn ang="0">
                  <a:pos x="41" y="35"/>
                </a:cxn>
                <a:cxn ang="0">
                  <a:pos x="53" y="30"/>
                </a:cxn>
                <a:cxn ang="0">
                  <a:pos x="72" y="26"/>
                </a:cxn>
                <a:cxn ang="0">
                  <a:pos x="94" y="21"/>
                </a:cxn>
                <a:cxn ang="0">
                  <a:pos x="104" y="15"/>
                </a:cxn>
                <a:cxn ang="0">
                  <a:pos x="109" y="10"/>
                </a:cxn>
                <a:cxn ang="0">
                  <a:pos x="111" y="7"/>
                </a:cxn>
                <a:cxn ang="0">
                  <a:pos x="113" y="2"/>
                </a:cxn>
                <a:cxn ang="0">
                  <a:pos x="97" y="2"/>
                </a:cxn>
                <a:cxn ang="0">
                  <a:pos x="95" y="3"/>
                </a:cxn>
                <a:cxn ang="0">
                  <a:pos x="94" y="5"/>
                </a:cxn>
                <a:cxn ang="0">
                  <a:pos x="91" y="7"/>
                </a:cxn>
                <a:cxn ang="0">
                  <a:pos x="82" y="10"/>
                </a:cxn>
                <a:cxn ang="0">
                  <a:pos x="46" y="19"/>
                </a:cxn>
                <a:cxn ang="0">
                  <a:pos x="26" y="29"/>
                </a:cxn>
                <a:cxn ang="0">
                  <a:pos x="13" y="45"/>
                </a:cxn>
                <a:cxn ang="0">
                  <a:pos x="5" y="66"/>
                </a:cxn>
                <a:cxn ang="0">
                  <a:pos x="0" y="97"/>
                </a:cxn>
                <a:cxn ang="0">
                  <a:pos x="1" y="129"/>
                </a:cxn>
                <a:cxn ang="0">
                  <a:pos x="7" y="149"/>
                </a:cxn>
                <a:cxn ang="0">
                  <a:pos x="15" y="166"/>
                </a:cxn>
                <a:cxn ang="0">
                  <a:pos x="29" y="179"/>
                </a:cxn>
                <a:cxn ang="0">
                  <a:pos x="47" y="186"/>
                </a:cxn>
                <a:cxn ang="0">
                  <a:pos x="69" y="187"/>
                </a:cxn>
                <a:cxn ang="0">
                  <a:pos x="88" y="182"/>
                </a:cxn>
                <a:cxn ang="0">
                  <a:pos x="103" y="173"/>
                </a:cxn>
                <a:cxn ang="0">
                  <a:pos x="115" y="158"/>
                </a:cxn>
                <a:cxn ang="0">
                  <a:pos x="122" y="140"/>
                </a:cxn>
                <a:cxn ang="0">
                  <a:pos x="124" y="119"/>
                </a:cxn>
                <a:cxn ang="0">
                  <a:pos x="122" y="99"/>
                </a:cxn>
                <a:cxn ang="0">
                  <a:pos x="116" y="82"/>
                </a:cxn>
                <a:cxn ang="0">
                  <a:pos x="105" y="67"/>
                </a:cxn>
                <a:cxn ang="0">
                  <a:pos x="90" y="57"/>
                </a:cxn>
                <a:cxn ang="0">
                  <a:pos x="71" y="52"/>
                </a:cxn>
                <a:cxn ang="0">
                  <a:pos x="55" y="52"/>
                </a:cxn>
                <a:cxn ang="0">
                  <a:pos x="44" y="55"/>
                </a:cxn>
                <a:cxn ang="0">
                  <a:pos x="36" y="58"/>
                </a:cxn>
                <a:cxn ang="0">
                  <a:pos x="27" y="63"/>
                </a:cxn>
                <a:cxn ang="0">
                  <a:pos x="21" y="71"/>
                </a:cxn>
              </a:cxnLst>
              <a:rect l="0" t="0" r="r" b="b"/>
              <a:pathLst>
                <a:path w="124" h="187">
                  <a:moveTo>
                    <a:pt x="16" y="76"/>
                  </a:moveTo>
                  <a:lnTo>
                    <a:pt x="17" y="71"/>
                  </a:lnTo>
                  <a:lnTo>
                    <a:pt x="19" y="66"/>
                  </a:lnTo>
                  <a:lnTo>
                    <a:pt x="21" y="60"/>
                  </a:lnTo>
                  <a:lnTo>
                    <a:pt x="22" y="56"/>
                  </a:lnTo>
                  <a:lnTo>
                    <a:pt x="24" y="53"/>
                  </a:lnTo>
                  <a:lnTo>
                    <a:pt x="26" y="48"/>
                  </a:lnTo>
                  <a:lnTo>
                    <a:pt x="29" y="45"/>
                  </a:lnTo>
                  <a:lnTo>
                    <a:pt x="31" y="42"/>
                  </a:lnTo>
                  <a:lnTo>
                    <a:pt x="35" y="40"/>
                  </a:lnTo>
                  <a:lnTo>
                    <a:pt x="38" y="37"/>
                  </a:lnTo>
                  <a:lnTo>
                    <a:pt x="41" y="35"/>
                  </a:lnTo>
                  <a:lnTo>
                    <a:pt x="44" y="34"/>
                  </a:lnTo>
                  <a:lnTo>
                    <a:pt x="48" y="31"/>
                  </a:lnTo>
                  <a:lnTo>
                    <a:pt x="53" y="30"/>
                  </a:lnTo>
                  <a:lnTo>
                    <a:pt x="57" y="29"/>
                  </a:lnTo>
                  <a:lnTo>
                    <a:pt x="61" y="28"/>
                  </a:lnTo>
                  <a:lnTo>
                    <a:pt x="72" y="26"/>
                  </a:lnTo>
                  <a:lnTo>
                    <a:pt x="82" y="24"/>
                  </a:lnTo>
                  <a:lnTo>
                    <a:pt x="90" y="22"/>
                  </a:lnTo>
                  <a:lnTo>
                    <a:pt x="94" y="21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4" y="15"/>
                  </a:lnTo>
                  <a:lnTo>
                    <a:pt x="107" y="13"/>
                  </a:lnTo>
                  <a:lnTo>
                    <a:pt x="108" y="11"/>
                  </a:lnTo>
                  <a:lnTo>
                    <a:pt x="109" y="10"/>
                  </a:lnTo>
                  <a:lnTo>
                    <a:pt x="110" y="9"/>
                  </a:lnTo>
                  <a:lnTo>
                    <a:pt x="111" y="8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3" y="4"/>
                  </a:lnTo>
                  <a:lnTo>
                    <a:pt x="113" y="2"/>
                  </a:lnTo>
                  <a:lnTo>
                    <a:pt x="113" y="0"/>
                  </a:lnTo>
                  <a:lnTo>
                    <a:pt x="97" y="0"/>
                  </a:lnTo>
                  <a:lnTo>
                    <a:pt x="97" y="2"/>
                  </a:lnTo>
                  <a:lnTo>
                    <a:pt x="97" y="2"/>
                  </a:lnTo>
                  <a:lnTo>
                    <a:pt x="97" y="3"/>
                  </a:lnTo>
                  <a:lnTo>
                    <a:pt x="95" y="3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4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1" y="7"/>
                  </a:lnTo>
                  <a:lnTo>
                    <a:pt x="89" y="8"/>
                  </a:lnTo>
                  <a:lnTo>
                    <a:pt x="87" y="9"/>
                  </a:lnTo>
                  <a:lnTo>
                    <a:pt x="82" y="10"/>
                  </a:lnTo>
                  <a:lnTo>
                    <a:pt x="74" y="12"/>
                  </a:lnTo>
                  <a:lnTo>
                    <a:pt x="55" y="16"/>
                  </a:lnTo>
                  <a:lnTo>
                    <a:pt x="46" y="19"/>
                  </a:lnTo>
                  <a:lnTo>
                    <a:pt x="39" y="22"/>
                  </a:lnTo>
                  <a:lnTo>
                    <a:pt x="32" y="25"/>
                  </a:lnTo>
                  <a:lnTo>
                    <a:pt x="26" y="29"/>
                  </a:lnTo>
                  <a:lnTo>
                    <a:pt x="21" y="34"/>
                  </a:lnTo>
                  <a:lnTo>
                    <a:pt x="16" y="39"/>
                  </a:lnTo>
                  <a:lnTo>
                    <a:pt x="13" y="45"/>
                  </a:lnTo>
                  <a:lnTo>
                    <a:pt x="10" y="52"/>
                  </a:lnTo>
                  <a:lnTo>
                    <a:pt x="7" y="58"/>
                  </a:lnTo>
                  <a:lnTo>
                    <a:pt x="5" y="66"/>
                  </a:lnTo>
                  <a:lnTo>
                    <a:pt x="4" y="73"/>
                  </a:lnTo>
                  <a:lnTo>
                    <a:pt x="3" y="81"/>
                  </a:lnTo>
                  <a:lnTo>
                    <a:pt x="0" y="97"/>
                  </a:lnTo>
                  <a:lnTo>
                    <a:pt x="0" y="113"/>
                  </a:lnTo>
                  <a:lnTo>
                    <a:pt x="0" y="121"/>
                  </a:lnTo>
                  <a:lnTo>
                    <a:pt x="1" y="129"/>
                  </a:lnTo>
                  <a:lnTo>
                    <a:pt x="3" y="136"/>
                  </a:lnTo>
                  <a:lnTo>
                    <a:pt x="5" y="142"/>
                  </a:lnTo>
                  <a:lnTo>
                    <a:pt x="7" y="149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6"/>
                  </a:lnTo>
                  <a:lnTo>
                    <a:pt x="20" y="171"/>
                  </a:lnTo>
                  <a:lnTo>
                    <a:pt x="25" y="176"/>
                  </a:lnTo>
                  <a:lnTo>
                    <a:pt x="29" y="179"/>
                  </a:lnTo>
                  <a:lnTo>
                    <a:pt x="35" y="182"/>
                  </a:lnTo>
                  <a:lnTo>
                    <a:pt x="41" y="184"/>
                  </a:lnTo>
                  <a:lnTo>
                    <a:pt x="47" y="186"/>
                  </a:lnTo>
                  <a:lnTo>
                    <a:pt x="55" y="187"/>
                  </a:lnTo>
                  <a:lnTo>
                    <a:pt x="62" y="187"/>
                  </a:lnTo>
                  <a:lnTo>
                    <a:pt x="69" y="187"/>
                  </a:lnTo>
                  <a:lnTo>
                    <a:pt x="76" y="186"/>
                  </a:lnTo>
                  <a:lnTo>
                    <a:pt x="82" y="184"/>
                  </a:lnTo>
                  <a:lnTo>
                    <a:pt x="88" y="182"/>
                  </a:lnTo>
                  <a:lnTo>
                    <a:pt x="93" y="180"/>
                  </a:lnTo>
                  <a:lnTo>
                    <a:pt x="99" y="177"/>
                  </a:lnTo>
                  <a:lnTo>
                    <a:pt x="103" y="173"/>
                  </a:lnTo>
                  <a:lnTo>
                    <a:pt x="107" y="169"/>
                  </a:lnTo>
                  <a:lnTo>
                    <a:pt x="111" y="164"/>
                  </a:lnTo>
                  <a:lnTo>
                    <a:pt x="115" y="158"/>
                  </a:lnTo>
                  <a:lnTo>
                    <a:pt x="118" y="153"/>
                  </a:lnTo>
                  <a:lnTo>
                    <a:pt x="120" y="147"/>
                  </a:lnTo>
                  <a:lnTo>
                    <a:pt x="122" y="140"/>
                  </a:lnTo>
                  <a:lnTo>
                    <a:pt x="123" y="134"/>
                  </a:lnTo>
                  <a:lnTo>
                    <a:pt x="124" y="126"/>
                  </a:lnTo>
                  <a:lnTo>
                    <a:pt x="124" y="119"/>
                  </a:lnTo>
                  <a:lnTo>
                    <a:pt x="124" y="113"/>
                  </a:lnTo>
                  <a:lnTo>
                    <a:pt x="123" y="105"/>
                  </a:lnTo>
                  <a:lnTo>
                    <a:pt x="122" y="99"/>
                  </a:lnTo>
                  <a:lnTo>
                    <a:pt x="120" y="92"/>
                  </a:lnTo>
                  <a:lnTo>
                    <a:pt x="118" y="87"/>
                  </a:lnTo>
                  <a:lnTo>
                    <a:pt x="116" y="82"/>
                  </a:lnTo>
                  <a:lnTo>
                    <a:pt x="113" y="76"/>
                  </a:lnTo>
                  <a:lnTo>
                    <a:pt x="109" y="71"/>
                  </a:lnTo>
                  <a:lnTo>
                    <a:pt x="105" y="67"/>
                  </a:lnTo>
                  <a:lnTo>
                    <a:pt x="101" y="63"/>
                  </a:lnTo>
                  <a:lnTo>
                    <a:pt x="95" y="60"/>
                  </a:lnTo>
                  <a:lnTo>
                    <a:pt x="90" y="57"/>
                  </a:lnTo>
                  <a:lnTo>
                    <a:pt x="84" y="55"/>
                  </a:lnTo>
                  <a:lnTo>
                    <a:pt x="77" y="53"/>
                  </a:lnTo>
                  <a:lnTo>
                    <a:pt x="71" y="52"/>
                  </a:lnTo>
                  <a:lnTo>
                    <a:pt x="63" y="52"/>
                  </a:lnTo>
                  <a:lnTo>
                    <a:pt x="59" y="52"/>
                  </a:lnTo>
                  <a:lnTo>
                    <a:pt x="55" y="52"/>
                  </a:lnTo>
                  <a:lnTo>
                    <a:pt x="52" y="53"/>
                  </a:lnTo>
                  <a:lnTo>
                    <a:pt x="48" y="54"/>
                  </a:lnTo>
                  <a:lnTo>
                    <a:pt x="44" y="55"/>
                  </a:lnTo>
                  <a:lnTo>
                    <a:pt x="41" y="56"/>
                  </a:lnTo>
                  <a:lnTo>
                    <a:pt x="38" y="57"/>
                  </a:lnTo>
                  <a:lnTo>
                    <a:pt x="36" y="58"/>
                  </a:lnTo>
                  <a:lnTo>
                    <a:pt x="32" y="60"/>
                  </a:lnTo>
                  <a:lnTo>
                    <a:pt x="29" y="62"/>
                  </a:lnTo>
                  <a:lnTo>
                    <a:pt x="27" y="63"/>
                  </a:lnTo>
                  <a:lnTo>
                    <a:pt x="25" y="67"/>
                  </a:lnTo>
                  <a:lnTo>
                    <a:pt x="23" y="69"/>
                  </a:lnTo>
                  <a:lnTo>
                    <a:pt x="21" y="71"/>
                  </a:lnTo>
                  <a:lnTo>
                    <a:pt x="19" y="73"/>
                  </a:lnTo>
                  <a:lnTo>
                    <a:pt x="16" y="7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0" name="Freeform 293"/>
            <p:cNvSpPr>
              <a:spLocks/>
            </p:cNvSpPr>
            <p:nvPr/>
          </p:nvSpPr>
          <p:spPr bwMode="auto">
            <a:xfrm>
              <a:off x="1482" y="3422"/>
              <a:ext cx="18" cy="21"/>
            </a:xfrm>
            <a:custGeom>
              <a:avLst/>
              <a:gdLst/>
              <a:ahLst/>
              <a:cxnLst>
                <a:cxn ang="0">
                  <a:pos x="41" y="109"/>
                </a:cxn>
                <a:cxn ang="0">
                  <a:pos x="31" y="106"/>
                </a:cxn>
                <a:cxn ang="0">
                  <a:pos x="23" y="102"/>
                </a:cxn>
                <a:cxn ang="0">
                  <a:pos x="15" y="96"/>
                </a:cxn>
                <a:cxn ang="0">
                  <a:pos x="9" y="88"/>
                </a:cxn>
                <a:cxn ang="0">
                  <a:pos x="5" y="79"/>
                </a:cxn>
                <a:cxn ang="0">
                  <a:pos x="3" y="68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1" y="37"/>
                </a:cxn>
                <a:cxn ang="0">
                  <a:pos x="5" y="27"/>
                </a:cxn>
                <a:cxn ang="0">
                  <a:pos x="9" y="19"/>
                </a:cxn>
                <a:cxn ang="0">
                  <a:pos x="14" y="12"/>
                </a:cxn>
                <a:cxn ang="0">
                  <a:pos x="22" y="6"/>
                </a:cxn>
                <a:cxn ang="0">
                  <a:pos x="30" y="2"/>
                </a:cxn>
                <a:cxn ang="0">
                  <a:pos x="41" y="0"/>
                </a:cxn>
                <a:cxn ang="0">
                  <a:pos x="53" y="0"/>
                </a:cxn>
                <a:cxn ang="0">
                  <a:pos x="62" y="2"/>
                </a:cxn>
                <a:cxn ang="0">
                  <a:pos x="71" y="6"/>
                </a:cxn>
                <a:cxn ang="0">
                  <a:pos x="78" y="12"/>
                </a:cxn>
                <a:cxn ang="0">
                  <a:pos x="84" y="20"/>
                </a:cxn>
                <a:cxn ang="0">
                  <a:pos x="88" y="28"/>
                </a:cxn>
                <a:cxn ang="0">
                  <a:pos x="90" y="38"/>
                </a:cxn>
                <a:cxn ang="0">
                  <a:pos x="91" y="49"/>
                </a:cxn>
                <a:cxn ang="0">
                  <a:pos x="91" y="59"/>
                </a:cxn>
                <a:cxn ang="0">
                  <a:pos x="90" y="69"/>
                </a:cxn>
                <a:cxn ang="0">
                  <a:pos x="87" y="80"/>
                </a:cxn>
                <a:cxn ang="0">
                  <a:pos x="84" y="88"/>
                </a:cxn>
                <a:cxn ang="0">
                  <a:pos x="78" y="96"/>
                </a:cxn>
                <a:cxn ang="0">
                  <a:pos x="71" y="102"/>
                </a:cxn>
                <a:cxn ang="0">
                  <a:pos x="62" y="106"/>
                </a:cxn>
                <a:cxn ang="0">
                  <a:pos x="52" y="109"/>
                </a:cxn>
              </a:cxnLst>
              <a:rect l="0" t="0" r="r" b="b"/>
              <a:pathLst>
                <a:path w="91" h="109">
                  <a:moveTo>
                    <a:pt x="46" y="109"/>
                  </a:moveTo>
                  <a:lnTo>
                    <a:pt x="41" y="109"/>
                  </a:lnTo>
                  <a:lnTo>
                    <a:pt x="36" y="108"/>
                  </a:lnTo>
                  <a:lnTo>
                    <a:pt x="31" y="106"/>
                  </a:lnTo>
                  <a:lnTo>
                    <a:pt x="26" y="105"/>
                  </a:lnTo>
                  <a:lnTo>
                    <a:pt x="23" y="102"/>
                  </a:lnTo>
                  <a:lnTo>
                    <a:pt x="19" y="99"/>
                  </a:lnTo>
                  <a:lnTo>
                    <a:pt x="15" y="96"/>
                  </a:lnTo>
                  <a:lnTo>
                    <a:pt x="12" y="92"/>
                  </a:lnTo>
                  <a:lnTo>
                    <a:pt x="9" y="88"/>
                  </a:lnTo>
                  <a:lnTo>
                    <a:pt x="7" y="83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3" y="68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1" y="41"/>
                  </a:lnTo>
                  <a:lnTo>
                    <a:pt x="1" y="37"/>
                  </a:lnTo>
                  <a:lnTo>
                    <a:pt x="4" y="32"/>
                  </a:lnTo>
                  <a:lnTo>
                    <a:pt x="5" y="27"/>
                  </a:lnTo>
                  <a:lnTo>
                    <a:pt x="7" y="23"/>
                  </a:lnTo>
                  <a:lnTo>
                    <a:pt x="9" y="19"/>
                  </a:lnTo>
                  <a:lnTo>
                    <a:pt x="11" y="16"/>
                  </a:lnTo>
                  <a:lnTo>
                    <a:pt x="14" y="12"/>
                  </a:lnTo>
                  <a:lnTo>
                    <a:pt x="17" y="9"/>
                  </a:lnTo>
                  <a:lnTo>
                    <a:pt x="22" y="6"/>
                  </a:lnTo>
                  <a:lnTo>
                    <a:pt x="26" y="4"/>
                  </a:lnTo>
                  <a:lnTo>
                    <a:pt x="30" y="2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8" y="1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2"/>
                  </a:lnTo>
                  <a:lnTo>
                    <a:pt x="82" y="16"/>
                  </a:lnTo>
                  <a:lnTo>
                    <a:pt x="84" y="20"/>
                  </a:lnTo>
                  <a:lnTo>
                    <a:pt x="86" y="24"/>
                  </a:lnTo>
                  <a:lnTo>
                    <a:pt x="88" y="28"/>
                  </a:lnTo>
                  <a:lnTo>
                    <a:pt x="89" y="33"/>
                  </a:lnTo>
                  <a:lnTo>
                    <a:pt x="90" y="38"/>
                  </a:lnTo>
                  <a:lnTo>
                    <a:pt x="90" y="43"/>
                  </a:lnTo>
                  <a:lnTo>
                    <a:pt x="91" y="49"/>
                  </a:lnTo>
                  <a:lnTo>
                    <a:pt x="91" y="54"/>
                  </a:lnTo>
                  <a:lnTo>
                    <a:pt x="91" y="59"/>
                  </a:lnTo>
                  <a:lnTo>
                    <a:pt x="90" y="65"/>
                  </a:lnTo>
                  <a:lnTo>
                    <a:pt x="90" y="69"/>
                  </a:lnTo>
                  <a:lnTo>
                    <a:pt x="89" y="74"/>
                  </a:lnTo>
                  <a:lnTo>
                    <a:pt x="87" y="80"/>
                  </a:lnTo>
                  <a:lnTo>
                    <a:pt x="86" y="84"/>
                  </a:lnTo>
                  <a:lnTo>
                    <a:pt x="84" y="88"/>
                  </a:lnTo>
                  <a:lnTo>
                    <a:pt x="81" y="92"/>
                  </a:lnTo>
                  <a:lnTo>
                    <a:pt x="78" y="96"/>
                  </a:lnTo>
                  <a:lnTo>
                    <a:pt x="74" y="99"/>
                  </a:lnTo>
                  <a:lnTo>
                    <a:pt x="71" y="102"/>
                  </a:lnTo>
                  <a:lnTo>
                    <a:pt x="67" y="105"/>
                  </a:lnTo>
                  <a:lnTo>
                    <a:pt x="62" y="106"/>
                  </a:lnTo>
                  <a:lnTo>
                    <a:pt x="57" y="108"/>
                  </a:lnTo>
                  <a:lnTo>
                    <a:pt x="52" y="109"/>
                  </a:lnTo>
                  <a:lnTo>
                    <a:pt x="46" y="109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1" name="Freeform 294"/>
            <p:cNvSpPr>
              <a:spLocks/>
            </p:cNvSpPr>
            <p:nvPr/>
          </p:nvSpPr>
          <p:spPr bwMode="auto">
            <a:xfrm>
              <a:off x="1509" y="3419"/>
              <a:ext cx="25" cy="2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1" y="3"/>
                </a:cxn>
                <a:cxn ang="0">
                  <a:pos x="29" y="8"/>
                </a:cxn>
                <a:cxn ang="0">
                  <a:pos x="20" y="15"/>
                </a:cxn>
                <a:cxn ang="0">
                  <a:pos x="12" y="24"/>
                </a:cxn>
                <a:cxn ang="0">
                  <a:pos x="7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0"/>
                </a:cxn>
                <a:cxn ang="0">
                  <a:pos x="8" y="103"/>
                </a:cxn>
                <a:cxn ang="0">
                  <a:pos x="14" y="114"/>
                </a:cxn>
                <a:cxn ang="0">
                  <a:pos x="23" y="122"/>
                </a:cxn>
                <a:cxn ang="0">
                  <a:pos x="32" y="129"/>
                </a:cxn>
                <a:cxn ang="0">
                  <a:pos x="43" y="133"/>
                </a:cxn>
                <a:cxn ang="0">
                  <a:pos x="55" y="135"/>
                </a:cxn>
                <a:cxn ang="0">
                  <a:pos x="68" y="135"/>
                </a:cxn>
                <a:cxn ang="0">
                  <a:pos x="80" y="132"/>
                </a:cxn>
                <a:cxn ang="0">
                  <a:pos x="92" y="128"/>
                </a:cxn>
                <a:cxn ang="0">
                  <a:pos x="103" y="121"/>
                </a:cxn>
                <a:cxn ang="0">
                  <a:pos x="110" y="112"/>
                </a:cxn>
                <a:cxn ang="0">
                  <a:pos x="117" y="101"/>
                </a:cxn>
                <a:cxn ang="0">
                  <a:pos x="122" y="88"/>
                </a:cxn>
                <a:cxn ang="0">
                  <a:pos x="124" y="74"/>
                </a:cxn>
                <a:cxn ang="0">
                  <a:pos x="124" y="61"/>
                </a:cxn>
                <a:cxn ang="0">
                  <a:pos x="122" y="47"/>
                </a:cxn>
                <a:cxn ang="0">
                  <a:pos x="118" y="35"/>
                </a:cxn>
                <a:cxn ang="0">
                  <a:pos x="112" y="24"/>
                </a:cxn>
                <a:cxn ang="0">
                  <a:pos x="104" y="15"/>
                </a:cxn>
                <a:cxn ang="0">
                  <a:pos x="94" y="8"/>
                </a:cxn>
                <a:cxn ang="0">
                  <a:pos x="83" y="3"/>
                </a:cxn>
                <a:cxn ang="0">
                  <a:pos x="69" y="0"/>
                </a:cxn>
              </a:cxnLst>
              <a:rect l="0" t="0" r="r" b="b"/>
              <a:pathLst>
                <a:path w="124" h="135">
                  <a:moveTo>
                    <a:pt x="61" y="0"/>
                  </a:moveTo>
                  <a:lnTo>
                    <a:pt x="54" y="0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4" y="5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20" y="15"/>
                  </a:lnTo>
                  <a:lnTo>
                    <a:pt x="15" y="19"/>
                  </a:lnTo>
                  <a:lnTo>
                    <a:pt x="12" y="24"/>
                  </a:lnTo>
                  <a:lnTo>
                    <a:pt x="9" y="30"/>
                  </a:lnTo>
                  <a:lnTo>
                    <a:pt x="7" y="35"/>
                  </a:lnTo>
                  <a:lnTo>
                    <a:pt x="5" y="40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3" y="90"/>
                  </a:lnTo>
                  <a:lnTo>
                    <a:pt x="6" y="97"/>
                  </a:lnTo>
                  <a:lnTo>
                    <a:pt x="8" y="103"/>
                  </a:lnTo>
                  <a:lnTo>
                    <a:pt x="11" y="109"/>
                  </a:lnTo>
                  <a:lnTo>
                    <a:pt x="14" y="114"/>
                  </a:lnTo>
                  <a:lnTo>
                    <a:pt x="18" y="118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32" y="129"/>
                  </a:lnTo>
                  <a:lnTo>
                    <a:pt x="38" y="131"/>
                  </a:lnTo>
                  <a:lnTo>
                    <a:pt x="43" y="133"/>
                  </a:lnTo>
                  <a:lnTo>
                    <a:pt x="49" y="134"/>
                  </a:lnTo>
                  <a:lnTo>
                    <a:pt x="55" y="135"/>
                  </a:lnTo>
                  <a:lnTo>
                    <a:pt x="61" y="135"/>
                  </a:lnTo>
                  <a:lnTo>
                    <a:pt x="68" y="135"/>
                  </a:lnTo>
                  <a:lnTo>
                    <a:pt x="75" y="134"/>
                  </a:lnTo>
                  <a:lnTo>
                    <a:pt x="80" y="132"/>
                  </a:lnTo>
                  <a:lnTo>
                    <a:pt x="87" y="130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3" y="121"/>
                  </a:lnTo>
                  <a:lnTo>
                    <a:pt x="107" y="117"/>
                  </a:lnTo>
                  <a:lnTo>
                    <a:pt x="110" y="112"/>
                  </a:lnTo>
                  <a:lnTo>
                    <a:pt x="115" y="106"/>
                  </a:lnTo>
                  <a:lnTo>
                    <a:pt x="117" y="101"/>
                  </a:lnTo>
                  <a:lnTo>
                    <a:pt x="120" y="95"/>
                  </a:lnTo>
                  <a:lnTo>
                    <a:pt x="122" y="88"/>
                  </a:lnTo>
                  <a:lnTo>
                    <a:pt x="123" y="82"/>
                  </a:lnTo>
                  <a:lnTo>
                    <a:pt x="124" y="74"/>
                  </a:lnTo>
                  <a:lnTo>
                    <a:pt x="124" y="67"/>
                  </a:lnTo>
                  <a:lnTo>
                    <a:pt x="124" y="61"/>
                  </a:lnTo>
                  <a:lnTo>
                    <a:pt x="123" y="53"/>
                  </a:lnTo>
                  <a:lnTo>
                    <a:pt x="122" y="47"/>
                  </a:lnTo>
                  <a:lnTo>
                    <a:pt x="120" y="40"/>
                  </a:lnTo>
                  <a:lnTo>
                    <a:pt x="118" y="35"/>
                  </a:lnTo>
                  <a:lnTo>
                    <a:pt x="116" y="30"/>
                  </a:lnTo>
                  <a:lnTo>
                    <a:pt x="112" y="24"/>
                  </a:lnTo>
                  <a:lnTo>
                    <a:pt x="108" y="19"/>
                  </a:lnTo>
                  <a:lnTo>
                    <a:pt x="104" y="15"/>
                  </a:lnTo>
                  <a:lnTo>
                    <a:pt x="100" y="11"/>
                  </a:lnTo>
                  <a:lnTo>
                    <a:pt x="94" y="8"/>
                  </a:lnTo>
                  <a:lnTo>
                    <a:pt x="89" y="5"/>
                  </a:lnTo>
                  <a:lnTo>
                    <a:pt x="83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1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2" name="Freeform 295"/>
            <p:cNvSpPr>
              <a:spLocks/>
            </p:cNvSpPr>
            <p:nvPr/>
          </p:nvSpPr>
          <p:spPr bwMode="auto">
            <a:xfrm>
              <a:off x="1513" y="3422"/>
              <a:ext cx="18" cy="2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1" y="2"/>
                </a:cxn>
                <a:cxn ang="0">
                  <a:pos x="71" y="6"/>
                </a:cxn>
                <a:cxn ang="0">
                  <a:pos x="77" y="12"/>
                </a:cxn>
                <a:cxn ang="0">
                  <a:pos x="84" y="20"/>
                </a:cxn>
                <a:cxn ang="0">
                  <a:pos x="87" y="28"/>
                </a:cxn>
                <a:cxn ang="0">
                  <a:pos x="90" y="38"/>
                </a:cxn>
                <a:cxn ang="0">
                  <a:pos x="91" y="49"/>
                </a:cxn>
                <a:cxn ang="0">
                  <a:pos x="91" y="59"/>
                </a:cxn>
                <a:cxn ang="0">
                  <a:pos x="90" y="70"/>
                </a:cxn>
                <a:cxn ang="0">
                  <a:pos x="87" y="80"/>
                </a:cxn>
                <a:cxn ang="0">
                  <a:pos x="84" y="88"/>
                </a:cxn>
                <a:cxn ang="0">
                  <a:pos x="77" y="97"/>
                </a:cxn>
                <a:cxn ang="0">
                  <a:pos x="71" y="102"/>
                </a:cxn>
                <a:cxn ang="0">
                  <a:pos x="61" y="107"/>
                </a:cxn>
                <a:cxn ang="0">
                  <a:pos x="52" y="109"/>
                </a:cxn>
                <a:cxn ang="0">
                  <a:pos x="40" y="109"/>
                </a:cxn>
                <a:cxn ang="0">
                  <a:pos x="30" y="107"/>
                </a:cxn>
                <a:cxn ang="0">
                  <a:pos x="22" y="103"/>
                </a:cxn>
                <a:cxn ang="0">
                  <a:pos x="15" y="98"/>
                </a:cxn>
                <a:cxn ang="0">
                  <a:pos x="9" y="90"/>
                </a:cxn>
                <a:cxn ang="0">
                  <a:pos x="5" y="82"/>
                </a:cxn>
                <a:cxn ang="0">
                  <a:pos x="2" y="71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1" y="39"/>
                </a:cxn>
                <a:cxn ang="0">
                  <a:pos x="5" y="29"/>
                </a:cxn>
                <a:cxn ang="0">
                  <a:pos x="8" y="20"/>
                </a:cxn>
                <a:cxn ang="0">
                  <a:pos x="13" y="12"/>
                </a:cxn>
                <a:cxn ang="0">
                  <a:pos x="21" y="7"/>
                </a:cxn>
                <a:cxn ang="0">
                  <a:pos x="29" y="2"/>
                </a:cxn>
                <a:cxn ang="0">
                  <a:pos x="40" y="0"/>
                </a:cxn>
              </a:cxnLst>
              <a:rect l="0" t="0" r="r" b="b"/>
              <a:pathLst>
                <a:path w="91" h="109">
                  <a:moveTo>
                    <a:pt x="45" y="0"/>
                  </a:moveTo>
                  <a:lnTo>
                    <a:pt x="52" y="0"/>
                  </a:lnTo>
                  <a:lnTo>
                    <a:pt x="57" y="1"/>
                  </a:lnTo>
                  <a:lnTo>
                    <a:pt x="61" y="2"/>
                  </a:lnTo>
                  <a:lnTo>
                    <a:pt x="67" y="4"/>
                  </a:lnTo>
                  <a:lnTo>
                    <a:pt x="71" y="6"/>
                  </a:lnTo>
                  <a:lnTo>
                    <a:pt x="74" y="9"/>
                  </a:lnTo>
                  <a:lnTo>
                    <a:pt x="77" y="12"/>
                  </a:lnTo>
                  <a:lnTo>
                    <a:pt x="80" y="16"/>
                  </a:lnTo>
                  <a:lnTo>
                    <a:pt x="84" y="20"/>
                  </a:lnTo>
                  <a:lnTo>
                    <a:pt x="86" y="24"/>
                  </a:lnTo>
                  <a:lnTo>
                    <a:pt x="87" y="28"/>
                  </a:lnTo>
                  <a:lnTo>
                    <a:pt x="89" y="33"/>
                  </a:lnTo>
                  <a:lnTo>
                    <a:pt x="90" y="38"/>
                  </a:lnTo>
                  <a:lnTo>
                    <a:pt x="90" y="43"/>
                  </a:lnTo>
                  <a:lnTo>
                    <a:pt x="91" y="49"/>
                  </a:lnTo>
                  <a:lnTo>
                    <a:pt x="91" y="54"/>
                  </a:lnTo>
                  <a:lnTo>
                    <a:pt x="91" y="59"/>
                  </a:lnTo>
                  <a:lnTo>
                    <a:pt x="90" y="65"/>
                  </a:lnTo>
                  <a:lnTo>
                    <a:pt x="90" y="70"/>
                  </a:lnTo>
                  <a:lnTo>
                    <a:pt x="89" y="75"/>
                  </a:lnTo>
                  <a:lnTo>
                    <a:pt x="87" y="80"/>
                  </a:lnTo>
                  <a:lnTo>
                    <a:pt x="86" y="84"/>
                  </a:lnTo>
                  <a:lnTo>
                    <a:pt x="84" y="88"/>
                  </a:lnTo>
                  <a:lnTo>
                    <a:pt x="80" y="92"/>
                  </a:lnTo>
                  <a:lnTo>
                    <a:pt x="77" y="97"/>
                  </a:lnTo>
                  <a:lnTo>
                    <a:pt x="74" y="100"/>
                  </a:lnTo>
                  <a:lnTo>
                    <a:pt x="71" y="102"/>
                  </a:lnTo>
                  <a:lnTo>
                    <a:pt x="67" y="105"/>
                  </a:lnTo>
                  <a:lnTo>
                    <a:pt x="61" y="107"/>
                  </a:lnTo>
                  <a:lnTo>
                    <a:pt x="57" y="108"/>
                  </a:lnTo>
                  <a:lnTo>
                    <a:pt x="52" y="109"/>
                  </a:lnTo>
                  <a:lnTo>
                    <a:pt x="45" y="109"/>
                  </a:lnTo>
                  <a:lnTo>
                    <a:pt x="40" y="109"/>
                  </a:lnTo>
                  <a:lnTo>
                    <a:pt x="35" y="108"/>
                  </a:lnTo>
                  <a:lnTo>
                    <a:pt x="30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8" y="101"/>
                  </a:lnTo>
                  <a:lnTo>
                    <a:pt x="15" y="98"/>
                  </a:lnTo>
                  <a:lnTo>
                    <a:pt x="12" y="95"/>
                  </a:lnTo>
                  <a:lnTo>
                    <a:pt x="9" y="90"/>
                  </a:lnTo>
                  <a:lnTo>
                    <a:pt x="7" y="86"/>
                  </a:lnTo>
                  <a:lnTo>
                    <a:pt x="5" y="82"/>
                  </a:lnTo>
                  <a:lnTo>
                    <a:pt x="4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2" y="34"/>
                  </a:lnTo>
                  <a:lnTo>
                    <a:pt x="5" y="29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1" y="17"/>
                  </a:lnTo>
                  <a:lnTo>
                    <a:pt x="13" y="12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5" y="1"/>
                  </a:lnTo>
                  <a:lnTo>
                    <a:pt x="40" y="0"/>
                  </a:lnTo>
                  <a:lnTo>
                    <a:pt x="45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3" name="Freeform 296"/>
            <p:cNvSpPr>
              <a:spLocks/>
            </p:cNvSpPr>
            <p:nvPr/>
          </p:nvSpPr>
          <p:spPr bwMode="auto">
            <a:xfrm>
              <a:off x="1539" y="3420"/>
              <a:ext cx="26" cy="3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38"/>
                </a:cxn>
                <a:cxn ang="0">
                  <a:pos x="28" y="48"/>
                </a:cxn>
                <a:cxn ang="0">
                  <a:pos x="26" y="58"/>
                </a:cxn>
                <a:cxn ang="0">
                  <a:pos x="26" y="67"/>
                </a:cxn>
                <a:cxn ang="0">
                  <a:pos x="24" y="77"/>
                </a:cxn>
                <a:cxn ang="0">
                  <a:pos x="22" y="86"/>
                </a:cxn>
                <a:cxn ang="0">
                  <a:pos x="20" y="96"/>
                </a:cxn>
                <a:cxn ang="0">
                  <a:pos x="16" y="106"/>
                </a:cxn>
                <a:cxn ang="0">
                  <a:pos x="14" y="111"/>
                </a:cxn>
                <a:cxn ang="0">
                  <a:pos x="11" y="115"/>
                </a:cxn>
                <a:cxn ang="0">
                  <a:pos x="0" y="115"/>
                </a:cxn>
                <a:cxn ang="0">
                  <a:pos x="0" y="162"/>
                </a:cxn>
                <a:cxn ang="0">
                  <a:pos x="15" y="162"/>
                </a:cxn>
                <a:cxn ang="0">
                  <a:pos x="15" y="128"/>
                </a:cxn>
                <a:cxn ang="0">
                  <a:pos x="114" y="128"/>
                </a:cxn>
                <a:cxn ang="0">
                  <a:pos x="114" y="162"/>
                </a:cxn>
                <a:cxn ang="0">
                  <a:pos x="130" y="162"/>
                </a:cxn>
                <a:cxn ang="0">
                  <a:pos x="130" y="115"/>
                </a:cxn>
                <a:cxn ang="0">
                  <a:pos x="116" y="115"/>
                </a:cxn>
                <a:cxn ang="0">
                  <a:pos x="116" y="0"/>
                </a:cxn>
                <a:cxn ang="0">
                  <a:pos x="28" y="0"/>
                </a:cxn>
              </a:cxnLst>
              <a:rect l="0" t="0" r="r" b="b"/>
              <a:pathLst>
                <a:path w="130" h="162">
                  <a:moveTo>
                    <a:pt x="28" y="0"/>
                  </a:moveTo>
                  <a:lnTo>
                    <a:pt x="28" y="38"/>
                  </a:lnTo>
                  <a:lnTo>
                    <a:pt x="28" y="48"/>
                  </a:lnTo>
                  <a:lnTo>
                    <a:pt x="26" y="58"/>
                  </a:lnTo>
                  <a:lnTo>
                    <a:pt x="26" y="67"/>
                  </a:lnTo>
                  <a:lnTo>
                    <a:pt x="24" y="77"/>
                  </a:lnTo>
                  <a:lnTo>
                    <a:pt x="22" y="86"/>
                  </a:lnTo>
                  <a:lnTo>
                    <a:pt x="20" y="96"/>
                  </a:lnTo>
                  <a:lnTo>
                    <a:pt x="16" y="106"/>
                  </a:lnTo>
                  <a:lnTo>
                    <a:pt x="14" y="111"/>
                  </a:lnTo>
                  <a:lnTo>
                    <a:pt x="11" y="115"/>
                  </a:lnTo>
                  <a:lnTo>
                    <a:pt x="0" y="115"/>
                  </a:lnTo>
                  <a:lnTo>
                    <a:pt x="0" y="162"/>
                  </a:lnTo>
                  <a:lnTo>
                    <a:pt x="15" y="162"/>
                  </a:lnTo>
                  <a:lnTo>
                    <a:pt x="15" y="128"/>
                  </a:lnTo>
                  <a:lnTo>
                    <a:pt x="114" y="128"/>
                  </a:lnTo>
                  <a:lnTo>
                    <a:pt x="114" y="162"/>
                  </a:lnTo>
                  <a:lnTo>
                    <a:pt x="130" y="162"/>
                  </a:lnTo>
                  <a:lnTo>
                    <a:pt x="130" y="115"/>
                  </a:lnTo>
                  <a:lnTo>
                    <a:pt x="116" y="115"/>
                  </a:lnTo>
                  <a:lnTo>
                    <a:pt x="116" y="0"/>
                  </a:lnTo>
                  <a:lnTo>
                    <a:pt x="28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4" name="Freeform 297"/>
            <p:cNvSpPr>
              <a:spLocks/>
            </p:cNvSpPr>
            <p:nvPr/>
          </p:nvSpPr>
          <p:spPr bwMode="auto">
            <a:xfrm>
              <a:off x="1545" y="3422"/>
              <a:ext cx="14" cy="21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73" y="102"/>
                </a:cxn>
                <a:cxn ang="0">
                  <a:pos x="0" y="102"/>
                </a:cxn>
                <a:cxn ang="0">
                  <a:pos x="4" y="93"/>
                </a:cxn>
                <a:cxn ang="0">
                  <a:pos x="8" y="84"/>
                </a:cxn>
                <a:cxn ang="0">
                  <a:pos x="10" y="74"/>
                </a:cxn>
                <a:cxn ang="0">
                  <a:pos x="12" y="66"/>
                </a:cxn>
                <a:cxn ang="0">
                  <a:pos x="13" y="56"/>
                </a:cxn>
                <a:cxn ang="0">
                  <a:pos x="14" y="48"/>
                </a:cxn>
                <a:cxn ang="0">
                  <a:pos x="14" y="27"/>
                </a:cxn>
                <a:cxn ang="0">
                  <a:pos x="14" y="0"/>
                </a:cxn>
                <a:cxn ang="0">
                  <a:pos x="73" y="0"/>
                </a:cxn>
              </a:cxnLst>
              <a:rect l="0" t="0" r="r" b="b"/>
              <a:pathLst>
                <a:path w="73" h="102">
                  <a:moveTo>
                    <a:pt x="73" y="0"/>
                  </a:moveTo>
                  <a:lnTo>
                    <a:pt x="73" y="102"/>
                  </a:lnTo>
                  <a:lnTo>
                    <a:pt x="0" y="102"/>
                  </a:lnTo>
                  <a:lnTo>
                    <a:pt x="4" y="93"/>
                  </a:lnTo>
                  <a:lnTo>
                    <a:pt x="8" y="84"/>
                  </a:lnTo>
                  <a:lnTo>
                    <a:pt x="10" y="74"/>
                  </a:lnTo>
                  <a:lnTo>
                    <a:pt x="12" y="66"/>
                  </a:lnTo>
                  <a:lnTo>
                    <a:pt x="13" y="56"/>
                  </a:lnTo>
                  <a:lnTo>
                    <a:pt x="14" y="48"/>
                  </a:lnTo>
                  <a:lnTo>
                    <a:pt x="14" y="27"/>
                  </a:lnTo>
                  <a:lnTo>
                    <a:pt x="14" y="0"/>
                  </a:lnTo>
                  <a:lnTo>
                    <a:pt x="73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5" name="Freeform 298"/>
            <p:cNvSpPr>
              <a:spLocks/>
            </p:cNvSpPr>
            <p:nvPr/>
          </p:nvSpPr>
          <p:spPr bwMode="auto">
            <a:xfrm>
              <a:off x="1572" y="3420"/>
              <a:ext cx="21" cy="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5" y="129"/>
                </a:cxn>
                <a:cxn ang="0">
                  <a:pos x="15" y="67"/>
                </a:cxn>
                <a:cxn ang="0">
                  <a:pos x="90" y="67"/>
                </a:cxn>
                <a:cxn ang="0">
                  <a:pos x="90" y="129"/>
                </a:cxn>
                <a:cxn ang="0">
                  <a:pos x="105" y="129"/>
                </a:cxn>
                <a:cxn ang="0">
                  <a:pos x="105" y="0"/>
                </a:cxn>
                <a:cxn ang="0">
                  <a:pos x="90" y="0"/>
                </a:cxn>
                <a:cxn ang="0">
                  <a:pos x="90" y="54"/>
                </a:cxn>
                <a:cxn ang="0">
                  <a:pos x="15" y="54"/>
                </a:cxn>
                <a:cxn ang="0">
                  <a:pos x="15" y="0"/>
                </a:cxn>
              </a:cxnLst>
              <a:rect l="0" t="0" r="r" b="b"/>
              <a:pathLst>
                <a:path w="105" h="129">
                  <a:moveTo>
                    <a:pt x="15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5" y="129"/>
                  </a:lnTo>
                  <a:lnTo>
                    <a:pt x="15" y="67"/>
                  </a:lnTo>
                  <a:lnTo>
                    <a:pt x="90" y="67"/>
                  </a:lnTo>
                  <a:lnTo>
                    <a:pt x="90" y="129"/>
                  </a:lnTo>
                  <a:lnTo>
                    <a:pt x="105" y="129"/>
                  </a:lnTo>
                  <a:lnTo>
                    <a:pt x="105" y="0"/>
                  </a:lnTo>
                  <a:lnTo>
                    <a:pt x="90" y="0"/>
                  </a:lnTo>
                  <a:lnTo>
                    <a:pt x="90" y="54"/>
                  </a:lnTo>
                  <a:lnTo>
                    <a:pt x="15" y="54"/>
                  </a:lnTo>
                  <a:lnTo>
                    <a:pt x="1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6" name="Freeform 299"/>
            <p:cNvSpPr>
              <a:spLocks noEditPoints="1"/>
            </p:cNvSpPr>
            <p:nvPr/>
          </p:nvSpPr>
          <p:spPr bwMode="auto">
            <a:xfrm>
              <a:off x="1602" y="3420"/>
              <a:ext cx="28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29"/>
                </a:cxn>
                <a:cxn ang="0">
                  <a:pos x="67" y="128"/>
                </a:cxn>
                <a:cxn ang="0">
                  <a:pos x="75" y="126"/>
                </a:cxn>
                <a:cxn ang="0">
                  <a:pos x="82" y="124"/>
                </a:cxn>
                <a:cxn ang="0">
                  <a:pos x="89" y="118"/>
                </a:cxn>
                <a:cxn ang="0">
                  <a:pos x="95" y="112"/>
                </a:cxn>
                <a:cxn ang="0">
                  <a:pos x="99" y="103"/>
                </a:cxn>
                <a:cxn ang="0">
                  <a:pos x="100" y="92"/>
                </a:cxn>
                <a:cxn ang="0">
                  <a:pos x="99" y="84"/>
                </a:cxn>
                <a:cxn ang="0">
                  <a:pos x="97" y="77"/>
                </a:cxn>
                <a:cxn ang="0">
                  <a:pos x="93" y="70"/>
                </a:cxn>
                <a:cxn ang="0">
                  <a:pos x="87" y="65"/>
                </a:cxn>
                <a:cxn ang="0">
                  <a:pos x="81" y="61"/>
                </a:cxn>
                <a:cxn ang="0">
                  <a:pos x="74" y="58"/>
                </a:cxn>
                <a:cxn ang="0">
                  <a:pos x="64" y="55"/>
                </a:cxn>
                <a:cxn ang="0">
                  <a:pos x="54" y="54"/>
                </a:cxn>
                <a:cxn ang="0">
                  <a:pos x="15" y="0"/>
                </a:cxn>
                <a:cxn ang="0">
                  <a:pos x="53" y="67"/>
                </a:cxn>
                <a:cxn ang="0">
                  <a:pos x="60" y="67"/>
                </a:cxn>
                <a:cxn ang="0">
                  <a:pos x="65" y="69"/>
                </a:cxn>
                <a:cxn ang="0">
                  <a:pos x="70" y="71"/>
                </a:cxn>
                <a:cxn ang="0">
                  <a:pos x="75" y="74"/>
                </a:cxn>
                <a:cxn ang="0">
                  <a:pos x="78" y="78"/>
                </a:cxn>
                <a:cxn ang="0">
                  <a:pos x="81" y="82"/>
                </a:cxn>
                <a:cxn ang="0">
                  <a:pos x="82" y="86"/>
                </a:cxn>
                <a:cxn ang="0">
                  <a:pos x="83" y="92"/>
                </a:cxn>
                <a:cxn ang="0">
                  <a:pos x="83" y="97"/>
                </a:cxn>
                <a:cxn ang="0">
                  <a:pos x="81" y="102"/>
                </a:cxn>
                <a:cxn ang="0">
                  <a:pos x="79" y="107"/>
                </a:cxn>
                <a:cxn ang="0">
                  <a:pos x="75" y="110"/>
                </a:cxn>
                <a:cxn ang="0">
                  <a:pos x="70" y="113"/>
                </a:cxn>
                <a:cxn ang="0">
                  <a:pos x="65" y="115"/>
                </a:cxn>
                <a:cxn ang="0">
                  <a:pos x="58" y="116"/>
                </a:cxn>
                <a:cxn ang="0">
                  <a:pos x="50" y="116"/>
                </a:cxn>
                <a:cxn ang="0">
                  <a:pos x="15" y="67"/>
                </a:cxn>
                <a:cxn ang="0">
                  <a:pos x="128" y="0"/>
                </a:cxn>
                <a:cxn ang="0">
                  <a:pos x="143" y="129"/>
                </a:cxn>
              </a:cxnLst>
              <a:rect l="0" t="0" r="r" b="b"/>
              <a:pathLst>
                <a:path w="143" h="129">
                  <a:moveTo>
                    <a:pt x="15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56" y="129"/>
                  </a:lnTo>
                  <a:lnTo>
                    <a:pt x="61" y="129"/>
                  </a:lnTo>
                  <a:lnTo>
                    <a:pt x="67" y="128"/>
                  </a:lnTo>
                  <a:lnTo>
                    <a:pt x="70" y="127"/>
                  </a:lnTo>
                  <a:lnTo>
                    <a:pt x="75" y="126"/>
                  </a:lnTo>
                  <a:lnTo>
                    <a:pt x="78" y="125"/>
                  </a:lnTo>
                  <a:lnTo>
                    <a:pt x="82" y="124"/>
                  </a:lnTo>
                  <a:lnTo>
                    <a:pt x="85" y="122"/>
                  </a:lnTo>
                  <a:lnTo>
                    <a:pt x="89" y="118"/>
                  </a:lnTo>
                  <a:lnTo>
                    <a:pt x="92" y="115"/>
                  </a:lnTo>
                  <a:lnTo>
                    <a:pt x="95" y="112"/>
                  </a:lnTo>
                  <a:lnTo>
                    <a:pt x="97" y="108"/>
                  </a:lnTo>
                  <a:lnTo>
                    <a:pt x="99" y="103"/>
                  </a:lnTo>
                  <a:lnTo>
                    <a:pt x="100" y="98"/>
                  </a:lnTo>
                  <a:lnTo>
                    <a:pt x="100" y="92"/>
                  </a:lnTo>
                  <a:lnTo>
                    <a:pt x="100" y="87"/>
                  </a:lnTo>
                  <a:lnTo>
                    <a:pt x="99" y="84"/>
                  </a:lnTo>
                  <a:lnTo>
                    <a:pt x="98" y="80"/>
                  </a:lnTo>
                  <a:lnTo>
                    <a:pt x="97" y="77"/>
                  </a:lnTo>
                  <a:lnTo>
                    <a:pt x="95" y="74"/>
                  </a:lnTo>
                  <a:lnTo>
                    <a:pt x="93" y="70"/>
                  </a:lnTo>
                  <a:lnTo>
                    <a:pt x="91" y="67"/>
                  </a:lnTo>
                  <a:lnTo>
                    <a:pt x="87" y="65"/>
                  </a:lnTo>
                  <a:lnTo>
                    <a:pt x="84" y="63"/>
                  </a:lnTo>
                  <a:lnTo>
                    <a:pt x="81" y="61"/>
                  </a:lnTo>
                  <a:lnTo>
                    <a:pt x="77" y="59"/>
                  </a:lnTo>
                  <a:lnTo>
                    <a:pt x="74" y="58"/>
                  </a:lnTo>
                  <a:lnTo>
                    <a:pt x="69" y="56"/>
                  </a:lnTo>
                  <a:lnTo>
                    <a:pt x="64" y="55"/>
                  </a:lnTo>
                  <a:lnTo>
                    <a:pt x="60" y="54"/>
                  </a:lnTo>
                  <a:lnTo>
                    <a:pt x="54" y="54"/>
                  </a:lnTo>
                  <a:lnTo>
                    <a:pt x="15" y="54"/>
                  </a:lnTo>
                  <a:lnTo>
                    <a:pt x="15" y="0"/>
                  </a:lnTo>
                  <a:close/>
                  <a:moveTo>
                    <a:pt x="15" y="67"/>
                  </a:moveTo>
                  <a:lnTo>
                    <a:pt x="53" y="67"/>
                  </a:lnTo>
                  <a:lnTo>
                    <a:pt x="56" y="67"/>
                  </a:lnTo>
                  <a:lnTo>
                    <a:pt x="60" y="67"/>
                  </a:lnTo>
                  <a:lnTo>
                    <a:pt x="63" y="68"/>
                  </a:lnTo>
                  <a:lnTo>
                    <a:pt x="65" y="69"/>
                  </a:lnTo>
                  <a:lnTo>
                    <a:pt x="68" y="70"/>
                  </a:lnTo>
                  <a:lnTo>
                    <a:pt x="70" y="71"/>
                  </a:lnTo>
                  <a:lnTo>
                    <a:pt x="72" y="73"/>
                  </a:lnTo>
                  <a:lnTo>
                    <a:pt x="75" y="74"/>
                  </a:lnTo>
                  <a:lnTo>
                    <a:pt x="77" y="76"/>
                  </a:lnTo>
                  <a:lnTo>
                    <a:pt x="78" y="78"/>
                  </a:lnTo>
                  <a:lnTo>
                    <a:pt x="80" y="79"/>
                  </a:lnTo>
                  <a:lnTo>
                    <a:pt x="81" y="82"/>
                  </a:lnTo>
                  <a:lnTo>
                    <a:pt x="82" y="84"/>
                  </a:lnTo>
                  <a:lnTo>
                    <a:pt x="82" y="86"/>
                  </a:lnTo>
                  <a:lnTo>
                    <a:pt x="83" y="89"/>
                  </a:lnTo>
                  <a:lnTo>
                    <a:pt x="83" y="92"/>
                  </a:lnTo>
                  <a:lnTo>
                    <a:pt x="83" y="95"/>
                  </a:lnTo>
                  <a:lnTo>
                    <a:pt x="83" y="97"/>
                  </a:lnTo>
                  <a:lnTo>
                    <a:pt x="82" y="100"/>
                  </a:lnTo>
                  <a:lnTo>
                    <a:pt x="81" y="102"/>
                  </a:lnTo>
                  <a:lnTo>
                    <a:pt x="80" y="105"/>
                  </a:lnTo>
                  <a:lnTo>
                    <a:pt x="79" y="107"/>
                  </a:lnTo>
                  <a:lnTo>
                    <a:pt x="77" y="109"/>
                  </a:lnTo>
                  <a:lnTo>
                    <a:pt x="75" y="110"/>
                  </a:lnTo>
                  <a:lnTo>
                    <a:pt x="72" y="111"/>
                  </a:lnTo>
                  <a:lnTo>
                    <a:pt x="70" y="113"/>
                  </a:lnTo>
                  <a:lnTo>
                    <a:pt x="67" y="114"/>
                  </a:lnTo>
                  <a:lnTo>
                    <a:pt x="65" y="115"/>
                  </a:lnTo>
                  <a:lnTo>
                    <a:pt x="62" y="115"/>
                  </a:lnTo>
                  <a:lnTo>
                    <a:pt x="58" y="116"/>
                  </a:lnTo>
                  <a:lnTo>
                    <a:pt x="54" y="116"/>
                  </a:lnTo>
                  <a:lnTo>
                    <a:pt x="50" y="116"/>
                  </a:lnTo>
                  <a:lnTo>
                    <a:pt x="15" y="116"/>
                  </a:lnTo>
                  <a:lnTo>
                    <a:pt x="15" y="67"/>
                  </a:lnTo>
                  <a:close/>
                  <a:moveTo>
                    <a:pt x="143" y="0"/>
                  </a:moveTo>
                  <a:lnTo>
                    <a:pt x="128" y="0"/>
                  </a:lnTo>
                  <a:lnTo>
                    <a:pt x="128" y="129"/>
                  </a:lnTo>
                  <a:lnTo>
                    <a:pt x="143" y="12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7" name="Freeform 300"/>
            <p:cNvSpPr>
              <a:spLocks/>
            </p:cNvSpPr>
            <p:nvPr/>
          </p:nvSpPr>
          <p:spPr bwMode="auto">
            <a:xfrm>
              <a:off x="1602" y="3420"/>
              <a:ext cx="20" cy="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56" y="129"/>
                </a:cxn>
                <a:cxn ang="0">
                  <a:pos x="61" y="129"/>
                </a:cxn>
                <a:cxn ang="0">
                  <a:pos x="67" y="128"/>
                </a:cxn>
                <a:cxn ang="0">
                  <a:pos x="70" y="127"/>
                </a:cxn>
                <a:cxn ang="0">
                  <a:pos x="75" y="126"/>
                </a:cxn>
                <a:cxn ang="0">
                  <a:pos x="78" y="125"/>
                </a:cxn>
                <a:cxn ang="0">
                  <a:pos x="82" y="124"/>
                </a:cxn>
                <a:cxn ang="0">
                  <a:pos x="85" y="122"/>
                </a:cxn>
                <a:cxn ang="0">
                  <a:pos x="89" y="118"/>
                </a:cxn>
                <a:cxn ang="0">
                  <a:pos x="92" y="115"/>
                </a:cxn>
                <a:cxn ang="0">
                  <a:pos x="95" y="112"/>
                </a:cxn>
                <a:cxn ang="0">
                  <a:pos x="97" y="108"/>
                </a:cxn>
                <a:cxn ang="0">
                  <a:pos x="99" y="103"/>
                </a:cxn>
                <a:cxn ang="0">
                  <a:pos x="100" y="98"/>
                </a:cxn>
                <a:cxn ang="0">
                  <a:pos x="100" y="92"/>
                </a:cxn>
                <a:cxn ang="0">
                  <a:pos x="100" y="87"/>
                </a:cxn>
                <a:cxn ang="0">
                  <a:pos x="99" y="84"/>
                </a:cxn>
                <a:cxn ang="0">
                  <a:pos x="98" y="80"/>
                </a:cxn>
                <a:cxn ang="0">
                  <a:pos x="97" y="77"/>
                </a:cxn>
                <a:cxn ang="0">
                  <a:pos x="95" y="74"/>
                </a:cxn>
                <a:cxn ang="0">
                  <a:pos x="93" y="70"/>
                </a:cxn>
                <a:cxn ang="0">
                  <a:pos x="91" y="67"/>
                </a:cxn>
                <a:cxn ang="0">
                  <a:pos x="87" y="65"/>
                </a:cxn>
                <a:cxn ang="0">
                  <a:pos x="84" y="63"/>
                </a:cxn>
                <a:cxn ang="0">
                  <a:pos x="81" y="61"/>
                </a:cxn>
                <a:cxn ang="0">
                  <a:pos x="77" y="59"/>
                </a:cxn>
                <a:cxn ang="0">
                  <a:pos x="74" y="58"/>
                </a:cxn>
                <a:cxn ang="0">
                  <a:pos x="69" y="56"/>
                </a:cxn>
                <a:cxn ang="0">
                  <a:pos x="64" y="55"/>
                </a:cxn>
                <a:cxn ang="0">
                  <a:pos x="60" y="54"/>
                </a:cxn>
                <a:cxn ang="0">
                  <a:pos x="54" y="54"/>
                </a:cxn>
                <a:cxn ang="0">
                  <a:pos x="15" y="54"/>
                </a:cxn>
                <a:cxn ang="0">
                  <a:pos x="15" y="0"/>
                </a:cxn>
              </a:cxnLst>
              <a:rect l="0" t="0" r="r" b="b"/>
              <a:pathLst>
                <a:path w="100" h="129">
                  <a:moveTo>
                    <a:pt x="15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56" y="129"/>
                  </a:lnTo>
                  <a:lnTo>
                    <a:pt x="61" y="129"/>
                  </a:lnTo>
                  <a:lnTo>
                    <a:pt x="67" y="128"/>
                  </a:lnTo>
                  <a:lnTo>
                    <a:pt x="70" y="127"/>
                  </a:lnTo>
                  <a:lnTo>
                    <a:pt x="75" y="126"/>
                  </a:lnTo>
                  <a:lnTo>
                    <a:pt x="78" y="125"/>
                  </a:lnTo>
                  <a:lnTo>
                    <a:pt x="82" y="124"/>
                  </a:lnTo>
                  <a:lnTo>
                    <a:pt x="85" y="122"/>
                  </a:lnTo>
                  <a:lnTo>
                    <a:pt x="89" y="118"/>
                  </a:lnTo>
                  <a:lnTo>
                    <a:pt x="92" y="115"/>
                  </a:lnTo>
                  <a:lnTo>
                    <a:pt x="95" y="112"/>
                  </a:lnTo>
                  <a:lnTo>
                    <a:pt x="97" y="108"/>
                  </a:lnTo>
                  <a:lnTo>
                    <a:pt x="99" y="103"/>
                  </a:lnTo>
                  <a:lnTo>
                    <a:pt x="100" y="98"/>
                  </a:lnTo>
                  <a:lnTo>
                    <a:pt x="100" y="92"/>
                  </a:lnTo>
                  <a:lnTo>
                    <a:pt x="100" y="87"/>
                  </a:lnTo>
                  <a:lnTo>
                    <a:pt x="99" y="84"/>
                  </a:lnTo>
                  <a:lnTo>
                    <a:pt x="98" y="80"/>
                  </a:lnTo>
                  <a:lnTo>
                    <a:pt x="97" y="77"/>
                  </a:lnTo>
                  <a:lnTo>
                    <a:pt x="95" y="74"/>
                  </a:lnTo>
                  <a:lnTo>
                    <a:pt x="93" y="70"/>
                  </a:lnTo>
                  <a:lnTo>
                    <a:pt x="91" y="67"/>
                  </a:lnTo>
                  <a:lnTo>
                    <a:pt x="87" y="65"/>
                  </a:lnTo>
                  <a:lnTo>
                    <a:pt x="84" y="63"/>
                  </a:lnTo>
                  <a:lnTo>
                    <a:pt x="81" y="61"/>
                  </a:lnTo>
                  <a:lnTo>
                    <a:pt x="77" y="59"/>
                  </a:lnTo>
                  <a:lnTo>
                    <a:pt x="74" y="58"/>
                  </a:lnTo>
                  <a:lnTo>
                    <a:pt x="69" y="56"/>
                  </a:lnTo>
                  <a:lnTo>
                    <a:pt x="64" y="55"/>
                  </a:lnTo>
                  <a:lnTo>
                    <a:pt x="60" y="54"/>
                  </a:lnTo>
                  <a:lnTo>
                    <a:pt x="54" y="54"/>
                  </a:lnTo>
                  <a:lnTo>
                    <a:pt x="15" y="54"/>
                  </a:lnTo>
                  <a:lnTo>
                    <a:pt x="1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8" name="Freeform 301"/>
            <p:cNvSpPr>
              <a:spLocks/>
            </p:cNvSpPr>
            <p:nvPr/>
          </p:nvSpPr>
          <p:spPr bwMode="auto">
            <a:xfrm>
              <a:off x="1605" y="3433"/>
              <a:ext cx="1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0"/>
                </a:cxn>
                <a:cxn ang="0">
                  <a:pos x="41" y="0"/>
                </a:cxn>
                <a:cxn ang="0">
                  <a:pos x="45" y="0"/>
                </a:cxn>
                <a:cxn ang="0">
                  <a:pos x="48" y="1"/>
                </a:cxn>
                <a:cxn ang="0">
                  <a:pos x="50" y="2"/>
                </a:cxn>
                <a:cxn ang="0">
                  <a:pos x="53" y="3"/>
                </a:cxn>
                <a:cxn ang="0">
                  <a:pos x="55" y="4"/>
                </a:cxn>
                <a:cxn ang="0">
                  <a:pos x="57" y="6"/>
                </a:cxn>
                <a:cxn ang="0">
                  <a:pos x="60" y="7"/>
                </a:cxn>
                <a:cxn ang="0">
                  <a:pos x="62" y="9"/>
                </a:cxn>
                <a:cxn ang="0">
                  <a:pos x="63" y="11"/>
                </a:cxn>
                <a:cxn ang="0">
                  <a:pos x="65" y="12"/>
                </a:cxn>
                <a:cxn ang="0">
                  <a:pos x="66" y="15"/>
                </a:cxn>
                <a:cxn ang="0">
                  <a:pos x="67" y="17"/>
                </a:cxn>
                <a:cxn ang="0">
                  <a:pos x="67" y="19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68" y="28"/>
                </a:cxn>
                <a:cxn ang="0">
                  <a:pos x="68" y="30"/>
                </a:cxn>
                <a:cxn ang="0">
                  <a:pos x="67" y="33"/>
                </a:cxn>
                <a:cxn ang="0">
                  <a:pos x="66" y="35"/>
                </a:cxn>
                <a:cxn ang="0">
                  <a:pos x="65" y="38"/>
                </a:cxn>
                <a:cxn ang="0">
                  <a:pos x="64" y="40"/>
                </a:cxn>
                <a:cxn ang="0">
                  <a:pos x="62" y="42"/>
                </a:cxn>
                <a:cxn ang="0">
                  <a:pos x="60" y="43"/>
                </a:cxn>
                <a:cxn ang="0">
                  <a:pos x="57" y="44"/>
                </a:cxn>
                <a:cxn ang="0">
                  <a:pos x="55" y="46"/>
                </a:cxn>
                <a:cxn ang="0">
                  <a:pos x="52" y="47"/>
                </a:cxn>
                <a:cxn ang="0">
                  <a:pos x="50" y="48"/>
                </a:cxn>
                <a:cxn ang="0">
                  <a:pos x="47" y="48"/>
                </a:cxn>
                <a:cxn ang="0">
                  <a:pos x="43" y="49"/>
                </a:cxn>
                <a:cxn ang="0">
                  <a:pos x="39" y="49"/>
                </a:cxn>
                <a:cxn ang="0">
                  <a:pos x="35" y="49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68" h="49">
                  <a:moveTo>
                    <a:pt x="0" y="0"/>
                  </a:moveTo>
                  <a:lnTo>
                    <a:pt x="38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48" y="1"/>
                  </a:lnTo>
                  <a:lnTo>
                    <a:pt x="50" y="2"/>
                  </a:lnTo>
                  <a:lnTo>
                    <a:pt x="53" y="3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0" y="7"/>
                  </a:lnTo>
                  <a:lnTo>
                    <a:pt x="62" y="9"/>
                  </a:lnTo>
                  <a:lnTo>
                    <a:pt x="63" y="11"/>
                  </a:lnTo>
                  <a:lnTo>
                    <a:pt x="65" y="12"/>
                  </a:lnTo>
                  <a:lnTo>
                    <a:pt x="66" y="15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8" y="22"/>
                  </a:lnTo>
                  <a:lnTo>
                    <a:pt x="68" y="25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7" y="33"/>
                  </a:lnTo>
                  <a:lnTo>
                    <a:pt x="66" y="35"/>
                  </a:lnTo>
                  <a:lnTo>
                    <a:pt x="65" y="38"/>
                  </a:lnTo>
                  <a:lnTo>
                    <a:pt x="64" y="40"/>
                  </a:lnTo>
                  <a:lnTo>
                    <a:pt x="62" y="42"/>
                  </a:lnTo>
                  <a:lnTo>
                    <a:pt x="60" y="43"/>
                  </a:lnTo>
                  <a:lnTo>
                    <a:pt x="57" y="44"/>
                  </a:lnTo>
                  <a:lnTo>
                    <a:pt x="55" y="46"/>
                  </a:lnTo>
                  <a:lnTo>
                    <a:pt x="52" y="47"/>
                  </a:lnTo>
                  <a:lnTo>
                    <a:pt x="50" y="48"/>
                  </a:lnTo>
                  <a:lnTo>
                    <a:pt x="47" y="48"/>
                  </a:lnTo>
                  <a:lnTo>
                    <a:pt x="43" y="49"/>
                  </a:lnTo>
                  <a:lnTo>
                    <a:pt x="39" y="49"/>
                  </a:lnTo>
                  <a:lnTo>
                    <a:pt x="35" y="49"/>
                  </a:ln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299" name="Rectangle 302"/>
            <p:cNvSpPr>
              <a:spLocks noChangeArrowheads="1"/>
            </p:cNvSpPr>
            <p:nvPr/>
          </p:nvSpPr>
          <p:spPr bwMode="auto">
            <a:xfrm>
              <a:off x="1627" y="3420"/>
              <a:ext cx="3" cy="25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0" name="Freeform 303"/>
            <p:cNvSpPr>
              <a:spLocks/>
            </p:cNvSpPr>
            <p:nvPr/>
          </p:nvSpPr>
          <p:spPr bwMode="auto">
            <a:xfrm>
              <a:off x="1639" y="3420"/>
              <a:ext cx="22" cy="2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7" y="129"/>
                </a:cxn>
                <a:cxn ang="0">
                  <a:pos x="94" y="19"/>
                </a:cxn>
                <a:cxn ang="0">
                  <a:pos x="94" y="129"/>
                </a:cxn>
                <a:cxn ang="0">
                  <a:pos x="109" y="129"/>
                </a:cxn>
                <a:cxn ang="0">
                  <a:pos x="109" y="0"/>
                </a:cxn>
                <a:cxn ang="0">
                  <a:pos x="92" y="0"/>
                </a:cxn>
                <a:cxn ang="0">
                  <a:pos x="15" y="109"/>
                </a:cxn>
                <a:cxn ang="0">
                  <a:pos x="15" y="0"/>
                </a:cxn>
              </a:cxnLst>
              <a:rect l="0" t="0" r="r" b="b"/>
              <a:pathLst>
                <a:path w="109" h="129">
                  <a:moveTo>
                    <a:pt x="15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7" y="129"/>
                  </a:lnTo>
                  <a:lnTo>
                    <a:pt x="94" y="19"/>
                  </a:lnTo>
                  <a:lnTo>
                    <a:pt x="94" y="129"/>
                  </a:lnTo>
                  <a:lnTo>
                    <a:pt x="109" y="129"/>
                  </a:lnTo>
                  <a:lnTo>
                    <a:pt x="109" y="0"/>
                  </a:lnTo>
                  <a:lnTo>
                    <a:pt x="92" y="0"/>
                  </a:lnTo>
                  <a:lnTo>
                    <a:pt x="15" y="109"/>
                  </a:lnTo>
                  <a:lnTo>
                    <a:pt x="15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1" name="Freeform 304"/>
            <p:cNvSpPr>
              <a:spLocks/>
            </p:cNvSpPr>
            <p:nvPr/>
          </p:nvSpPr>
          <p:spPr bwMode="auto">
            <a:xfrm>
              <a:off x="1643" y="3411"/>
              <a:ext cx="15" cy="6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" y="11"/>
                </a:cxn>
                <a:cxn ang="0">
                  <a:pos x="5" y="16"/>
                </a:cxn>
                <a:cxn ang="0">
                  <a:pos x="8" y="21"/>
                </a:cxn>
                <a:cxn ang="0">
                  <a:pos x="14" y="26"/>
                </a:cxn>
                <a:cxn ang="0">
                  <a:pos x="19" y="29"/>
                </a:cxn>
                <a:cxn ang="0">
                  <a:pos x="24" y="31"/>
                </a:cxn>
                <a:cxn ang="0">
                  <a:pos x="32" y="32"/>
                </a:cxn>
                <a:cxn ang="0">
                  <a:pos x="39" y="32"/>
                </a:cxn>
                <a:cxn ang="0">
                  <a:pos x="47" y="31"/>
                </a:cxn>
                <a:cxn ang="0">
                  <a:pos x="53" y="29"/>
                </a:cxn>
                <a:cxn ang="0">
                  <a:pos x="60" y="26"/>
                </a:cxn>
                <a:cxn ang="0">
                  <a:pos x="65" y="22"/>
                </a:cxn>
                <a:cxn ang="0">
                  <a:pos x="69" y="17"/>
                </a:cxn>
                <a:cxn ang="0">
                  <a:pos x="73" y="11"/>
                </a:cxn>
                <a:cxn ang="0">
                  <a:pos x="74" y="4"/>
                </a:cxn>
                <a:cxn ang="0">
                  <a:pos x="65" y="0"/>
                </a:cxn>
                <a:cxn ang="0">
                  <a:pos x="64" y="5"/>
                </a:cxn>
                <a:cxn ang="0">
                  <a:pos x="62" y="9"/>
                </a:cxn>
                <a:cxn ang="0">
                  <a:pos x="59" y="13"/>
                </a:cxn>
                <a:cxn ang="0">
                  <a:pos x="55" y="15"/>
                </a:cxn>
                <a:cxn ang="0">
                  <a:pos x="52" y="17"/>
                </a:cxn>
                <a:cxn ang="0">
                  <a:pos x="48" y="19"/>
                </a:cxn>
                <a:cxn ang="0">
                  <a:pos x="43" y="20"/>
                </a:cxn>
                <a:cxn ang="0">
                  <a:pos x="37" y="20"/>
                </a:cxn>
                <a:cxn ang="0">
                  <a:pos x="32" y="20"/>
                </a:cxn>
                <a:cxn ang="0">
                  <a:pos x="27" y="19"/>
                </a:cxn>
                <a:cxn ang="0">
                  <a:pos x="22" y="17"/>
                </a:cxn>
                <a:cxn ang="0">
                  <a:pos x="19" y="15"/>
                </a:cxn>
                <a:cxn ang="0">
                  <a:pos x="16" y="13"/>
                </a:cxn>
                <a:cxn ang="0">
                  <a:pos x="14" y="9"/>
                </a:cxn>
                <a:cxn ang="0">
                  <a:pos x="12" y="5"/>
                </a:cxn>
                <a:cxn ang="0">
                  <a:pos x="11" y="0"/>
                </a:cxn>
              </a:cxnLst>
              <a:rect l="0" t="0" r="r" b="b"/>
              <a:pathLst>
                <a:path w="75" h="32">
                  <a:moveTo>
                    <a:pt x="0" y="0"/>
                  </a:moveTo>
                  <a:lnTo>
                    <a:pt x="1" y="3"/>
                  </a:lnTo>
                  <a:lnTo>
                    <a:pt x="1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7" y="19"/>
                  </a:lnTo>
                  <a:lnTo>
                    <a:pt x="8" y="21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19" y="29"/>
                  </a:lnTo>
                  <a:lnTo>
                    <a:pt x="22" y="30"/>
                  </a:lnTo>
                  <a:lnTo>
                    <a:pt x="24" y="31"/>
                  </a:lnTo>
                  <a:lnTo>
                    <a:pt x="28" y="31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39" y="32"/>
                  </a:lnTo>
                  <a:lnTo>
                    <a:pt x="44" y="32"/>
                  </a:lnTo>
                  <a:lnTo>
                    <a:pt x="47" y="31"/>
                  </a:lnTo>
                  <a:lnTo>
                    <a:pt x="50" y="30"/>
                  </a:lnTo>
                  <a:lnTo>
                    <a:pt x="53" y="29"/>
                  </a:lnTo>
                  <a:lnTo>
                    <a:pt x="57" y="28"/>
                  </a:lnTo>
                  <a:lnTo>
                    <a:pt x="60" y="26"/>
                  </a:lnTo>
                  <a:lnTo>
                    <a:pt x="63" y="25"/>
                  </a:lnTo>
                  <a:lnTo>
                    <a:pt x="65" y="22"/>
                  </a:lnTo>
                  <a:lnTo>
                    <a:pt x="67" y="19"/>
                  </a:lnTo>
                  <a:lnTo>
                    <a:pt x="69" y="17"/>
                  </a:lnTo>
                  <a:lnTo>
                    <a:pt x="70" y="14"/>
                  </a:lnTo>
                  <a:lnTo>
                    <a:pt x="73" y="11"/>
                  </a:lnTo>
                  <a:lnTo>
                    <a:pt x="74" y="8"/>
                  </a:lnTo>
                  <a:lnTo>
                    <a:pt x="74" y="4"/>
                  </a:lnTo>
                  <a:lnTo>
                    <a:pt x="75" y="0"/>
                  </a:lnTo>
                  <a:lnTo>
                    <a:pt x="65" y="0"/>
                  </a:lnTo>
                  <a:lnTo>
                    <a:pt x="64" y="2"/>
                  </a:lnTo>
                  <a:lnTo>
                    <a:pt x="64" y="5"/>
                  </a:lnTo>
                  <a:lnTo>
                    <a:pt x="63" y="8"/>
                  </a:lnTo>
                  <a:lnTo>
                    <a:pt x="62" y="9"/>
                  </a:lnTo>
                  <a:lnTo>
                    <a:pt x="60" y="11"/>
                  </a:lnTo>
                  <a:lnTo>
                    <a:pt x="59" y="13"/>
                  </a:lnTo>
                  <a:lnTo>
                    <a:pt x="58" y="14"/>
                  </a:lnTo>
                  <a:lnTo>
                    <a:pt x="55" y="15"/>
                  </a:lnTo>
                  <a:lnTo>
                    <a:pt x="53" y="16"/>
                  </a:lnTo>
                  <a:lnTo>
                    <a:pt x="52" y="17"/>
                  </a:lnTo>
                  <a:lnTo>
                    <a:pt x="50" y="18"/>
                  </a:lnTo>
                  <a:lnTo>
                    <a:pt x="48" y="19"/>
                  </a:lnTo>
                  <a:lnTo>
                    <a:pt x="45" y="19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37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0" y="19"/>
                  </a:lnTo>
                  <a:lnTo>
                    <a:pt x="27" y="19"/>
                  </a:lnTo>
                  <a:lnTo>
                    <a:pt x="24" y="18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19" y="15"/>
                  </a:lnTo>
                  <a:lnTo>
                    <a:pt x="17" y="14"/>
                  </a:lnTo>
                  <a:lnTo>
                    <a:pt x="16" y="13"/>
                  </a:lnTo>
                  <a:lnTo>
                    <a:pt x="15" y="11"/>
                  </a:lnTo>
                  <a:lnTo>
                    <a:pt x="14" y="9"/>
                  </a:lnTo>
                  <a:lnTo>
                    <a:pt x="13" y="8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2" name="Freeform 305"/>
            <p:cNvSpPr>
              <a:spLocks/>
            </p:cNvSpPr>
            <p:nvPr/>
          </p:nvSpPr>
          <p:spPr bwMode="auto">
            <a:xfrm>
              <a:off x="1671" y="3441"/>
              <a:ext cx="4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10" y="23"/>
                </a:cxn>
                <a:cxn ang="0">
                  <a:pos x="10" y="32"/>
                </a:cxn>
                <a:cxn ang="0">
                  <a:pos x="10" y="34"/>
                </a:cxn>
                <a:cxn ang="0">
                  <a:pos x="10" y="35"/>
                </a:cxn>
                <a:cxn ang="0">
                  <a:pos x="10" y="37"/>
                </a:cxn>
                <a:cxn ang="0">
                  <a:pos x="9" y="38"/>
                </a:cxn>
                <a:cxn ang="0">
                  <a:pos x="9" y="39"/>
                </a:cxn>
                <a:cxn ang="0">
                  <a:pos x="8" y="40"/>
                </a:cxn>
                <a:cxn ang="0">
                  <a:pos x="8" y="41"/>
                </a:cxn>
                <a:cxn ang="0">
                  <a:pos x="6" y="42"/>
                </a:cxn>
                <a:cxn ang="0">
                  <a:pos x="5" y="43"/>
                </a:cxn>
                <a:cxn ang="0">
                  <a:pos x="5" y="44"/>
                </a:cxn>
                <a:cxn ang="0">
                  <a:pos x="4" y="44"/>
                </a:cxn>
                <a:cxn ang="0">
                  <a:pos x="3" y="46"/>
                </a:cxn>
                <a:cxn ang="0">
                  <a:pos x="2" y="47"/>
                </a:cxn>
                <a:cxn ang="0">
                  <a:pos x="2" y="47"/>
                </a:cxn>
                <a:cxn ang="0">
                  <a:pos x="0" y="48"/>
                </a:cxn>
                <a:cxn ang="0">
                  <a:pos x="0" y="56"/>
                </a:cxn>
                <a:cxn ang="0">
                  <a:pos x="2" y="55"/>
                </a:cxn>
                <a:cxn ang="0">
                  <a:pos x="4" y="55"/>
                </a:cxn>
                <a:cxn ang="0">
                  <a:pos x="6" y="54"/>
                </a:cxn>
                <a:cxn ang="0">
                  <a:pos x="9" y="53"/>
                </a:cxn>
                <a:cxn ang="0">
                  <a:pos x="10" y="52"/>
                </a:cxn>
                <a:cxn ang="0">
                  <a:pos x="12" y="51"/>
                </a:cxn>
                <a:cxn ang="0">
                  <a:pos x="13" y="49"/>
                </a:cxn>
                <a:cxn ang="0">
                  <a:pos x="15" y="48"/>
                </a:cxn>
                <a:cxn ang="0">
                  <a:pos x="16" y="46"/>
                </a:cxn>
                <a:cxn ang="0">
                  <a:pos x="17" y="44"/>
                </a:cxn>
                <a:cxn ang="0">
                  <a:pos x="18" y="42"/>
                </a:cxn>
                <a:cxn ang="0">
                  <a:pos x="19" y="40"/>
                </a:cxn>
                <a:cxn ang="0">
                  <a:pos x="19" y="38"/>
                </a:cxn>
                <a:cxn ang="0">
                  <a:pos x="20" y="36"/>
                </a:cxn>
                <a:cxn ang="0">
                  <a:pos x="20" y="33"/>
                </a:cxn>
                <a:cxn ang="0">
                  <a:pos x="20" y="3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0" h="56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6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4" y="44"/>
                  </a:lnTo>
                  <a:lnTo>
                    <a:pt x="3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2" y="55"/>
                  </a:lnTo>
                  <a:lnTo>
                    <a:pt x="4" y="55"/>
                  </a:lnTo>
                  <a:lnTo>
                    <a:pt x="6" y="54"/>
                  </a:lnTo>
                  <a:lnTo>
                    <a:pt x="9" y="53"/>
                  </a:lnTo>
                  <a:lnTo>
                    <a:pt x="10" y="52"/>
                  </a:lnTo>
                  <a:lnTo>
                    <a:pt x="12" y="51"/>
                  </a:lnTo>
                  <a:lnTo>
                    <a:pt x="13" y="49"/>
                  </a:lnTo>
                  <a:lnTo>
                    <a:pt x="15" y="48"/>
                  </a:lnTo>
                  <a:lnTo>
                    <a:pt x="16" y="46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20" y="36"/>
                  </a:lnTo>
                  <a:lnTo>
                    <a:pt x="20" y="33"/>
                  </a:lnTo>
                  <a:lnTo>
                    <a:pt x="20" y="3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3" name="Freeform 306"/>
            <p:cNvSpPr>
              <a:spLocks/>
            </p:cNvSpPr>
            <p:nvPr/>
          </p:nvSpPr>
          <p:spPr bwMode="auto">
            <a:xfrm>
              <a:off x="1685" y="3411"/>
              <a:ext cx="23" cy="3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6" y="16"/>
                </a:cxn>
                <a:cxn ang="0">
                  <a:pos x="83" y="33"/>
                </a:cxn>
                <a:cxn ang="0">
                  <a:pos x="70" y="51"/>
                </a:cxn>
                <a:cxn ang="0">
                  <a:pos x="59" y="72"/>
                </a:cxn>
                <a:cxn ang="0">
                  <a:pos x="49" y="92"/>
                </a:cxn>
                <a:cxn ang="0">
                  <a:pos x="39" y="113"/>
                </a:cxn>
                <a:cxn ang="0">
                  <a:pos x="31" y="135"/>
                </a:cxn>
                <a:cxn ang="0">
                  <a:pos x="26" y="155"/>
                </a:cxn>
                <a:cxn ang="0">
                  <a:pos x="25" y="164"/>
                </a:cxn>
                <a:cxn ang="0">
                  <a:pos x="24" y="174"/>
                </a:cxn>
                <a:cxn ang="0">
                  <a:pos x="42" y="174"/>
                </a:cxn>
                <a:cxn ang="0">
                  <a:pos x="44" y="160"/>
                </a:cxn>
                <a:cxn ang="0">
                  <a:pos x="47" y="143"/>
                </a:cxn>
                <a:cxn ang="0">
                  <a:pos x="53" y="124"/>
                </a:cxn>
                <a:cxn ang="0">
                  <a:pos x="60" y="103"/>
                </a:cxn>
                <a:cxn ang="0">
                  <a:pos x="70" y="81"/>
                </a:cxn>
                <a:cxn ang="0">
                  <a:pos x="83" y="59"/>
                </a:cxn>
                <a:cxn ang="0">
                  <a:pos x="98" y="36"/>
                </a:cxn>
                <a:cxn ang="0">
                  <a:pos x="106" y="26"/>
                </a:cxn>
                <a:cxn ang="0">
                  <a:pos x="116" y="15"/>
                </a:cxn>
                <a:cxn ang="0">
                  <a:pos x="116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16" h="174">
                  <a:moveTo>
                    <a:pt x="0" y="16"/>
                  </a:moveTo>
                  <a:lnTo>
                    <a:pt x="96" y="16"/>
                  </a:lnTo>
                  <a:lnTo>
                    <a:pt x="83" y="33"/>
                  </a:lnTo>
                  <a:lnTo>
                    <a:pt x="70" y="51"/>
                  </a:lnTo>
                  <a:lnTo>
                    <a:pt x="59" y="72"/>
                  </a:lnTo>
                  <a:lnTo>
                    <a:pt x="49" y="92"/>
                  </a:lnTo>
                  <a:lnTo>
                    <a:pt x="39" y="113"/>
                  </a:lnTo>
                  <a:lnTo>
                    <a:pt x="31" y="135"/>
                  </a:lnTo>
                  <a:lnTo>
                    <a:pt x="26" y="155"/>
                  </a:lnTo>
                  <a:lnTo>
                    <a:pt x="25" y="164"/>
                  </a:lnTo>
                  <a:lnTo>
                    <a:pt x="24" y="174"/>
                  </a:lnTo>
                  <a:lnTo>
                    <a:pt x="42" y="174"/>
                  </a:lnTo>
                  <a:lnTo>
                    <a:pt x="44" y="160"/>
                  </a:lnTo>
                  <a:lnTo>
                    <a:pt x="47" y="143"/>
                  </a:lnTo>
                  <a:lnTo>
                    <a:pt x="53" y="124"/>
                  </a:lnTo>
                  <a:lnTo>
                    <a:pt x="60" y="103"/>
                  </a:lnTo>
                  <a:lnTo>
                    <a:pt x="70" y="81"/>
                  </a:lnTo>
                  <a:lnTo>
                    <a:pt x="83" y="59"/>
                  </a:lnTo>
                  <a:lnTo>
                    <a:pt x="98" y="36"/>
                  </a:lnTo>
                  <a:lnTo>
                    <a:pt x="106" y="26"/>
                  </a:lnTo>
                  <a:lnTo>
                    <a:pt x="116" y="15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4" name="Freeform 307"/>
            <p:cNvSpPr>
              <a:spLocks/>
            </p:cNvSpPr>
            <p:nvPr/>
          </p:nvSpPr>
          <p:spPr bwMode="auto">
            <a:xfrm>
              <a:off x="1714" y="3410"/>
              <a:ext cx="25" cy="36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10" y="159"/>
                </a:cxn>
                <a:cxn ang="0">
                  <a:pos x="20" y="169"/>
                </a:cxn>
                <a:cxn ang="0">
                  <a:pos x="32" y="174"/>
                </a:cxn>
                <a:cxn ang="0">
                  <a:pos x="46" y="177"/>
                </a:cxn>
                <a:cxn ang="0">
                  <a:pos x="63" y="178"/>
                </a:cxn>
                <a:cxn ang="0">
                  <a:pos x="82" y="172"/>
                </a:cxn>
                <a:cxn ang="0">
                  <a:pos x="99" y="160"/>
                </a:cxn>
                <a:cxn ang="0">
                  <a:pos x="112" y="142"/>
                </a:cxn>
                <a:cxn ang="0">
                  <a:pos x="119" y="117"/>
                </a:cxn>
                <a:cxn ang="0">
                  <a:pos x="123" y="88"/>
                </a:cxn>
                <a:cxn ang="0">
                  <a:pos x="119" y="53"/>
                </a:cxn>
                <a:cxn ang="0">
                  <a:pos x="112" y="32"/>
                </a:cxn>
                <a:cxn ang="0">
                  <a:pos x="100" y="15"/>
                </a:cxn>
                <a:cxn ang="0">
                  <a:pos x="82" y="4"/>
                </a:cxn>
                <a:cxn ang="0">
                  <a:pos x="57" y="0"/>
                </a:cxn>
                <a:cxn ang="0">
                  <a:pos x="37" y="2"/>
                </a:cxn>
                <a:cxn ang="0">
                  <a:pos x="22" y="10"/>
                </a:cxn>
                <a:cxn ang="0">
                  <a:pos x="10" y="20"/>
                </a:cxn>
                <a:cxn ang="0">
                  <a:pos x="3" y="34"/>
                </a:cxn>
                <a:cxn ang="0">
                  <a:pos x="0" y="51"/>
                </a:cxn>
                <a:cxn ang="0">
                  <a:pos x="1" y="69"/>
                </a:cxn>
                <a:cxn ang="0">
                  <a:pos x="6" y="85"/>
                </a:cxn>
                <a:cxn ang="0">
                  <a:pos x="15" y="98"/>
                </a:cxn>
                <a:cxn ang="0">
                  <a:pos x="28" y="107"/>
                </a:cxn>
                <a:cxn ang="0">
                  <a:pos x="44" y="112"/>
                </a:cxn>
                <a:cxn ang="0">
                  <a:pos x="60" y="113"/>
                </a:cxn>
                <a:cxn ang="0">
                  <a:pos x="71" y="111"/>
                </a:cxn>
                <a:cxn ang="0">
                  <a:pos x="81" y="108"/>
                </a:cxn>
                <a:cxn ang="0">
                  <a:pos x="91" y="102"/>
                </a:cxn>
                <a:cxn ang="0">
                  <a:pos x="98" y="95"/>
                </a:cxn>
                <a:cxn ang="0">
                  <a:pos x="104" y="99"/>
                </a:cxn>
                <a:cxn ang="0">
                  <a:pos x="100" y="126"/>
                </a:cxn>
                <a:cxn ang="0">
                  <a:pos x="93" y="144"/>
                </a:cxn>
                <a:cxn ang="0">
                  <a:pos x="81" y="158"/>
                </a:cxn>
                <a:cxn ang="0">
                  <a:pos x="72" y="162"/>
                </a:cxn>
                <a:cxn ang="0">
                  <a:pos x="54" y="165"/>
                </a:cxn>
                <a:cxn ang="0">
                  <a:pos x="45" y="164"/>
                </a:cxn>
                <a:cxn ang="0">
                  <a:pos x="36" y="161"/>
                </a:cxn>
                <a:cxn ang="0">
                  <a:pos x="29" y="155"/>
                </a:cxn>
                <a:cxn ang="0">
                  <a:pos x="23" y="148"/>
                </a:cxn>
                <a:cxn ang="0">
                  <a:pos x="20" y="139"/>
                </a:cxn>
              </a:cxnLst>
              <a:rect l="0" t="0" r="r" b="b"/>
              <a:pathLst>
                <a:path w="123" h="178">
                  <a:moveTo>
                    <a:pt x="3" y="136"/>
                  </a:moveTo>
                  <a:lnTo>
                    <a:pt x="4" y="141"/>
                  </a:lnTo>
                  <a:lnTo>
                    <a:pt x="5" y="146"/>
                  </a:lnTo>
                  <a:lnTo>
                    <a:pt x="6" y="151"/>
                  </a:lnTo>
                  <a:lnTo>
                    <a:pt x="8" y="155"/>
                  </a:lnTo>
                  <a:lnTo>
                    <a:pt x="10" y="159"/>
                  </a:lnTo>
                  <a:lnTo>
                    <a:pt x="14" y="162"/>
                  </a:lnTo>
                  <a:lnTo>
                    <a:pt x="16" y="165"/>
                  </a:lnTo>
                  <a:lnTo>
                    <a:pt x="20" y="169"/>
                  </a:lnTo>
                  <a:lnTo>
                    <a:pt x="23" y="171"/>
                  </a:lnTo>
                  <a:lnTo>
                    <a:pt x="28" y="173"/>
                  </a:lnTo>
                  <a:lnTo>
                    <a:pt x="32" y="174"/>
                  </a:lnTo>
                  <a:lnTo>
                    <a:pt x="36" y="176"/>
                  </a:lnTo>
                  <a:lnTo>
                    <a:pt x="40" y="177"/>
                  </a:lnTo>
                  <a:lnTo>
                    <a:pt x="46" y="177"/>
                  </a:lnTo>
                  <a:lnTo>
                    <a:pt x="50" y="178"/>
                  </a:lnTo>
                  <a:lnTo>
                    <a:pt x="55" y="178"/>
                  </a:lnTo>
                  <a:lnTo>
                    <a:pt x="63" y="178"/>
                  </a:lnTo>
                  <a:lnTo>
                    <a:pt x="69" y="177"/>
                  </a:lnTo>
                  <a:lnTo>
                    <a:pt x="77" y="175"/>
                  </a:lnTo>
                  <a:lnTo>
                    <a:pt x="82" y="172"/>
                  </a:lnTo>
                  <a:lnTo>
                    <a:pt x="88" y="169"/>
                  </a:lnTo>
                  <a:lnTo>
                    <a:pt x="94" y="165"/>
                  </a:lnTo>
                  <a:lnTo>
                    <a:pt x="99" y="160"/>
                  </a:lnTo>
                  <a:lnTo>
                    <a:pt x="103" y="155"/>
                  </a:lnTo>
                  <a:lnTo>
                    <a:pt x="108" y="148"/>
                  </a:lnTo>
                  <a:lnTo>
                    <a:pt x="112" y="142"/>
                  </a:lnTo>
                  <a:lnTo>
                    <a:pt x="115" y="135"/>
                  </a:lnTo>
                  <a:lnTo>
                    <a:pt x="117" y="126"/>
                  </a:lnTo>
                  <a:lnTo>
                    <a:pt x="119" y="117"/>
                  </a:lnTo>
                  <a:lnTo>
                    <a:pt x="122" y="108"/>
                  </a:lnTo>
                  <a:lnTo>
                    <a:pt x="123" y="98"/>
                  </a:lnTo>
                  <a:lnTo>
                    <a:pt x="123" y="88"/>
                  </a:lnTo>
                  <a:lnTo>
                    <a:pt x="122" y="70"/>
                  </a:lnTo>
                  <a:lnTo>
                    <a:pt x="120" y="62"/>
                  </a:lnTo>
                  <a:lnTo>
                    <a:pt x="119" y="53"/>
                  </a:lnTo>
                  <a:lnTo>
                    <a:pt x="117" y="46"/>
                  </a:lnTo>
                  <a:lnTo>
                    <a:pt x="115" y="38"/>
                  </a:lnTo>
                  <a:lnTo>
                    <a:pt x="112" y="32"/>
                  </a:lnTo>
                  <a:lnTo>
                    <a:pt x="109" y="26"/>
                  </a:lnTo>
                  <a:lnTo>
                    <a:pt x="104" y="20"/>
                  </a:lnTo>
                  <a:lnTo>
                    <a:pt x="100" y="15"/>
                  </a:lnTo>
                  <a:lnTo>
                    <a:pt x="95" y="11"/>
                  </a:lnTo>
                  <a:lnTo>
                    <a:pt x="88" y="6"/>
                  </a:lnTo>
                  <a:lnTo>
                    <a:pt x="82" y="4"/>
                  </a:lnTo>
                  <a:lnTo>
                    <a:pt x="75" y="2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7" y="2"/>
                  </a:lnTo>
                  <a:lnTo>
                    <a:pt x="32" y="4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8" y="13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5" y="30"/>
                  </a:lnTo>
                  <a:lnTo>
                    <a:pt x="3" y="34"/>
                  </a:lnTo>
                  <a:lnTo>
                    <a:pt x="2" y="41"/>
                  </a:lnTo>
                  <a:lnTo>
                    <a:pt x="1" y="46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1" y="69"/>
                  </a:lnTo>
                  <a:lnTo>
                    <a:pt x="2" y="75"/>
                  </a:lnTo>
                  <a:lnTo>
                    <a:pt x="4" y="80"/>
                  </a:lnTo>
                  <a:lnTo>
                    <a:pt x="6" y="85"/>
                  </a:lnTo>
                  <a:lnTo>
                    <a:pt x="8" y="90"/>
                  </a:lnTo>
                  <a:lnTo>
                    <a:pt x="11" y="94"/>
                  </a:lnTo>
                  <a:lnTo>
                    <a:pt x="15" y="98"/>
                  </a:lnTo>
                  <a:lnTo>
                    <a:pt x="19" y="101"/>
                  </a:lnTo>
                  <a:lnTo>
                    <a:pt x="23" y="105"/>
                  </a:lnTo>
                  <a:lnTo>
                    <a:pt x="28" y="107"/>
                  </a:lnTo>
                  <a:lnTo>
                    <a:pt x="33" y="109"/>
                  </a:lnTo>
                  <a:lnTo>
                    <a:pt x="38" y="111"/>
                  </a:lnTo>
                  <a:lnTo>
                    <a:pt x="44" y="112"/>
                  </a:lnTo>
                  <a:lnTo>
                    <a:pt x="49" y="113"/>
                  </a:lnTo>
                  <a:lnTo>
                    <a:pt x="55" y="113"/>
                  </a:lnTo>
                  <a:lnTo>
                    <a:pt x="60" y="113"/>
                  </a:lnTo>
                  <a:lnTo>
                    <a:pt x="64" y="113"/>
                  </a:lnTo>
                  <a:lnTo>
                    <a:pt x="67" y="112"/>
                  </a:lnTo>
                  <a:lnTo>
                    <a:pt x="71" y="111"/>
                  </a:lnTo>
                  <a:lnTo>
                    <a:pt x="75" y="110"/>
                  </a:lnTo>
                  <a:lnTo>
                    <a:pt x="78" y="109"/>
                  </a:lnTo>
                  <a:lnTo>
                    <a:pt x="81" y="108"/>
                  </a:lnTo>
                  <a:lnTo>
                    <a:pt x="84" y="107"/>
                  </a:lnTo>
                  <a:lnTo>
                    <a:pt x="87" y="105"/>
                  </a:lnTo>
                  <a:lnTo>
                    <a:pt x="91" y="102"/>
                  </a:lnTo>
                  <a:lnTo>
                    <a:pt x="93" y="100"/>
                  </a:lnTo>
                  <a:lnTo>
                    <a:pt x="96" y="98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6" y="86"/>
                  </a:lnTo>
                  <a:lnTo>
                    <a:pt x="104" y="99"/>
                  </a:lnTo>
                  <a:lnTo>
                    <a:pt x="103" y="112"/>
                  </a:lnTo>
                  <a:lnTo>
                    <a:pt x="102" y="119"/>
                  </a:lnTo>
                  <a:lnTo>
                    <a:pt x="100" y="126"/>
                  </a:lnTo>
                  <a:lnTo>
                    <a:pt x="98" y="132"/>
                  </a:lnTo>
                  <a:lnTo>
                    <a:pt x="96" y="138"/>
                  </a:lnTo>
                  <a:lnTo>
                    <a:pt x="93" y="144"/>
                  </a:lnTo>
                  <a:lnTo>
                    <a:pt x="89" y="148"/>
                  </a:lnTo>
                  <a:lnTo>
                    <a:pt x="85" y="154"/>
                  </a:lnTo>
                  <a:lnTo>
                    <a:pt x="81" y="158"/>
                  </a:lnTo>
                  <a:lnTo>
                    <a:pt x="78" y="159"/>
                  </a:lnTo>
                  <a:lnTo>
                    <a:pt x="76" y="161"/>
                  </a:lnTo>
                  <a:lnTo>
                    <a:pt x="72" y="162"/>
                  </a:lnTo>
                  <a:lnTo>
                    <a:pt x="69" y="163"/>
                  </a:lnTo>
                  <a:lnTo>
                    <a:pt x="62" y="164"/>
                  </a:lnTo>
                  <a:lnTo>
                    <a:pt x="54" y="165"/>
                  </a:lnTo>
                  <a:lnTo>
                    <a:pt x="51" y="165"/>
                  </a:lnTo>
                  <a:lnTo>
                    <a:pt x="48" y="164"/>
                  </a:lnTo>
                  <a:lnTo>
                    <a:pt x="45" y="164"/>
                  </a:lnTo>
                  <a:lnTo>
                    <a:pt x="41" y="163"/>
                  </a:lnTo>
                  <a:lnTo>
                    <a:pt x="38" y="162"/>
                  </a:lnTo>
                  <a:lnTo>
                    <a:pt x="36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26" y="153"/>
                  </a:lnTo>
                  <a:lnTo>
                    <a:pt x="25" y="151"/>
                  </a:lnTo>
                  <a:lnTo>
                    <a:pt x="23" y="148"/>
                  </a:lnTo>
                  <a:lnTo>
                    <a:pt x="22" y="145"/>
                  </a:lnTo>
                  <a:lnTo>
                    <a:pt x="21" y="142"/>
                  </a:lnTo>
                  <a:lnTo>
                    <a:pt x="20" y="139"/>
                  </a:lnTo>
                  <a:lnTo>
                    <a:pt x="19" y="136"/>
                  </a:lnTo>
                  <a:lnTo>
                    <a:pt x="3" y="1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5" name="Freeform 308"/>
            <p:cNvSpPr>
              <a:spLocks/>
            </p:cNvSpPr>
            <p:nvPr/>
          </p:nvSpPr>
          <p:spPr bwMode="auto">
            <a:xfrm>
              <a:off x="1717" y="3413"/>
              <a:ext cx="17" cy="1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5" y="2"/>
                </a:cxn>
                <a:cxn ang="0">
                  <a:pos x="63" y="5"/>
                </a:cxn>
                <a:cxn ang="0">
                  <a:pos x="69" y="9"/>
                </a:cxn>
                <a:cxn ang="0">
                  <a:pos x="75" y="15"/>
                </a:cxn>
                <a:cxn ang="0">
                  <a:pos x="79" y="22"/>
                </a:cxn>
                <a:cxn ang="0">
                  <a:pos x="82" y="30"/>
                </a:cxn>
                <a:cxn ang="0">
                  <a:pos x="83" y="39"/>
                </a:cxn>
                <a:cxn ang="0">
                  <a:pos x="83" y="48"/>
                </a:cxn>
                <a:cxn ang="0">
                  <a:pos x="82" y="56"/>
                </a:cxn>
                <a:cxn ang="0">
                  <a:pos x="79" y="64"/>
                </a:cxn>
                <a:cxn ang="0">
                  <a:pos x="75" y="71"/>
                </a:cxn>
                <a:cxn ang="0">
                  <a:pos x="69" y="77"/>
                </a:cxn>
                <a:cxn ang="0">
                  <a:pos x="63" y="82"/>
                </a:cxn>
                <a:cxn ang="0">
                  <a:pos x="55" y="85"/>
                </a:cxn>
                <a:cxn ang="0">
                  <a:pos x="47" y="87"/>
                </a:cxn>
                <a:cxn ang="0">
                  <a:pos x="37" y="87"/>
                </a:cxn>
                <a:cxn ang="0">
                  <a:pos x="28" y="85"/>
                </a:cxn>
                <a:cxn ang="0">
                  <a:pos x="20" y="83"/>
                </a:cxn>
                <a:cxn ang="0">
                  <a:pos x="14" y="79"/>
                </a:cxn>
                <a:cxn ang="0">
                  <a:pos x="8" y="73"/>
                </a:cxn>
                <a:cxn ang="0">
                  <a:pos x="4" y="66"/>
                </a:cxn>
                <a:cxn ang="0">
                  <a:pos x="2" y="59"/>
                </a:cxn>
                <a:cxn ang="0">
                  <a:pos x="0" y="50"/>
                </a:cxn>
                <a:cxn ang="0">
                  <a:pos x="0" y="39"/>
                </a:cxn>
                <a:cxn ang="0">
                  <a:pos x="1" y="31"/>
                </a:cxn>
                <a:cxn ang="0">
                  <a:pos x="4" y="22"/>
                </a:cxn>
                <a:cxn ang="0">
                  <a:pos x="8" y="16"/>
                </a:cxn>
                <a:cxn ang="0">
                  <a:pos x="14" y="9"/>
                </a:cxn>
                <a:cxn ang="0">
                  <a:pos x="20" y="5"/>
                </a:cxn>
                <a:cxn ang="0">
                  <a:pos x="28" y="2"/>
                </a:cxn>
                <a:cxn ang="0">
                  <a:pos x="36" y="0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47" y="0"/>
                  </a:lnTo>
                  <a:lnTo>
                    <a:pt x="51" y="1"/>
                  </a:lnTo>
                  <a:lnTo>
                    <a:pt x="55" y="2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6" y="7"/>
                  </a:lnTo>
                  <a:lnTo>
                    <a:pt x="69" y="9"/>
                  </a:lnTo>
                  <a:lnTo>
                    <a:pt x="72" y="13"/>
                  </a:lnTo>
                  <a:lnTo>
                    <a:pt x="75" y="15"/>
                  </a:lnTo>
                  <a:lnTo>
                    <a:pt x="77" y="18"/>
                  </a:lnTo>
                  <a:lnTo>
                    <a:pt x="79" y="22"/>
                  </a:lnTo>
                  <a:lnTo>
                    <a:pt x="80" y="25"/>
                  </a:lnTo>
                  <a:lnTo>
                    <a:pt x="82" y="30"/>
                  </a:lnTo>
                  <a:lnTo>
                    <a:pt x="82" y="34"/>
                  </a:lnTo>
                  <a:lnTo>
                    <a:pt x="83" y="39"/>
                  </a:lnTo>
                  <a:lnTo>
                    <a:pt x="83" y="44"/>
                  </a:lnTo>
                  <a:lnTo>
                    <a:pt x="83" y="48"/>
                  </a:lnTo>
                  <a:lnTo>
                    <a:pt x="82" y="52"/>
                  </a:lnTo>
                  <a:lnTo>
                    <a:pt x="82" y="56"/>
                  </a:lnTo>
                  <a:lnTo>
                    <a:pt x="80" y="61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5" y="71"/>
                  </a:lnTo>
                  <a:lnTo>
                    <a:pt x="72" y="75"/>
                  </a:lnTo>
                  <a:lnTo>
                    <a:pt x="69" y="77"/>
                  </a:lnTo>
                  <a:lnTo>
                    <a:pt x="66" y="80"/>
                  </a:lnTo>
                  <a:lnTo>
                    <a:pt x="63" y="82"/>
                  </a:lnTo>
                  <a:lnTo>
                    <a:pt x="60" y="84"/>
                  </a:lnTo>
                  <a:lnTo>
                    <a:pt x="55" y="85"/>
                  </a:lnTo>
                  <a:lnTo>
                    <a:pt x="51" y="86"/>
                  </a:lnTo>
                  <a:lnTo>
                    <a:pt x="47" y="87"/>
                  </a:lnTo>
                  <a:lnTo>
                    <a:pt x="41" y="87"/>
                  </a:lnTo>
                  <a:lnTo>
                    <a:pt x="37" y="87"/>
                  </a:lnTo>
                  <a:lnTo>
                    <a:pt x="32" y="86"/>
                  </a:lnTo>
                  <a:lnTo>
                    <a:pt x="28" y="85"/>
                  </a:lnTo>
                  <a:lnTo>
                    <a:pt x="24" y="84"/>
                  </a:lnTo>
                  <a:lnTo>
                    <a:pt x="20" y="83"/>
                  </a:lnTo>
                  <a:lnTo>
                    <a:pt x="17" y="81"/>
                  </a:lnTo>
                  <a:lnTo>
                    <a:pt x="14" y="79"/>
                  </a:lnTo>
                  <a:lnTo>
                    <a:pt x="12" y="76"/>
                  </a:lnTo>
                  <a:lnTo>
                    <a:pt x="8" y="73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3" y="63"/>
                  </a:lnTo>
                  <a:lnTo>
                    <a:pt x="2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6" y="19"/>
                  </a:lnTo>
                  <a:lnTo>
                    <a:pt x="8" y="16"/>
                  </a:lnTo>
                  <a:lnTo>
                    <a:pt x="10" y="13"/>
                  </a:lnTo>
                  <a:lnTo>
                    <a:pt x="14" y="9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3" y="3"/>
                  </a:lnTo>
                  <a:lnTo>
                    <a:pt x="28" y="2"/>
                  </a:lnTo>
                  <a:lnTo>
                    <a:pt x="32" y="1"/>
                  </a:lnTo>
                  <a:lnTo>
                    <a:pt x="36" y="0"/>
                  </a:lnTo>
                  <a:lnTo>
                    <a:pt x="41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6" name="Rectangle 309"/>
            <p:cNvSpPr>
              <a:spLocks noChangeArrowheads="1"/>
            </p:cNvSpPr>
            <p:nvPr/>
          </p:nvSpPr>
          <p:spPr bwMode="auto">
            <a:xfrm>
              <a:off x="705" y="3537"/>
              <a:ext cx="37" cy="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450">
                  <a:latin typeface="HelveticaNeueLight" charset="-52"/>
                </a:rPr>
                <a:t>@</a:t>
              </a:r>
            </a:p>
          </p:txBody>
        </p:sp>
        <p:sp>
          <p:nvSpPr>
            <p:cNvPr id="307" name="Freeform 310"/>
            <p:cNvSpPr>
              <a:spLocks/>
            </p:cNvSpPr>
            <p:nvPr/>
          </p:nvSpPr>
          <p:spPr bwMode="auto">
            <a:xfrm>
              <a:off x="377" y="3318"/>
              <a:ext cx="34" cy="44"/>
            </a:xfrm>
            <a:custGeom>
              <a:avLst/>
              <a:gdLst/>
              <a:ahLst/>
              <a:cxnLst>
                <a:cxn ang="0">
                  <a:pos x="85" y="179"/>
                </a:cxn>
                <a:cxn ang="0">
                  <a:pos x="168" y="0"/>
                </a:cxn>
                <a:cxn ang="0">
                  <a:pos x="144" y="0"/>
                </a:cxn>
                <a:cxn ang="0">
                  <a:pos x="84" y="139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73" y="160"/>
                </a:cxn>
                <a:cxn ang="0">
                  <a:pos x="69" y="168"/>
                </a:cxn>
                <a:cxn ang="0">
                  <a:pos x="64" y="177"/>
                </a:cxn>
                <a:cxn ang="0">
                  <a:pos x="61" y="183"/>
                </a:cxn>
                <a:cxn ang="0">
                  <a:pos x="59" y="186"/>
                </a:cxn>
                <a:cxn ang="0">
                  <a:pos x="57" y="189"/>
                </a:cxn>
                <a:cxn ang="0">
                  <a:pos x="55" y="191"/>
                </a:cxn>
                <a:cxn ang="0">
                  <a:pos x="53" y="192"/>
                </a:cxn>
                <a:cxn ang="0">
                  <a:pos x="49" y="194"/>
                </a:cxn>
                <a:cxn ang="0">
                  <a:pos x="47" y="195"/>
                </a:cxn>
                <a:cxn ang="0">
                  <a:pos x="45" y="196"/>
                </a:cxn>
                <a:cxn ang="0">
                  <a:pos x="42" y="196"/>
                </a:cxn>
                <a:cxn ang="0">
                  <a:pos x="39" y="197"/>
                </a:cxn>
                <a:cxn ang="0">
                  <a:pos x="35" y="197"/>
                </a:cxn>
                <a:cxn ang="0">
                  <a:pos x="33" y="197"/>
                </a:cxn>
                <a:cxn ang="0">
                  <a:pos x="31" y="197"/>
                </a:cxn>
                <a:cxn ang="0">
                  <a:pos x="29" y="197"/>
                </a:cxn>
                <a:cxn ang="0">
                  <a:pos x="27" y="196"/>
                </a:cxn>
                <a:cxn ang="0">
                  <a:pos x="22" y="195"/>
                </a:cxn>
                <a:cxn ang="0">
                  <a:pos x="15" y="194"/>
                </a:cxn>
                <a:cxn ang="0">
                  <a:pos x="15" y="214"/>
                </a:cxn>
                <a:cxn ang="0">
                  <a:pos x="19" y="215"/>
                </a:cxn>
                <a:cxn ang="0">
                  <a:pos x="22" y="217"/>
                </a:cxn>
                <a:cxn ang="0">
                  <a:pos x="24" y="217"/>
                </a:cxn>
                <a:cxn ang="0">
                  <a:pos x="26" y="218"/>
                </a:cxn>
                <a:cxn ang="0">
                  <a:pos x="28" y="218"/>
                </a:cxn>
                <a:cxn ang="0">
                  <a:pos x="30" y="218"/>
                </a:cxn>
                <a:cxn ang="0">
                  <a:pos x="32" y="218"/>
                </a:cxn>
                <a:cxn ang="0">
                  <a:pos x="39" y="218"/>
                </a:cxn>
                <a:cxn ang="0">
                  <a:pos x="44" y="217"/>
                </a:cxn>
                <a:cxn ang="0">
                  <a:pos x="48" y="217"/>
                </a:cxn>
                <a:cxn ang="0">
                  <a:pos x="53" y="215"/>
                </a:cxn>
                <a:cxn ang="0">
                  <a:pos x="57" y="213"/>
                </a:cxn>
                <a:cxn ang="0">
                  <a:pos x="60" y="212"/>
                </a:cxn>
                <a:cxn ang="0">
                  <a:pos x="63" y="210"/>
                </a:cxn>
                <a:cxn ang="0">
                  <a:pos x="66" y="208"/>
                </a:cxn>
                <a:cxn ang="0">
                  <a:pos x="70" y="206"/>
                </a:cxn>
                <a:cxn ang="0">
                  <a:pos x="72" y="203"/>
                </a:cxn>
                <a:cxn ang="0">
                  <a:pos x="74" y="199"/>
                </a:cxn>
                <a:cxn ang="0">
                  <a:pos x="76" y="196"/>
                </a:cxn>
                <a:cxn ang="0">
                  <a:pos x="80" y="188"/>
                </a:cxn>
                <a:cxn ang="0">
                  <a:pos x="85" y="179"/>
                </a:cxn>
              </a:cxnLst>
              <a:rect l="0" t="0" r="r" b="b"/>
              <a:pathLst>
                <a:path w="168" h="218">
                  <a:moveTo>
                    <a:pt x="85" y="179"/>
                  </a:moveTo>
                  <a:lnTo>
                    <a:pt x="168" y="0"/>
                  </a:lnTo>
                  <a:lnTo>
                    <a:pt x="144" y="0"/>
                  </a:lnTo>
                  <a:lnTo>
                    <a:pt x="84" y="13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73" y="160"/>
                  </a:lnTo>
                  <a:lnTo>
                    <a:pt x="69" y="168"/>
                  </a:lnTo>
                  <a:lnTo>
                    <a:pt x="64" y="177"/>
                  </a:lnTo>
                  <a:lnTo>
                    <a:pt x="61" y="183"/>
                  </a:lnTo>
                  <a:lnTo>
                    <a:pt x="59" y="186"/>
                  </a:lnTo>
                  <a:lnTo>
                    <a:pt x="57" y="189"/>
                  </a:lnTo>
                  <a:lnTo>
                    <a:pt x="55" y="191"/>
                  </a:lnTo>
                  <a:lnTo>
                    <a:pt x="53" y="192"/>
                  </a:lnTo>
                  <a:lnTo>
                    <a:pt x="49" y="194"/>
                  </a:lnTo>
                  <a:lnTo>
                    <a:pt x="47" y="195"/>
                  </a:lnTo>
                  <a:lnTo>
                    <a:pt x="45" y="196"/>
                  </a:lnTo>
                  <a:lnTo>
                    <a:pt x="42" y="196"/>
                  </a:lnTo>
                  <a:lnTo>
                    <a:pt x="39" y="197"/>
                  </a:lnTo>
                  <a:lnTo>
                    <a:pt x="35" y="197"/>
                  </a:lnTo>
                  <a:lnTo>
                    <a:pt x="33" y="197"/>
                  </a:lnTo>
                  <a:lnTo>
                    <a:pt x="31" y="197"/>
                  </a:lnTo>
                  <a:lnTo>
                    <a:pt x="29" y="197"/>
                  </a:lnTo>
                  <a:lnTo>
                    <a:pt x="27" y="196"/>
                  </a:lnTo>
                  <a:lnTo>
                    <a:pt x="22" y="195"/>
                  </a:lnTo>
                  <a:lnTo>
                    <a:pt x="15" y="194"/>
                  </a:lnTo>
                  <a:lnTo>
                    <a:pt x="15" y="214"/>
                  </a:lnTo>
                  <a:lnTo>
                    <a:pt x="19" y="215"/>
                  </a:lnTo>
                  <a:lnTo>
                    <a:pt x="22" y="217"/>
                  </a:lnTo>
                  <a:lnTo>
                    <a:pt x="24" y="217"/>
                  </a:lnTo>
                  <a:lnTo>
                    <a:pt x="26" y="218"/>
                  </a:lnTo>
                  <a:lnTo>
                    <a:pt x="28" y="218"/>
                  </a:lnTo>
                  <a:lnTo>
                    <a:pt x="30" y="218"/>
                  </a:lnTo>
                  <a:lnTo>
                    <a:pt x="32" y="218"/>
                  </a:lnTo>
                  <a:lnTo>
                    <a:pt x="39" y="218"/>
                  </a:lnTo>
                  <a:lnTo>
                    <a:pt x="44" y="217"/>
                  </a:lnTo>
                  <a:lnTo>
                    <a:pt x="48" y="217"/>
                  </a:lnTo>
                  <a:lnTo>
                    <a:pt x="53" y="215"/>
                  </a:lnTo>
                  <a:lnTo>
                    <a:pt x="57" y="213"/>
                  </a:lnTo>
                  <a:lnTo>
                    <a:pt x="60" y="212"/>
                  </a:lnTo>
                  <a:lnTo>
                    <a:pt x="63" y="210"/>
                  </a:lnTo>
                  <a:lnTo>
                    <a:pt x="66" y="208"/>
                  </a:lnTo>
                  <a:lnTo>
                    <a:pt x="70" y="206"/>
                  </a:lnTo>
                  <a:lnTo>
                    <a:pt x="72" y="203"/>
                  </a:lnTo>
                  <a:lnTo>
                    <a:pt x="74" y="199"/>
                  </a:lnTo>
                  <a:lnTo>
                    <a:pt x="76" y="196"/>
                  </a:lnTo>
                  <a:lnTo>
                    <a:pt x="80" y="188"/>
                  </a:lnTo>
                  <a:lnTo>
                    <a:pt x="85" y="179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8" name="Freeform 311"/>
            <p:cNvSpPr>
              <a:spLocks/>
            </p:cNvSpPr>
            <p:nvPr/>
          </p:nvSpPr>
          <p:spPr bwMode="auto">
            <a:xfrm>
              <a:off x="766" y="3560"/>
              <a:ext cx="21" cy="27"/>
            </a:xfrm>
            <a:custGeom>
              <a:avLst/>
              <a:gdLst/>
              <a:ahLst/>
              <a:cxnLst>
                <a:cxn ang="0">
                  <a:pos x="20" y="31"/>
                </a:cxn>
                <a:cxn ang="0">
                  <a:pos x="22" y="25"/>
                </a:cxn>
                <a:cxn ang="0">
                  <a:pos x="27" y="21"/>
                </a:cxn>
                <a:cxn ang="0">
                  <a:pos x="34" y="16"/>
                </a:cxn>
                <a:cxn ang="0">
                  <a:pos x="44" y="14"/>
                </a:cxn>
                <a:cxn ang="0">
                  <a:pos x="53" y="14"/>
                </a:cxn>
                <a:cxn ang="0">
                  <a:pos x="63" y="15"/>
                </a:cxn>
                <a:cxn ang="0">
                  <a:pos x="71" y="19"/>
                </a:cxn>
                <a:cxn ang="0">
                  <a:pos x="79" y="24"/>
                </a:cxn>
                <a:cxn ang="0">
                  <a:pos x="83" y="31"/>
                </a:cxn>
                <a:cxn ang="0">
                  <a:pos x="86" y="41"/>
                </a:cxn>
                <a:cxn ang="0">
                  <a:pos x="100" y="31"/>
                </a:cxn>
                <a:cxn ang="0">
                  <a:pos x="94" y="19"/>
                </a:cxn>
                <a:cxn ang="0">
                  <a:pos x="85" y="10"/>
                </a:cxn>
                <a:cxn ang="0">
                  <a:pos x="75" y="4"/>
                </a:cxn>
                <a:cxn ang="0">
                  <a:pos x="61" y="1"/>
                </a:cxn>
                <a:cxn ang="0">
                  <a:pos x="46" y="0"/>
                </a:cxn>
                <a:cxn ang="0">
                  <a:pos x="31" y="4"/>
                </a:cxn>
                <a:cxn ang="0">
                  <a:pos x="19" y="9"/>
                </a:cxn>
                <a:cxn ang="0">
                  <a:pos x="10" y="16"/>
                </a:cxn>
                <a:cxn ang="0">
                  <a:pos x="5" y="26"/>
                </a:cxn>
                <a:cxn ang="0">
                  <a:pos x="3" y="38"/>
                </a:cxn>
                <a:cxn ang="0">
                  <a:pos x="5" y="51"/>
                </a:cxn>
                <a:cxn ang="0">
                  <a:pos x="10" y="59"/>
                </a:cxn>
                <a:cxn ang="0">
                  <a:pos x="20" y="66"/>
                </a:cxn>
                <a:cxn ang="0">
                  <a:pos x="38" y="72"/>
                </a:cxn>
                <a:cxn ang="0">
                  <a:pos x="69" y="79"/>
                </a:cxn>
                <a:cxn ang="0">
                  <a:pos x="82" y="85"/>
                </a:cxn>
                <a:cxn ang="0">
                  <a:pos x="87" y="91"/>
                </a:cxn>
                <a:cxn ang="0">
                  <a:pos x="89" y="100"/>
                </a:cxn>
                <a:cxn ang="0">
                  <a:pos x="88" y="106"/>
                </a:cxn>
                <a:cxn ang="0">
                  <a:pos x="85" y="113"/>
                </a:cxn>
                <a:cxn ang="0">
                  <a:pos x="79" y="118"/>
                </a:cxn>
                <a:cxn ang="0">
                  <a:pos x="71" y="121"/>
                </a:cxn>
                <a:cxn ang="0">
                  <a:pos x="61" y="123"/>
                </a:cxn>
                <a:cxn ang="0">
                  <a:pos x="45" y="122"/>
                </a:cxn>
                <a:cxn ang="0">
                  <a:pos x="34" y="120"/>
                </a:cxn>
                <a:cxn ang="0">
                  <a:pos x="26" y="115"/>
                </a:cxn>
                <a:cxn ang="0">
                  <a:pos x="21" y="107"/>
                </a:cxn>
                <a:cxn ang="0">
                  <a:pos x="17" y="98"/>
                </a:cxn>
                <a:cxn ang="0">
                  <a:pos x="0" y="98"/>
                </a:cxn>
                <a:cxn ang="0">
                  <a:pos x="4" y="110"/>
                </a:cxn>
                <a:cxn ang="0">
                  <a:pos x="10" y="121"/>
                </a:cxn>
                <a:cxn ang="0">
                  <a:pos x="21" y="130"/>
                </a:cxn>
                <a:cxn ang="0">
                  <a:pos x="35" y="135"/>
                </a:cxn>
                <a:cxn ang="0">
                  <a:pos x="51" y="137"/>
                </a:cxn>
                <a:cxn ang="0">
                  <a:pos x="68" y="136"/>
                </a:cxn>
                <a:cxn ang="0">
                  <a:pos x="82" y="132"/>
                </a:cxn>
                <a:cxn ang="0">
                  <a:pos x="94" y="125"/>
                </a:cxn>
                <a:cxn ang="0">
                  <a:pos x="101" y="116"/>
                </a:cxn>
                <a:cxn ang="0">
                  <a:pos x="105" y="104"/>
                </a:cxn>
                <a:cxn ang="0">
                  <a:pos x="104" y="91"/>
                </a:cxn>
                <a:cxn ang="0">
                  <a:pos x="100" y="82"/>
                </a:cxn>
                <a:cxn ang="0">
                  <a:pos x="92" y="74"/>
                </a:cxn>
                <a:cxn ang="0">
                  <a:pos x="63" y="63"/>
                </a:cxn>
                <a:cxn ang="0">
                  <a:pos x="33" y="54"/>
                </a:cxn>
                <a:cxn ang="0">
                  <a:pos x="24" y="48"/>
                </a:cxn>
                <a:cxn ang="0">
                  <a:pos x="20" y="42"/>
                </a:cxn>
              </a:cxnLst>
              <a:rect l="0" t="0" r="r" b="b"/>
              <a:pathLst>
                <a:path w="105" h="137">
                  <a:moveTo>
                    <a:pt x="19" y="36"/>
                  </a:moveTo>
                  <a:lnTo>
                    <a:pt x="19" y="33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22" y="25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4" y="16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4"/>
                  </a:lnTo>
                  <a:lnTo>
                    <a:pt x="47" y="14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61" y="15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5" y="21"/>
                  </a:lnTo>
                  <a:lnTo>
                    <a:pt x="77" y="22"/>
                  </a:lnTo>
                  <a:lnTo>
                    <a:pt x="79" y="24"/>
                  </a:lnTo>
                  <a:lnTo>
                    <a:pt x="80" y="26"/>
                  </a:lnTo>
                  <a:lnTo>
                    <a:pt x="82" y="29"/>
                  </a:lnTo>
                  <a:lnTo>
                    <a:pt x="83" y="31"/>
                  </a:lnTo>
                  <a:lnTo>
                    <a:pt x="84" y="35"/>
                  </a:lnTo>
                  <a:lnTo>
                    <a:pt x="85" y="38"/>
                  </a:lnTo>
                  <a:lnTo>
                    <a:pt x="86" y="41"/>
                  </a:lnTo>
                  <a:lnTo>
                    <a:pt x="102" y="41"/>
                  </a:lnTo>
                  <a:lnTo>
                    <a:pt x="101" y="36"/>
                  </a:lnTo>
                  <a:lnTo>
                    <a:pt x="100" y="31"/>
                  </a:lnTo>
                  <a:lnTo>
                    <a:pt x="98" y="26"/>
                  </a:lnTo>
                  <a:lnTo>
                    <a:pt x="96" y="23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88" y="12"/>
                  </a:lnTo>
                  <a:lnTo>
                    <a:pt x="85" y="10"/>
                  </a:lnTo>
                  <a:lnTo>
                    <a:pt x="82" y="8"/>
                  </a:lnTo>
                  <a:lnTo>
                    <a:pt x="79" y="6"/>
                  </a:lnTo>
                  <a:lnTo>
                    <a:pt x="75" y="4"/>
                  </a:lnTo>
                  <a:lnTo>
                    <a:pt x="70" y="3"/>
                  </a:lnTo>
                  <a:lnTo>
                    <a:pt x="66" y="1"/>
                  </a:lnTo>
                  <a:lnTo>
                    <a:pt x="61" y="1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1"/>
                  </a:lnTo>
                  <a:lnTo>
                    <a:pt x="35" y="3"/>
                  </a:lnTo>
                  <a:lnTo>
                    <a:pt x="31" y="4"/>
                  </a:lnTo>
                  <a:lnTo>
                    <a:pt x="26" y="5"/>
                  </a:lnTo>
                  <a:lnTo>
                    <a:pt x="22" y="7"/>
                  </a:lnTo>
                  <a:lnTo>
                    <a:pt x="19" y="9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30"/>
                  </a:lnTo>
                  <a:lnTo>
                    <a:pt x="3" y="33"/>
                  </a:lnTo>
                  <a:lnTo>
                    <a:pt x="3" y="38"/>
                  </a:lnTo>
                  <a:lnTo>
                    <a:pt x="3" y="42"/>
                  </a:lnTo>
                  <a:lnTo>
                    <a:pt x="4" y="46"/>
                  </a:lnTo>
                  <a:lnTo>
                    <a:pt x="5" y="51"/>
                  </a:lnTo>
                  <a:lnTo>
                    <a:pt x="6" y="54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0" y="66"/>
                  </a:lnTo>
                  <a:lnTo>
                    <a:pt x="23" y="68"/>
                  </a:lnTo>
                  <a:lnTo>
                    <a:pt x="31" y="70"/>
                  </a:lnTo>
                  <a:lnTo>
                    <a:pt x="38" y="72"/>
                  </a:lnTo>
                  <a:lnTo>
                    <a:pt x="47" y="74"/>
                  </a:lnTo>
                  <a:lnTo>
                    <a:pt x="62" y="77"/>
                  </a:lnTo>
                  <a:lnTo>
                    <a:pt x="69" y="79"/>
                  </a:lnTo>
                  <a:lnTo>
                    <a:pt x="76" y="82"/>
                  </a:lnTo>
                  <a:lnTo>
                    <a:pt x="79" y="83"/>
                  </a:lnTo>
                  <a:lnTo>
                    <a:pt x="82" y="85"/>
                  </a:lnTo>
                  <a:lnTo>
                    <a:pt x="84" y="86"/>
                  </a:lnTo>
                  <a:lnTo>
                    <a:pt x="86" y="88"/>
                  </a:lnTo>
                  <a:lnTo>
                    <a:pt x="87" y="91"/>
                  </a:lnTo>
                  <a:lnTo>
                    <a:pt x="88" y="93"/>
                  </a:lnTo>
                  <a:lnTo>
                    <a:pt x="89" y="96"/>
                  </a:lnTo>
                  <a:lnTo>
                    <a:pt x="89" y="100"/>
                  </a:lnTo>
                  <a:lnTo>
                    <a:pt x="89" y="102"/>
                  </a:lnTo>
                  <a:lnTo>
                    <a:pt x="89" y="104"/>
                  </a:lnTo>
                  <a:lnTo>
                    <a:pt x="88" y="106"/>
                  </a:lnTo>
                  <a:lnTo>
                    <a:pt x="87" y="109"/>
                  </a:lnTo>
                  <a:lnTo>
                    <a:pt x="86" y="110"/>
                  </a:lnTo>
                  <a:lnTo>
                    <a:pt x="85" y="113"/>
                  </a:lnTo>
                  <a:lnTo>
                    <a:pt x="83" y="115"/>
                  </a:lnTo>
                  <a:lnTo>
                    <a:pt x="81" y="117"/>
                  </a:lnTo>
                  <a:lnTo>
                    <a:pt x="79" y="118"/>
                  </a:lnTo>
                  <a:lnTo>
                    <a:pt x="77" y="119"/>
                  </a:lnTo>
                  <a:lnTo>
                    <a:pt x="73" y="120"/>
                  </a:lnTo>
                  <a:lnTo>
                    <a:pt x="71" y="121"/>
                  </a:lnTo>
                  <a:lnTo>
                    <a:pt x="68" y="122"/>
                  </a:lnTo>
                  <a:lnTo>
                    <a:pt x="64" y="123"/>
                  </a:lnTo>
                  <a:lnTo>
                    <a:pt x="61" y="123"/>
                  </a:lnTo>
                  <a:lnTo>
                    <a:pt x="56" y="123"/>
                  </a:lnTo>
                  <a:lnTo>
                    <a:pt x="48" y="123"/>
                  </a:lnTo>
                  <a:lnTo>
                    <a:pt x="45" y="122"/>
                  </a:lnTo>
                  <a:lnTo>
                    <a:pt x="40" y="122"/>
                  </a:lnTo>
                  <a:lnTo>
                    <a:pt x="37" y="121"/>
                  </a:lnTo>
                  <a:lnTo>
                    <a:pt x="34" y="120"/>
                  </a:lnTo>
                  <a:lnTo>
                    <a:pt x="32" y="118"/>
                  </a:lnTo>
                  <a:lnTo>
                    <a:pt x="29" y="117"/>
                  </a:lnTo>
                  <a:lnTo>
                    <a:pt x="26" y="115"/>
                  </a:lnTo>
                  <a:lnTo>
                    <a:pt x="24" y="113"/>
                  </a:lnTo>
                  <a:lnTo>
                    <a:pt x="22" y="110"/>
                  </a:lnTo>
                  <a:lnTo>
                    <a:pt x="21" y="107"/>
                  </a:lnTo>
                  <a:lnTo>
                    <a:pt x="19" y="104"/>
                  </a:lnTo>
                  <a:lnTo>
                    <a:pt x="18" y="101"/>
                  </a:lnTo>
                  <a:lnTo>
                    <a:pt x="17" y="98"/>
                  </a:lnTo>
                  <a:lnTo>
                    <a:pt x="16" y="93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1" y="102"/>
                  </a:lnTo>
                  <a:lnTo>
                    <a:pt x="2" y="106"/>
                  </a:lnTo>
                  <a:lnTo>
                    <a:pt x="4" y="110"/>
                  </a:lnTo>
                  <a:lnTo>
                    <a:pt x="6" y="115"/>
                  </a:lnTo>
                  <a:lnTo>
                    <a:pt x="8" y="118"/>
                  </a:lnTo>
                  <a:lnTo>
                    <a:pt x="10" y="121"/>
                  </a:lnTo>
                  <a:lnTo>
                    <a:pt x="14" y="124"/>
                  </a:lnTo>
                  <a:lnTo>
                    <a:pt x="17" y="127"/>
                  </a:lnTo>
                  <a:lnTo>
                    <a:pt x="21" y="130"/>
                  </a:lnTo>
                  <a:lnTo>
                    <a:pt x="25" y="132"/>
                  </a:lnTo>
                  <a:lnTo>
                    <a:pt x="30" y="134"/>
                  </a:lnTo>
                  <a:lnTo>
                    <a:pt x="35" y="135"/>
                  </a:lnTo>
                  <a:lnTo>
                    <a:pt x="39" y="136"/>
                  </a:lnTo>
                  <a:lnTo>
                    <a:pt x="46" y="137"/>
                  </a:lnTo>
                  <a:lnTo>
                    <a:pt x="51" y="137"/>
                  </a:lnTo>
                  <a:lnTo>
                    <a:pt x="57" y="137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3" y="135"/>
                  </a:lnTo>
                  <a:lnTo>
                    <a:pt x="78" y="134"/>
                  </a:lnTo>
                  <a:lnTo>
                    <a:pt x="82" y="132"/>
                  </a:lnTo>
                  <a:lnTo>
                    <a:pt x="86" y="130"/>
                  </a:lnTo>
                  <a:lnTo>
                    <a:pt x="91" y="127"/>
                  </a:lnTo>
                  <a:lnTo>
                    <a:pt x="94" y="125"/>
                  </a:lnTo>
                  <a:lnTo>
                    <a:pt x="97" y="122"/>
                  </a:lnTo>
                  <a:lnTo>
                    <a:pt x="99" y="119"/>
                  </a:lnTo>
                  <a:lnTo>
                    <a:pt x="101" y="116"/>
                  </a:lnTo>
                  <a:lnTo>
                    <a:pt x="103" y="113"/>
                  </a:lnTo>
                  <a:lnTo>
                    <a:pt x="104" y="108"/>
                  </a:lnTo>
                  <a:lnTo>
                    <a:pt x="105" y="104"/>
                  </a:lnTo>
                  <a:lnTo>
                    <a:pt x="105" y="100"/>
                  </a:lnTo>
                  <a:lnTo>
                    <a:pt x="105" y="95"/>
                  </a:lnTo>
                  <a:lnTo>
                    <a:pt x="104" y="91"/>
                  </a:lnTo>
                  <a:lnTo>
                    <a:pt x="103" y="88"/>
                  </a:lnTo>
                  <a:lnTo>
                    <a:pt x="102" y="85"/>
                  </a:lnTo>
                  <a:lnTo>
                    <a:pt x="100" y="82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2" y="74"/>
                  </a:lnTo>
                  <a:lnTo>
                    <a:pt x="85" y="71"/>
                  </a:lnTo>
                  <a:lnTo>
                    <a:pt x="78" y="68"/>
                  </a:lnTo>
                  <a:lnTo>
                    <a:pt x="63" y="63"/>
                  </a:lnTo>
                  <a:lnTo>
                    <a:pt x="47" y="59"/>
                  </a:lnTo>
                  <a:lnTo>
                    <a:pt x="39" y="57"/>
                  </a:lnTo>
                  <a:lnTo>
                    <a:pt x="33" y="54"/>
                  </a:lnTo>
                  <a:lnTo>
                    <a:pt x="30" y="53"/>
                  </a:lnTo>
                  <a:lnTo>
                    <a:pt x="26" y="51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20" y="42"/>
                  </a:lnTo>
                  <a:lnTo>
                    <a:pt x="19" y="39"/>
                  </a:lnTo>
                  <a:lnTo>
                    <a:pt x="19" y="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09" name="Freeform 312"/>
            <p:cNvSpPr>
              <a:spLocks/>
            </p:cNvSpPr>
            <p:nvPr/>
          </p:nvSpPr>
          <p:spPr bwMode="auto">
            <a:xfrm>
              <a:off x="797" y="3550"/>
              <a:ext cx="12" cy="36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182"/>
                </a:cxn>
                <a:cxn ang="0">
                  <a:pos x="36" y="182"/>
                </a:cxn>
                <a:cxn ang="0">
                  <a:pos x="36" y="65"/>
                </a:cxn>
                <a:cxn ang="0">
                  <a:pos x="61" y="65"/>
                </a:cxn>
                <a:cxn ang="0">
                  <a:pos x="61" y="54"/>
                </a:cxn>
                <a:cxn ang="0">
                  <a:pos x="36" y="54"/>
                </a:cxn>
                <a:cxn ang="0">
                  <a:pos x="36" y="38"/>
                </a:cxn>
                <a:cxn ang="0">
                  <a:pos x="36" y="33"/>
                </a:cxn>
                <a:cxn ang="0">
                  <a:pos x="36" y="29"/>
                </a:cxn>
                <a:cxn ang="0">
                  <a:pos x="36" y="27"/>
                </a:cxn>
                <a:cxn ang="0">
                  <a:pos x="37" y="25"/>
                </a:cxn>
                <a:cxn ang="0">
                  <a:pos x="37" y="23"/>
                </a:cxn>
                <a:cxn ang="0">
                  <a:pos x="38" y="21"/>
                </a:cxn>
                <a:cxn ang="0">
                  <a:pos x="39" y="19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42" y="16"/>
                </a:cxn>
                <a:cxn ang="0">
                  <a:pos x="43" y="16"/>
                </a:cxn>
                <a:cxn ang="0">
                  <a:pos x="43" y="15"/>
                </a:cxn>
                <a:cxn ang="0">
                  <a:pos x="44" y="15"/>
                </a:cxn>
                <a:cxn ang="0">
                  <a:pos x="45" y="14"/>
                </a:cxn>
                <a:cxn ang="0">
                  <a:pos x="47" y="14"/>
                </a:cxn>
                <a:cxn ang="0">
                  <a:pos x="49" y="13"/>
                </a:cxn>
                <a:cxn ang="0">
                  <a:pos x="52" y="13"/>
                </a:cxn>
                <a:cxn ang="0">
                  <a:pos x="53" y="13"/>
                </a:cxn>
                <a:cxn ang="0">
                  <a:pos x="54" y="13"/>
                </a:cxn>
                <a:cxn ang="0">
                  <a:pos x="56" y="14"/>
                </a:cxn>
                <a:cxn ang="0">
                  <a:pos x="59" y="14"/>
                </a:cxn>
                <a:cxn ang="0">
                  <a:pos x="60" y="14"/>
                </a:cxn>
                <a:cxn ang="0">
                  <a:pos x="61" y="14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9" y="1"/>
                </a:cxn>
                <a:cxn ang="0">
                  <a:pos x="59" y="1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3" y="3"/>
                </a:cxn>
                <a:cxn ang="0">
                  <a:pos x="31" y="6"/>
                </a:cxn>
                <a:cxn ang="0">
                  <a:pos x="29" y="7"/>
                </a:cxn>
                <a:cxn ang="0">
                  <a:pos x="27" y="9"/>
                </a:cxn>
                <a:cxn ang="0">
                  <a:pos x="25" y="12"/>
                </a:cxn>
                <a:cxn ang="0">
                  <a:pos x="23" y="14"/>
                </a:cxn>
                <a:cxn ang="0">
                  <a:pos x="22" y="16"/>
                </a:cxn>
                <a:cxn ang="0">
                  <a:pos x="21" y="19"/>
                </a:cxn>
                <a:cxn ang="0">
                  <a:pos x="21" y="23"/>
                </a:cxn>
                <a:cxn ang="0">
                  <a:pos x="20" y="26"/>
                </a:cxn>
                <a:cxn ang="0">
                  <a:pos x="20" y="30"/>
                </a:cxn>
                <a:cxn ang="0">
                  <a:pos x="20" y="33"/>
                </a:cxn>
                <a:cxn ang="0">
                  <a:pos x="20" y="54"/>
                </a:cxn>
                <a:cxn ang="0">
                  <a:pos x="0" y="54"/>
                </a:cxn>
                <a:cxn ang="0">
                  <a:pos x="0" y="65"/>
                </a:cxn>
                <a:cxn ang="0">
                  <a:pos x="20" y="65"/>
                </a:cxn>
              </a:cxnLst>
              <a:rect l="0" t="0" r="r" b="b"/>
              <a:pathLst>
                <a:path w="61" h="182">
                  <a:moveTo>
                    <a:pt x="20" y="65"/>
                  </a:moveTo>
                  <a:lnTo>
                    <a:pt x="20" y="182"/>
                  </a:lnTo>
                  <a:lnTo>
                    <a:pt x="36" y="182"/>
                  </a:lnTo>
                  <a:lnTo>
                    <a:pt x="36" y="65"/>
                  </a:lnTo>
                  <a:lnTo>
                    <a:pt x="61" y="65"/>
                  </a:lnTo>
                  <a:lnTo>
                    <a:pt x="61" y="54"/>
                  </a:lnTo>
                  <a:lnTo>
                    <a:pt x="36" y="54"/>
                  </a:lnTo>
                  <a:lnTo>
                    <a:pt x="36" y="38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6" y="27"/>
                  </a:lnTo>
                  <a:lnTo>
                    <a:pt x="37" y="25"/>
                  </a:lnTo>
                  <a:lnTo>
                    <a:pt x="37" y="23"/>
                  </a:lnTo>
                  <a:lnTo>
                    <a:pt x="38" y="21"/>
                  </a:lnTo>
                  <a:lnTo>
                    <a:pt x="39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6"/>
                  </a:lnTo>
                  <a:lnTo>
                    <a:pt x="43" y="16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49" y="13"/>
                  </a:lnTo>
                  <a:lnTo>
                    <a:pt x="52" y="13"/>
                  </a:lnTo>
                  <a:lnTo>
                    <a:pt x="53" y="13"/>
                  </a:lnTo>
                  <a:lnTo>
                    <a:pt x="54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3" y="3"/>
                  </a:lnTo>
                  <a:lnTo>
                    <a:pt x="31" y="6"/>
                  </a:lnTo>
                  <a:lnTo>
                    <a:pt x="29" y="7"/>
                  </a:lnTo>
                  <a:lnTo>
                    <a:pt x="27" y="9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20" y="33"/>
                  </a:lnTo>
                  <a:lnTo>
                    <a:pt x="20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20" y="6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0" name="Freeform 313"/>
            <p:cNvSpPr>
              <a:spLocks/>
            </p:cNvSpPr>
            <p:nvPr/>
          </p:nvSpPr>
          <p:spPr bwMode="auto">
            <a:xfrm>
              <a:off x="821" y="3561"/>
              <a:ext cx="21" cy="26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2" y="93"/>
                </a:cxn>
                <a:cxn ang="0">
                  <a:pos x="3" y="102"/>
                </a:cxn>
                <a:cxn ang="0">
                  <a:pos x="6" y="111"/>
                </a:cxn>
                <a:cxn ang="0">
                  <a:pos x="11" y="118"/>
                </a:cxn>
                <a:cxn ang="0">
                  <a:pos x="18" y="124"/>
                </a:cxn>
                <a:cxn ang="0">
                  <a:pos x="25" y="128"/>
                </a:cxn>
                <a:cxn ang="0">
                  <a:pos x="36" y="131"/>
                </a:cxn>
                <a:cxn ang="0">
                  <a:pos x="48" y="132"/>
                </a:cxn>
                <a:cxn ang="0">
                  <a:pos x="55" y="132"/>
                </a:cxn>
                <a:cxn ang="0">
                  <a:pos x="61" y="130"/>
                </a:cxn>
                <a:cxn ang="0">
                  <a:pos x="68" y="129"/>
                </a:cxn>
                <a:cxn ang="0">
                  <a:pos x="73" y="126"/>
                </a:cxn>
                <a:cxn ang="0">
                  <a:pos x="77" y="122"/>
                </a:cxn>
                <a:cxn ang="0">
                  <a:pos x="83" y="119"/>
                </a:cxn>
                <a:cxn ang="0">
                  <a:pos x="90" y="111"/>
                </a:cxn>
                <a:cxn ang="0">
                  <a:pos x="107" y="128"/>
                </a:cxn>
                <a:cxn ang="0">
                  <a:pos x="90" y="0"/>
                </a:cxn>
                <a:cxn ang="0">
                  <a:pos x="90" y="74"/>
                </a:cxn>
                <a:cxn ang="0">
                  <a:pos x="89" y="84"/>
                </a:cxn>
                <a:cxn ang="0">
                  <a:pos x="86" y="94"/>
                </a:cxn>
                <a:cxn ang="0">
                  <a:pos x="82" y="101"/>
                </a:cxn>
                <a:cxn ang="0">
                  <a:pos x="77" y="108"/>
                </a:cxn>
                <a:cxn ang="0">
                  <a:pos x="71" y="113"/>
                </a:cxn>
                <a:cxn ang="0">
                  <a:pos x="64" y="116"/>
                </a:cxn>
                <a:cxn ang="0">
                  <a:pos x="55" y="118"/>
                </a:cxn>
                <a:cxn ang="0">
                  <a:pos x="46" y="118"/>
                </a:cxn>
                <a:cxn ang="0">
                  <a:pos x="39" y="117"/>
                </a:cxn>
                <a:cxn ang="0">
                  <a:pos x="31" y="115"/>
                </a:cxn>
                <a:cxn ang="0">
                  <a:pos x="26" y="112"/>
                </a:cxn>
                <a:cxn ang="0">
                  <a:pos x="23" y="108"/>
                </a:cxn>
                <a:cxn ang="0">
                  <a:pos x="20" y="101"/>
                </a:cxn>
                <a:cxn ang="0">
                  <a:pos x="18" y="95"/>
                </a:cxn>
                <a:cxn ang="0">
                  <a:pos x="17" y="87"/>
                </a:cxn>
                <a:cxn ang="0">
                  <a:pos x="17" y="0"/>
                </a:cxn>
              </a:cxnLst>
              <a:rect l="0" t="0" r="r" b="b"/>
              <a:pathLst>
                <a:path w="107" h="132">
                  <a:moveTo>
                    <a:pt x="0" y="0"/>
                  </a:moveTo>
                  <a:lnTo>
                    <a:pt x="0" y="83"/>
                  </a:lnTo>
                  <a:lnTo>
                    <a:pt x="0" y="88"/>
                  </a:lnTo>
                  <a:lnTo>
                    <a:pt x="2" y="93"/>
                  </a:lnTo>
                  <a:lnTo>
                    <a:pt x="2" y="98"/>
                  </a:lnTo>
                  <a:lnTo>
                    <a:pt x="3" y="102"/>
                  </a:lnTo>
                  <a:lnTo>
                    <a:pt x="5" y="106"/>
                  </a:lnTo>
                  <a:lnTo>
                    <a:pt x="6" y="111"/>
                  </a:lnTo>
                  <a:lnTo>
                    <a:pt x="8" y="115"/>
                  </a:lnTo>
                  <a:lnTo>
                    <a:pt x="11" y="118"/>
                  </a:lnTo>
                  <a:lnTo>
                    <a:pt x="13" y="121"/>
                  </a:lnTo>
                  <a:lnTo>
                    <a:pt x="18" y="124"/>
                  </a:lnTo>
                  <a:lnTo>
                    <a:pt x="21" y="127"/>
                  </a:lnTo>
                  <a:lnTo>
                    <a:pt x="25" y="128"/>
                  </a:lnTo>
                  <a:lnTo>
                    <a:pt x="30" y="130"/>
                  </a:lnTo>
                  <a:lnTo>
                    <a:pt x="36" y="131"/>
                  </a:lnTo>
                  <a:lnTo>
                    <a:pt x="41" y="132"/>
                  </a:lnTo>
                  <a:lnTo>
                    <a:pt x="48" y="132"/>
                  </a:lnTo>
                  <a:lnTo>
                    <a:pt x="51" y="132"/>
                  </a:lnTo>
                  <a:lnTo>
                    <a:pt x="55" y="132"/>
                  </a:lnTo>
                  <a:lnTo>
                    <a:pt x="58" y="131"/>
                  </a:lnTo>
                  <a:lnTo>
                    <a:pt x="61" y="130"/>
                  </a:lnTo>
                  <a:lnTo>
                    <a:pt x="65" y="130"/>
                  </a:lnTo>
                  <a:lnTo>
                    <a:pt x="68" y="129"/>
                  </a:lnTo>
                  <a:lnTo>
                    <a:pt x="70" y="127"/>
                  </a:lnTo>
                  <a:lnTo>
                    <a:pt x="73" y="126"/>
                  </a:lnTo>
                  <a:lnTo>
                    <a:pt x="75" y="125"/>
                  </a:lnTo>
                  <a:lnTo>
                    <a:pt x="77" y="122"/>
                  </a:lnTo>
                  <a:lnTo>
                    <a:pt x="81" y="121"/>
                  </a:lnTo>
                  <a:lnTo>
                    <a:pt x="83" y="119"/>
                  </a:lnTo>
                  <a:lnTo>
                    <a:pt x="86" y="115"/>
                  </a:lnTo>
                  <a:lnTo>
                    <a:pt x="90" y="111"/>
                  </a:lnTo>
                  <a:lnTo>
                    <a:pt x="90" y="128"/>
                  </a:lnTo>
                  <a:lnTo>
                    <a:pt x="107" y="128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90" y="69"/>
                  </a:lnTo>
                  <a:lnTo>
                    <a:pt x="90" y="74"/>
                  </a:lnTo>
                  <a:lnTo>
                    <a:pt x="89" y="80"/>
                  </a:lnTo>
                  <a:lnTo>
                    <a:pt x="89" y="84"/>
                  </a:lnTo>
                  <a:lnTo>
                    <a:pt x="87" y="89"/>
                  </a:lnTo>
                  <a:lnTo>
                    <a:pt x="86" y="94"/>
                  </a:lnTo>
                  <a:lnTo>
                    <a:pt x="84" y="97"/>
                  </a:lnTo>
                  <a:lnTo>
                    <a:pt x="82" y="101"/>
                  </a:lnTo>
                  <a:lnTo>
                    <a:pt x="80" y="104"/>
                  </a:lnTo>
                  <a:lnTo>
                    <a:pt x="77" y="108"/>
                  </a:lnTo>
                  <a:lnTo>
                    <a:pt x="74" y="111"/>
                  </a:lnTo>
                  <a:lnTo>
                    <a:pt x="71" y="113"/>
                  </a:lnTo>
                  <a:lnTo>
                    <a:pt x="67" y="115"/>
                  </a:lnTo>
                  <a:lnTo>
                    <a:pt x="64" y="116"/>
                  </a:lnTo>
                  <a:lnTo>
                    <a:pt x="59" y="117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46" y="118"/>
                  </a:lnTo>
                  <a:lnTo>
                    <a:pt x="42" y="117"/>
                  </a:lnTo>
                  <a:lnTo>
                    <a:pt x="39" y="117"/>
                  </a:lnTo>
                  <a:lnTo>
                    <a:pt x="35" y="116"/>
                  </a:lnTo>
                  <a:lnTo>
                    <a:pt x="31" y="115"/>
                  </a:lnTo>
                  <a:lnTo>
                    <a:pt x="29" y="113"/>
                  </a:lnTo>
                  <a:lnTo>
                    <a:pt x="26" y="112"/>
                  </a:lnTo>
                  <a:lnTo>
                    <a:pt x="24" y="110"/>
                  </a:lnTo>
                  <a:lnTo>
                    <a:pt x="23" y="108"/>
                  </a:lnTo>
                  <a:lnTo>
                    <a:pt x="21" y="104"/>
                  </a:lnTo>
                  <a:lnTo>
                    <a:pt x="20" y="101"/>
                  </a:lnTo>
                  <a:lnTo>
                    <a:pt x="19" y="98"/>
                  </a:lnTo>
                  <a:lnTo>
                    <a:pt x="18" y="95"/>
                  </a:lnTo>
                  <a:lnTo>
                    <a:pt x="17" y="91"/>
                  </a:lnTo>
                  <a:lnTo>
                    <a:pt x="17" y="87"/>
                  </a:lnTo>
                  <a:lnTo>
                    <a:pt x="17" y="83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1" name="Rectangle 314"/>
            <p:cNvSpPr>
              <a:spLocks noChangeArrowheads="1"/>
            </p:cNvSpPr>
            <p:nvPr/>
          </p:nvSpPr>
          <p:spPr bwMode="auto">
            <a:xfrm>
              <a:off x="855" y="3572"/>
              <a:ext cx="13" cy="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855" y="3572"/>
              <a:ext cx="13" cy="3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3" name="Freeform 316"/>
            <p:cNvSpPr>
              <a:spLocks/>
            </p:cNvSpPr>
            <p:nvPr/>
          </p:nvSpPr>
          <p:spPr bwMode="auto">
            <a:xfrm>
              <a:off x="881" y="3550"/>
              <a:ext cx="22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6" y="179"/>
                </a:cxn>
                <a:cxn ang="0">
                  <a:pos x="16" y="130"/>
                </a:cxn>
                <a:cxn ang="0">
                  <a:pos x="40" y="107"/>
                </a:cxn>
                <a:cxn ang="0">
                  <a:pos x="92" y="179"/>
                </a:cxn>
                <a:cxn ang="0">
                  <a:pos x="109" y="179"/>
                </a:cxn>
                <a:cxn ang="0">
                  <a:pos x="52" y="97"/>
                </a:cxn>
                <a:cxn ang="0">
                  <a:pos x="102" y="51"/>
                </a:cxn>
                <a:cxn ang="0">
                  <a:pos x="81" y="51"/>
                </a:cxn>
                <a:cxn ang="0">
                  <a:pos x="16" y="112"/>
                </a:cxn>
                <a:cxn ang="0">
                  <a:pos x="16" y="0"/>
                </a:cxn>
              </a:cxnLst>
              <a:rect l="0" t="0" r="r" b="b"/>
              <a:pathLst>
                <a:path w="109" h="179">
                  <a:moveTo>
                    <a:pt x="16" y="0"/>
                  </a:moveTo>
                  <a:lnTo>
                    <a:pt x="0" y="0"/>
                  </a:lnTo>
                  <a:lnTo>
                    <a:pt x="0" y="179"/>
                  </a:lnTo>
                  <a:lnTo>
                    <a:pt x="16" y="179"/>
                  </a:lnTo>
                  <a:lnTo>
                    <a:pt x="16" y="130"/>
                  </a:lnTo>
                  <a:lnTo>
                    <a:pt x="40" y="107"/>
                  </a:lnTo>
                  <a:lnTo>
                    <a:pt x="92" y="179"/>
                  </a:lnTo>
                  <a:lnTo>
                    <a:pt x="109" y="179"/>
                  </a:lnTo>
                  <a:lnTo>
                    <a:pt x="52" y="97"/>
                  </a:lnTo>
                  <a:lnTo>
                    <a:pt x="102" y="51"/>
                  </a:lnTo>
                  <a:lnTo>
                    <a:pt x="81" y="51"/>
                  </a:lnTo>
                  <a:lnTo>
                    <a:pt x="16" y="112"/>
                  </a:lnTo>
                  <a:lnTo>
                    <a:pt x="16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4" name="Freeform 317"/>
            <p:cNvSpPr>
              <a:spLocks/>
            </p:cNvSpPr>
            <p:nvPr/>
          </p:nvSpPr>
          <p:spPr bwMode="auto">
            <a:xfrm>
              <a:off x="914" y="3560"/>
              <a:ext cx="12" cy="26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0" y="5"/>
                </a:cxn>
                <a:cxn ang="0">
                  <a:pos x="0" y="133"/>
                </a:cxn>
                <a:cxn ang="0">
                  <a:pos x="16" y="133"/>
                </a:cxn>
                <a:cxn ang="0">
                  <a:pos x="16" y="70"/>
                </a:cxn>
                <a:cxn ang="0">
                  <a:pos x="16" y="59"/>
                </a:cxn>
                <a:cxn ang="0">
                  <a:pos x="17" y="54"/>
                </a:cxn>
                <a:cxn ang="0">
                  <a:pos x="18" y="50"/>
                </a:cxn>
                <a:cxn ang="0">
                  <a:pos x="19" y="44"/>
                </a:cxn>
                <a:cxn ang="0">
                  <a:pos x="22" y="40"/>
                </a:cxn>
                <a:cxn ang="0">
                  <a:pos x="23" y="36"/>
                </a:cxn>
                <a:cxn ang="0">
                  <a:pos x="25" y="32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34" y="23"/>
                </a:cxn>
                <a:cxn ang="0">
                  <a:pos x="39" y="21"/>
                </a:cxn>
                <a:cxn ang="0">
                  <a:pos x="43" y="19"/>
                </a:cxn>
                <a:cxn ang="0">
                  <a:pos x="48" y="17"/>
                </a:cxn>
                <a:cxn ang="0">
                  <a:pos x="54" y="16"/>
                </a:cxn>
                <a:cxn ang="0">
                  <a:pos x="60" y="16"/>
                </a:cxn>
                <a:cxn ang="0">
                  <a:pos x="60" y="0"/>
                </a:cxn>
                <a:cxn ang="0">
                  <a:pos x="53" y="0"/>
                </a:cxn>
                <a:cxn ang="0">
                  <a:pos x="48" y="1"/>
                </a:cxn>
                <a:cxn ang="0">
                  <a:pos x="45" y="1"/>
                </a:cxn>
                <a:cxn ang="0">
                  <a:pos x="42" y="3"/>
                </a:cxn>
                <a:cxn ang="0">
                  <a:pos x="39" y="4"/>
                </a:cxn>
                <a:cxn ang="0">
                  <a:pos x="36" y="5"/>
                </a:cxn>
                <a:cxn ang="0">
                  <a:pos x="33" y="7"/>
                </a:cxn>
                <a:cxn ang="0">
                  <a:pos x="30" y="9"/>
                </a:cxn>
                <a:cxn ang="0">
                  <a:pos x="28" y="10"/>
                </a:cxn>
                <a:cxn ang="0">
                  <a:pos x="26" y="13"/>
                </a:cxn>
                <a:cxn ang="0">
                  <a:pos x="24" y="15"/>
                </a:cxn>
                <a:cxn ang="0">
                  <a:pos x="22" y="19"/>
                </a:cxn>
                <a:cxn ang="0">
                  <a:pos x="19" y="21"/>
                </a:cxn>
                <a:cxn ang="0">
                  <a:pos x="18" y="25"/>
                </a:cxn>
                <a:cxn ang="0">
                  <a:pos x="16" y="28"/>
                </a:cxn>
                <a:cxn ang="0">
                  <a:pos x="16" y="5"/>
                </a:cxn>
              </a:cxnLst>
              <a:rect l="0" t="0" r="r" b="b"/>
              <a:pathLst>
                <a:path w="60" h="133">
                  <a:moveTo>
                    <a:pt x="16" y="5"/>
                  </a:moveTo>
                  <a:lnTo>
                    <a:pt x="0" y="5"/>
                  </a:lnTo>
                  <a:lnTo>
                    <a:pt x="0" y="133"/>
                  </a:lnTo>
                  <a:lnTo>
                    <a:pt x="16" y="133"/>
                  </a:lnTo>
                  <a:lnTo>
                    <a:pt x="16" y="70"/>
                  </a:lnTo>
                  <a:lnTo>
                    <a:pt x="16" y="59"/>
                  </a:lnTo>
                  <a:lnTo>
                    <a:pt x="17" y="54"/>
                  </a:lnTo>
                  <a:lnTo>
                    <a:pt x="18" y="50"/>
                  </a:lnTo>
                  <a:lnTo>
                    <a:pt x="19" y="44"/>
                  </a:lnTo>
                  <a:lnTo>
                    <a:pt x="22" y="40"/>
                  </a:lnTo>
                  <a:lnTo>
                    <a:pt x="23" y="36"/>
                  </a:lnTo>
                  <a:lnTo>
                    <a:pt x="25" y="32"/>
                  </a:lnTo>
                  <a:lnTo>
                    <a:pt x="28" y="29"/>
                  </a:lnTo>
                  <a:lnTo>
                    <a:pt x="31" y="26"/>
                  </a:lnTo>
                  <a:lnTo>
                    <a:pt x="34" y="23"/>
                  </a:lnTo>
                  <a:lnTo>
                    <a:pt x="39" y="21"/>
                  </a:lnTo>
                  <a:lnTo>
                    <a:pt x="43" y="19"/>
                  </a:lnTo>
                  <a:lnTo>
                    <a:pt x="48" y="17"/>
                  </a:lnTo>
                  <a:lnTo>
                    <a:pt x="54" y="16"/>
                  </a:lnTo>
                  <a:lnTo>
                    <a:pt x="60" y="16"/>
                  </a:lnTo>
                  <a:lnTo>
                    <a:pt x="60" y="0"/>
                  </a:lnTo>
                  <a:lnTo>
                    <a:pt x="53" y="0"/>
                  </a:lnTo>
                  <a:lnTo>
                    <a:pt x="48" y="1"/>
                  </a:lnTo>
                  <a:lnTo>
                    <a:pt x="45" y="1"/>
                  </a:lnTo>
                  <a:lnTo>
                    <a:pt x="42" y="3"/>
                  </a:lnTo>
                  <a:lnTo>
                    <a:pt x="39" y="4"/>
                  </a:lnTo>
                  <a:lnTo>
                    <a:pt x="36" y="5"/>
                  </a:lnTo>
                  <a:lnTo>
                    <a:pt x="33" y="7"/>
                  </a:lnTo>
                  <a:lnTo>
                    <a:pt x="30" y="9"/>
                  </a:lnTo>
                  <a:lnTo>
                    <a:pt x="28" y="10"/>
                  </a:lnTo>
                  <a:lnTo>
                    <a:pt x="26" y="13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19" y="21"/>
                  </a:lnTo>
                  <a:lnTo>
                    <a:pt x="18" y="25"/>
                  </a:lnTo>
                  <a:lnTo>
                    <a:pt x="16" y="28"/>
                  </a:lnTo>
                  <a:lnTo>
                    <a:pt x="16" y="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5" name="Freeform 318"/>
            <p:cNvSpPr>
              <a:spLocks/>
            </p:cNvSpPr>
            <p:nvPr/>
          </p:nvSpPr>
          <p:spPr bwMode="auto">
            <a:xfrm>
              <a:off x="937" y="3560"/>
              <a:ext cx="25" cy="27"/>
            </a:xfrm>
            <a:custGeom>
              <a:avLst/>
              <a:gdLst/>
              <a:ahLst/>
              <a:cxnLst>
                <a:cxn ang="0">
                  <a:pos x="24" y="36"/>
                </a:cxn>
                <a:cxn ang="0">
                  <a:pos x="28" y="27"/>
                </a:cxn>
                <a:cxn ang="0">
                  <a:pos x="36" y="21"/>
                </a:cxn>
                <a:cxn ang="0">
                  <a:pos x="44" y="16"/>
                </a:cxn>
                <a:cxn ang="0">
                  <a:pos x="55" y="14"/>
                </a:cxn>
                <a:cxn ang="0">
                  <a:pos x="71" y="14"/>
                </a:cxn>
                <a:cxn ang="0">
                  <a:pos x="81" y="17"/>
                </a:cxn>
                <a:cxn ang="0">
                  <a:pos x="88" y="22"/>
                </a:cxn>
                <a:cxn ang="0">
                  <a:pos x="92" y="27"/>
                </a:cxn>
                <a:cxn ang="0">
                  <a:pos x="96" y="35"/>
                </a:cxn>
                <a:cxn ang="0">
                  <a:pos x="96" y="42"/>
                </a:cxn>
                <a:cxn ang="0">
                  <a:pos x="95" y="47"/>
                </a:cxn>
                <a:cxn ang="0">
                  <a:pos x="92" y="52"/>
                </a:cxn>
                <a:cxn ang="0">
                  <a:pos x="89" y="55"/>
                </a:cxn>
                <a:cxn ang="0">
                  <a:pos x="84" y="57"/>
                </a:cxn>
                <a:cxn ang="0">
                  <a:pos x="49" y="61"/>
                </a:cxn>
                <a:cxn ang="0">
                  <a:pos x="27" y="67"/>
                </a:cxn>
                <a:cxn ang="0">
                  <a:pos x="15" y="72"/>
                </a:cxn>
                <a:cxn ang="0">
                  <a:pos x="7" y="79"/>
                </a:cxn>
                <a:cxn ang="0">
                  <a:pos x="3" y="89"/>
                </a:cxn>
                <a:cxn ang="0">
                  <a:pos x="0" y="100"/>
                </a:cxn>
                <a:cxn ang="0">
                  <a:pos x="3" y="113"/>
                </a:cxn>
                <a:cxn ang="0">
                  <a:pos x="9" y="122"/>
                </a:cxn>
                <a:cxn ang="0">
                  <a:pos x="18" y="130"/>
                </a:cxn>
                <a:cxn ang="0">
                  <a:pos x="29" y="135"/>
                </a:cxn>
                <a:cxn ang="0">
                  <a:pos x="42" y="137"/>
                </a:cxn>
                <a:cxn ang="0">
                  <a:pos x="54" y="137"/>
                </a:cxn>
                <a:cxn ang="0">
                  <a:pos x="64" y="135"/>
                </a:cxn>
                <a:cxn ang="0">
                  <a:pos x="73" y="132"/>
                </a:cxn>
                <a:cxn ang="0">
                  <a:pos x="85" y="124"/>
                </a:cxn>
                <a:cxn ang="0">
                  <a:pos x="96" y="116"/>
                </a:cxn>
                <a:cxn ang="0">
                  <a:pos x="98" y="125"/>
                </a:cxn>
                <a:cxn ang="0">
                  <a:pos x="100" y="131"/>
                </a:cxn>
                <a:cxn ang="0">
                  <a:pos x="103" y="133"/>
                </a:cxn>
                <a:cxn ang="0">
                  <a:pos x="108" y="135"/>
                </a:cxn>
                <a:cxn ang="0">
                  <a:pos x="116" y="135"/>
                </a:cxn>
                <a:cxn ang="0">
                  <a:pos x="120" y="134"/>
                </a:cxn>
                <a:cxn ang="0">
                  <a:pos x="127" y="133"/>
                </a:cxn>
                <a:cxn ang="0">
                  <a:pos x="122" y="122"/>
                </a:cxn>
                <a:cxn ang="0">
                  <a:pos x="119" y="123"/>
                </a:cxn>
                <a:cxn ang="0">
                  <a:pos x="117" y="123"/>
                </a:cxn>
                <a:cxn ang="0">
                  <a:pos x="115" y="122"/>
                </a:cxn>
                <a:cxn ang="0">
                  <a:pos x="113" y="121"/>
                </a:cxn>
                <a:cxn ang="0">
                  <a:pos x="112" y="119"/>
                </a:cxn>
                <a:cxn ang="0">
                  <a:pos x="111" y="116"/>
                </a:cxn>
                <a:cxn ang="0">
                  <a:pos x="111" y="41"/>
                </a:cxn>
                <a:cxn ang="0">
                  <a:pos x="108" y="26"/>
                </a:cxn>
                <a:cxn ang="0">
                  <a:pos x="102" y="15"/>
                </a:cxn>
                <a:cxn ang="0">
                  <a:pos x="93" y="7"/>
                </a:cxn>
                <a:cxn ang="0">
                  <a:pos x="82" y="3"/>
                </a:cxn>
                <a:cxn ang="0">
                  <a:pos x="68" y="0"/>
                </a:cxn>
                <a:cxn ang="0">
                  <a:pos x="52" y="1"/>
                </a:cxn>
                <a:cxn ang="0">
                  <a:pos x="37" y="5"/>
                </a:cxn>
                <a:cxn ang="0">
                  <a:pos x="25" y="11"/>
                </a:cxn>
                <a:cxn ang="0">
                  <a:pos x="15" y="21"/>
                </a:cxn>
                <a:cxn ang="0">
                  <a:pos x="9" y="33"/>
                </a:cxn>
                <a:cxn ang="0">
                  <a:pos x="23" y="44"/>
                </a:cxn>
              </a:cxnLst>
              <a:rect l="0" t="0" r="r" b="b"/>
              <a:pathLst>
                <a:path w="127" h="137">
                  <a:moveTo>
                    <a:pt x="23" y="44"/>
                  </a:moveTo>
                  <a:lnTo>
                    <a:pt x="24" y="40"/>
                  </a:lnTo>
                  <a:lnTo>
                    <a:pt x="24" y="36"/>
                  </a:lnTo>
                  <a:lnTo>
                    <a:pt x="25" y="32"/>
                  </a:lnTo>
                  <a:lnTo>
                    <a:pt x="27" y="29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3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41" y="17"/>
                  </a:lnTo>
                  <a:lnTo>
                    <a:pt x="44" y="16"/>
                  </a:lnTo>
                  <a:lnTo>
                    <a:pt x="48" y="15"/>
                  </a:lnTo>
                  <a:lnTo>
                    <a:pt x="51" y="15"/>
                  </a:lnTo>
                  <a:lnTo>
                    <a:pt x="55" y="14"/>
                  </a:lnTo>
                  <a:lnTo>
                    <a:pt x="62" y="14"/>
                  </a:lnTo>
                  <a:lnTo>
                    <a:pt x="67" y="14"/>
                  </a:lnTo>
                  <a:lnTo>
                    <a:pt x="71" y="14"/>
                  </a:lnTo>
                  <a:lnTo>
                    <a:pt x="74" y="15"/>
                  </a:lnTo>
                  <a:lnTo>
                    <a:pt x="77" y="16"/>
                  </a:lnTo>
                  <a:lnTo>
                    <a:pt x="81" y="17"/>
                  </a:lnTo>
                  <a:lnTo>
                    <a:pt x="83" y="19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9" y="23"/>
                  </a:lnTo>
                  <a:lnTo>
                    <a:pt x="91" y="25"/>
                  </a:lnTo>
                  <a:lnTo>
                    <a:pt x="92" y="27"/>
                  </a:lnTo>
                  <a:lnTo>
                    <a:pt x="93" y="29"/>
                  </a:lnTo>
                  <a:lnTo>
                    <a:pt x="95" y="32"/>
                  </a:lnTo>
                  <a:lnTo>
                    <a:pt x="96" y="35"/>
                  </a:lnTo>
                  <a:lnTo>
                    <a:pt x="96" y="37"/>
                  </a:lnTo>
                  <a:lnTo>
                    <a:pt x="96" y="40"/>
                  </a:lnTo>
                  <a:lnTo>
                    <a:pt x="96" y="42"/>
                  </a:lnTo>
                  <a:lnTo>
                    <a:pt x="96" y="44"/>
                  </a:lnTo>
                  <a:lnTo>
                    <a:pt x="96" y="46"/>
                  </a:lnTo>
                  <a:lnTo>
                    <a:pt x="95" y="47"/>
                  </a:lnTo>
                  <a:lnTo>
                    <a:pt x="95" y="50"/>
                  </a:lnTo>
                  <a:lnTo>
                    <a:pt x="93" y="51"/>
                  </a:lnTo>
                  <a:lnTo>
                    <a:pt x="92" y="52"/>
                  </a:lnTo>
                  <a:lnTo>
                    <a:pt x="91" y="53"/>
                  </a:lnTo>
                  <a:lnTo>
                    <a:pt x="90" y="54"/>
                  </a:lnTo>
                  <a:lnTo>
                    <a:pt x="89" y="55"/>
                  </a:lnTo>
                  <a:lnTo>
                    <a:pt x="88" y="56"/>
                  </a:lnTo>
                  <a:lnTo>
                    <a:pt x="86" y="56"/>
                  </a:lnTo>
                  <a:lnTo>
                    <a:pt x="84" y="57"/>
                  </a:lnTo>
                  <a:lnTo>
                    <a:pt x="82" y="57"/>
                  </a:lnTo>
                  <a:lnTo>
                    <a:pt x="77" y="58"/>
                  </a:lnTo>
                  <a:lnTo>
                    <a:pt x="49" y="61"/>
                  </a:lnTo>
                  <a:lnTo>
                    <a:pt x="37" y="63"/>
                  </a:lnTo>
                  <a:lnTo>
                    <a:pt x="33" y="64"/>
                  </a:lnTo>
                  <a:lnTo>
                    <a:pt x="27" y="67"/>
                  </a:lnTo>
                  <a:lnTo>
                    <a:pt x="23" y="68"/>
                  </a:lnTo>
                  <a:lnTo>
                    <a:pt x="20" y="70"/>
                  </a:lnTo>
                  <a:lnTo>
                    <a:pt x="15" y="72"/>
                  </a:lnTo>
                  <a:lnTo>
                    <a:pt x="12" y="74"/>
                  </a:lnTo>
                  <a:lnTo>
                    <a:pt x="10" y="76"/>
                  </a:lnTo>
                  <a:lnTo>
                    <a:pt x="7" y="79"/>
                  </a:lnTo>
                  <a:lnTo>
                    <a:pt x="5" y="83"/>
                  </a:lnTo>
                  <a:lnTo>
                    <a:pt x="4" y="86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2" y="108"/>
                  </a:lnTo>
                  <a:lnTo>
                    <a:pt x="3" y="113"/>
                  </a:lnTo>
                  <a:lnTo>
                    <a:pt x="4" y="116"/>
                  </a:lnTo>
                  <a:lnTo>
                    <a:pt x="6" y="119"/>
                  </a:lnTo>
                  <a:lnTo>
                    <a:pt x="9" y="122"/>
                  </a:lnTo>
                  <a:lnTo>
                    <a:pt x="11" y="125"/>
                  </a:lnTo>
                  <a:lnTo>
                    <a:pt x="14" y="127"/>
                  </a:lnTo>
                  <a:lnTo>
                    <a:pt x="18" y="130"/>
                  </a:lnTo>
                  <a:lnTo>
                    <a:pt x="21" y="132"/>
                  </a:lnTo>
                  <a:lnTo>
                    <a:pt x="25" y="134"/>
                  </a:lnTo>
                  <a:lnTo>
                    <a:pt x="29" y="135"/>
                  </a:lnTo>
                  <a:lnTo>
                    <a:pt x="33" y="136"/>
                  </a:lnTo>
                  <a:lnTo>
                    <a:pt x="38" y="136"/>
                  </a:lnTo>
                  <a:lnTo>
                    <a:pt x="42" y="137"/>
                  </a:lnTo>
                  <a:lnTo>
                    <a:pt x="46" y="137"/>
                  </a:lnTo>
                  <a:lnTo>
                    <a:pt x="50" y="137"/>
                  </a:lnTo>
                  <a:lnTo>
                    <a:pt x="54" y="137"/>
                  </a:lnTo>
                  <a:lnTo>
                    <a:pt x="57" y="136"/>
                  </a:lnTo>
                  <a:lnTo>
                    <a:pt x="60" y="136"/>
                  </a:lnTo>
                  <a:lnTo>
                    <a:pt x="64" y="135"/>
                  </a:lnTo>
                  <a:lnTo>
                    <a:pt x="67" y="134"/>
                  </a:lnTo>
                  <a:lnTo>
                    <a:pt x="70" y="133"/>
                  </a:lnTo>
                  <a:lnTo>
                    <a:pt x="73" y="132"/>
                  </a:lnTo>
                  <a:lnTo>
                    <a:pt x="76" y="130"/>
                  </a:lnTo>
                  <a:lnTo>
                    <a:pt x="80" y="129"/>
                  </a:lnTo>
                  <a:lnTo>
                    <a:pt x="85" y="124"/>
                  </a:lnTo>
                  <a:lnTo>
                    <a:pt x="90" y="120"/>
                  </a:lnTo>
                  <a:lnTo>
                    <a:pt x="95" y="116"/>
                  </a:lnTo>
                  <a:lnTo>
                    <a:pt x="96" y="116"/>
                  </a:lnTo>
                  <a:lnTo>
                    <a:pt x="97" y="121"/>
                  </a:lnTo>
                  <a:lnTo>
                    <a:pt x="97" y="123"/>
                  </a:lnTo>
                  <a:lnTo>
                    <a:pt x="98" y="125"/>
                  </a:lnTo>
                  <a:lnTo>
                    <a:pt x="98" y="127"/>
                  </a:lnTo>
                  <a:lnTo>
                    <a:pt x="99" y="129"/>
                  </a:lnTo>
                  <a:lnTo>
                    <a:pt x="100" y="131"/>
                  </a:lnTo>
                  <a:lnTo>
                    <a:pt x="101" y="132"/>
                  </a:lnTo>
                  <a:lnTo>
                    <a:pt x="102" y="133"/>
                  </a:lnTo>
                  <a:lnTo>
                    <a:pt x="103" y="133"/>
                  </a:lnTo>
                  <a:lnTo>
                    <a:pt x="105" y="134"/>
                  </a:lnTo>
                  <a:lnTo>
                    <a:pt x="106" y="134"/>
                  </a:lnTo>
                  <a:lnTo>
                    <a:pt x="108" y="135"/>
                  </a:lnTo>
                  <a:lnTo>
                    <a:pt x="111" y="135"/>
                  </a:lnTo>
                  <a:lnTo>
                    <a:pt x="115" y="135"/>
                  </a:lnTo>
                  <a:lnTo>
                    <a:pt x="116" y="135"/>
                  </a:lnTo>
                  <a:lnTo>
                    <a:pt x="118" y="135"/>
                  </a:lnTo>
                  <a:lnTo>
                    <a:pt x="119" y="135"/>
                  </a:lnTo>
                  <a:lnTo>
                    <a:pt x="120" y="134"/>
                  </a:lnTo>
                  <a:lnTo>
                    <a:pt x="123" y="134"/>
                  </a:lnTo>
                  <a:lnTo>
                    <a:pt x="125" y="133"/>
                  </a:lnTo>
                  <a:lnTo>
                    <a:pt x="127" y="133"/>
                  </a:lnTo>
                  <a:lnTo>
                    <a:pt x="127" y="121"/>
                  </a:lnTo>
                  <a:lnTo>
                    <a:pt x="124" y="122"/>
                  </a:lnTo>
                  <a:lnTo>
                    <a:pt x="122" y="122"/>
                  </a:lnTo>
                  <a:lnTo>
                    <a:pt x="121" y="123"/>
                  </a:lnTo>
                  <a:lnTo>
                    <a:pt x="120" y="123"/>
                  </a:lnTo>
                  <a:lnTo>
                    <a:pt x="119" y="123"/>
                  </a:lnTo>
                  <a:lnTo>
                    <a:pt x="118" y="123"/>
                  </a:lnTo>
                  <a:lnTo>
                    <a:pt x="118" y="123"/>
                  </a:lnTo>
                  <a:lnTo>
                    <a:pt x="117" y="123"/>
                  </a:lnTo>
                  <a:lnTo>
                    <a:pt x="116" y="123"/>
                  </a:lnTo>
                  <a:lnTo>
                    <a:pt x="115" y="123"/>
                  </a:lnTo>
                  <a:lnTo>
                    <a:pt x="115" y="122"/>
                  </a:lnTo>
                  <a:lnTo>
                    <a:pt x="114" y="122"/>
                  </a:lnTo>
                  <a:lnTo>
                    <a:pt x="114" y="121"/>
                  </a:lnTo>
                  <a:lnTo>
                    <a:pt x="113" y="121"/>
                  </a:lnTo>
                  <a:lnTo>
                    <a:pt x="113" y="120"/>
                  </a:lnTo>
                  <a:lnTo>
                    <a:pt x="112" y="119"/>
                  </a:lnTo>
                  <a:lnTo>
                    <a:pt x="112" y="119"/>
                  </a:lnTo>
                  <a:lnTo>
                    <a:pt x="112" y="118"/>
                  </a:lnTo>
                  <a:lnTo>
                    <a:pt x="111" y="117"/>
                  </a:lnTo>
                  <a:lnTo>
                    <a:pt x="111" y="116"/>
                  </a:lnTo>
                  <a:lnTo>
                    <a:pt x="111" y="114"/>
                  </a:lnTo>
                  <a:lnTo>
                    <a:pt x="111" y="111"/>
                  </a:lnTo>
                  <a:lnTo>
                    <a:pt x="111" y="41"/>
                  </a:lnTo>
                  <a:lnTo>
                    <a:pt x="111" y="36"/>
                  </a:lnTo>
                  <a:lnTo>
                    <a:pt x="109" y="30"/>
                  </a:lnTo>
                  <a:lnTo>
                    <a:pt x="108" y="26"/>
                  </a:lnTo>
                  <a:lnTo>
                    <a:pt x="106" y="22"/>
                  </a:lnTo>
                  <a:lnTo>
                    <a:pt x="105" y="19"/>
                  </a:lnTo>
                  <a:lnTo>
                    <a:pt x="102" y="15"/>
                  </a:lnTo>
                  <a:lnTo>
                    <a:pt x="100" y="12"/>
                  </a:lnTo>
                  <a:lnTo>
                    <a:pt x="97" y="10"/>
                  </a:lnTo>
                  <a:lnTo>
                    <a:pt x="93" y="7"/>
                  </a:lnTo>
                  <a:lnTo>
                    <a:pt x="89" y="6"/>
                  </a:lnTo>
                  <a:lnTo>
                    <a:pt x="86" y="4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6" y="1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3" y="6"/>
                  </a:lnTo>
                  <a:lnTo>
                    <a:pt x="28" y="8"/>
                  </a:lnTo>
                  <a:lnTo>
                    <a:pt x="25" y="11"/>
                  </a:lnTo>
                  <a:lnTo>
                    <a:pt x="21" y="13"/>
                  </a:lnTo>
                  <a:lnTo>
                    <a:pt x="18" y="16"/>
                  </a:lnTo>
                  <a:lnTo>
                    <a:pt x="15" y="21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9" y="33"/>
                  </a:lnTo>
                  <a:lnTo>
                    <a:pt x="8" y="39"/>
                  </a:lnTo>
                  <a:lnTo>
                    <a:pt x="7" y="44"/>
                  </a:lnTo>
                  <a:lnTo>
                    <a:pt x="23" y="44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6" name="Freeform 319"/>
            <p:cNvSpPr>
              <a:spLocks/>
            </p:cNvSpPr>
            <p:nvPr/>
          </p:nvSpPr>
          <p:spPr bwMode="auto">
            <a:xfrm>
              <a:off x="940" y="3573"/>
              <a:ext cx="16" cy="11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20"/>
                </a:cxn>
                <a:cxn ang="0">
                  <a:pos x="78" y="25"/>
                </a:cxn>
                <a:cxn ang="0">
                  <a:pos x="77" y="29"/>
                </a:cxn>
                <a:cxn ang="0">
                  <a:pos x="75" y="34"/>
                </a:cxn>
                <a:cxn ang="0">
                  <a:pos x="73" y="37"/>
                </a:cxn>
                <a:cxn ang="0">
                  <a:pos x="71" y="40"/>
                </a:cxn>
                <a:cxn ang="0">
                  <a:pos x="69" y="43"/>
                </a:cxn>
                <a:cxn ang="0">
                  <a:pos x="66" y="47"/>
                </a:cxn>
                <a:cxn ang="0">
                  <a:pos x="63" y="49"/>
                </a:cxn>
                <a:cxn ang="0">
                  <a:pos x="58" y="51"/>
                </a:cxn>
                <a:cxn ang="0">
                  <a:pos x="55" y="53"/>
                </a:cxn>
                <a:cxn ang="0">
                  <a:pos x="51" y="54"/>
                </a:cxn>
                <a:cxn ang="0">
                  <a:pos x="47" y="55"/>
                </a:cxn>
                <a:cxn ang="0">
                  <a:pos x="42" y="56"/>
                </a:cxn>
                <a:cxn ang="0">
                  <a:pos x="38" y="57"/>
                </a:cxn>
                <a:cxn ang="0">
                  <a:pos x="34" y="57"/>
                </a:cxn>
                <a:cxn ang="0">
                  <a:pos x="30" y="57"/>
                </a:cxn>
                <a:cxn ang="0">
                  <a:pos x="26" y="57"/>
                </a:cxn>
                <a:cxn ang="0">
                  <a:pos x="24" y="57"/>
                </a:cxn>
                <a:cxn ang="0">
                  <a:pos x="21" y="56"/>
                </a:cxn>
                <a:cxn ang="0">
                  <a:pos x="19" y="56"/>
                </a:cxn>
                <a:cxn ang="0">
                  <a:pos x="16" y="55"/>
                </a:cxn>
                <a:cxn ang="0">
                  <a:pos x="13" y="54"/>
                </a:cxn>
                <a:cxn ang="0">
                  <a:pos x="11" y="53"/>
                </a:cxn>
                <a:cxn ang="0">
                  <a:pos x="9" y="52"/>
                </a:cxn>
                <a:cxn ang="0">
                  <a:pos x="7" y="50"/>
                </a:cxn>
                <a:cxn ang="0">
                  <a:pos x="5" y="49"/>
                </a:cxn>
                <a:cxn ang="0">
                  <a:pos x="4" y="47"/>
                </a:cxn>
                <a:cxn ang="0">
                  <a:pos x="2" y="44"/>
                </a:cxn>
                <a:cxn ang="0">
                  <a:pos x="1" y="42"/>
                </a:cxn>
                <a:cxn ang="0">
                  <a:pos x="1" y="40"/>
                </a:cxn>
                <a:cxn ang="0">
                  <a:pos x="0" y="38"/>
                </a:cxn>
                <a:cxn ang="0">
                  <a:pos x="0" y="35"/>
                </a:cxn>
                <a:cxn ang="0">
                  <a:pos x="0" y="32"/>
                </a:cxn>
                <a:cxn ang="0">
                  <a:pos x="1" y="28"/>
                </a:cxn>
                <a:cxn ang="0">
                  <a:pos x="1" y="25"/>
                </a:cxn>
                <a:cxn ang="0">
                  <a:pos x="3" y="23"/>
                </a:cxn>
                <a:cxn ang="0">
                  <a:pos x="4" y="21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10" y="14"/>
                </a:cxn>
                <a:cxn ang="0">
                  <a:pos x="12" y="13"/>
                </a:cxn>
                <a:cxn ang="0">
                  <a:pos x="16" y="12"/>
                </a:cxn>
                <a:cxn ang="0">
                  <a:pos x="19" y="10"/>
                </a:cxn>
                <a:cxn ang="0">
                  <a:pos x="22" y="10"/>
                </a:cxn>
                <a:cxn ang="0">
                  <a:pos x="26" y="9"/>
                </a:cxn>
                <a:cxn ang="0">
                  <a:pos x="30" y="8"/>
                </a:cxn>
                <a:cxn ang="0">
                  <a:pos x="38" y="7"/>
                </a:cxn>
                <a:cxn ang="0">
                  <a:pos x="51" y="6"/>
                </a:cxn>
                <a:cxn ang="0">
                  <a:pos x="57" y="5"/>
                </a:cxn>
                <a:cxn ang="0">
                  <a:pos x="63" y="5"/>
                </a:cxn>
                <a:cxn ang="0">
                  <a:pos x="67" y="4"/>
                </a:cxn>
                <a:cxn ang="0">
                  <a:pos x="71" y="3"/>
                </a:cxn>
                <a:cxn ang="0">
                  <a:pos x="73" y="2"/>
                </a:cxn>
                <a:cxn ang="0">
                  <a:pos x="74" y="1"/>
                </a:cxn>
                <a:cxn ang="0">
                  <a:pos x="77" y="1"/>
                </a:cxn>
                <a:cxn ang="0">
                  <a:pos x="78" y="0"/>
                </a:cxn>
              </a:cxnLst>
              <a:rect l="0" t="0" r="r" b="b"/>
              <a:pathLst>
                <a:path w="78" h="57">
                  <a:moveTo>
                    <a:pt x="78" y="0"/>
                  </a:moveTo>
                  <a:lnTo>
                    <a:pt x="78" y="20"/>
                  </a:lnTo>
                  <a:lnTo>
                    <a:pt x="78" y="25"/>
                  </a:lnTo>
                  <a:lnTo>
                    <a:pt x="77" y="29"/>
                  </a:lnTo>
                  <a:lnTo>
                    <a:pt x="75" y="34"/>
                  </a:lnTo>
                  <a:lnTo>
                    <a:pt x="73" y="37"/>
                  </a:lnTo>
                  <a:lnTo>
                    <a:pt x="71" y="40"/>
                  </a:lnTo>
                  <a:lnTo>
                    <a:pt x="69" y="43"/>
                  </a:lnTo>
                  <a:lnTo>
                    <a:pt x="66" y="47"/>
                  </a:lnTo>
                  <a:lnTo>
                    <a:pt x="63" y="49"/>
                  </a:lnTo>
                  <a:lnTo>
                    <a:pt x="58" y="51"/>
                  </a:lnTo>
                  <a:lnTo>
                    <a:pt x="55" y="53"/>
                  </a:lnTo>
                  <a:lnTo>
                    <a:pt x="51" y="54"/>
                  </a:lnTo>
                  <a:lnTo>
                    <a:pt x="47" y="55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4" y="57"/>
                  </a:lnTo>
                  <a:lnTo>
                    <a:pt x="30" y="57"/>
                  </a:lnTo>
                  <a:lnTo>
                    <a:pt x="26" y="57"/>
                  </a:lnTo>
                  <a:lnTo>
                    <a:pt x="24" y="57"/>
                  </a:lnTo>
                  <a:lnTo>
                    <a:pt x="21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3" y="54"/>
                  </a:lnTo>
                  <a:lnTo>
                    <a:pt x="11" y="53"/>
                  </a:lnTo>
                  <a:lnTo>
                    <a:pt x="9" y="52"/>
                  </a:lnTo>
                  <a:lnTo>
                    <a:pt x="7" y="50"/>
                  </a:lnTo>
                  <a:lnTo>
                    <a:pt x="5" y="49"/>
                  </a:lnTo>
                  <a:lnTo>
                    <a:pt x="4" y="47"/>
                  </a:lnTo>
                  <a:lnTo>
                    <a:pt x="2" y="44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3" y="23"/>
                  </a:lnTo>
                  <a:lnTo>
                    <a:pt x="4" y="21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0" y="14"/>
                  </a:lnTo>
                  <a:lnTo>
                    <a:pt x="12" y="13"/>
                  </a:lnTo>
                  <a:lnTo>
                    <a:pt x="16" y="12"/>
                  </a:lnTo>
                  <a:lnTo>
                    <a:pt x="19" y="10"/>
                  </a:lnTo>
                  <a:lnTo>
                    <a:pt x="22" y="10"/>
                  </a:lnTo>
                  <a:lnTo>
                    <a:pt x="26" y="9"/>
                  </a:lnTo>
                  <a:lnTo>
                    <a:pt x="30" y="8"/>
                  </a:lnTo>
                  <a:lnTo>
                    <a:pt x="38" y="7"/>
                  </a:lnTo>
                  <a:lnTo>
                    <a:pt x="51" y="6"/>
                  </a:lnTo>
                  <a:lnTo>
                    <a:pt x="57" y="5"/>
                  </a:lnTo>
                  <a:lnTo>
                    <a:pt x="63" y="5"/>
                  </a:lnTo>
                  <a:lnTo>
                    <a:pt x="67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1"/>
                  </a:lnTo>
                  <a:lnTo>
                    <a:pt x="77" y="1"/>
                  </a:lnTo>
                  <a:lnTo>
                    <a:pt x="78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7" name="Freeform 320"/>
            <p:cNvSpPr>
              <a:spLocks/>
            </p:cNvSpPr>
            <p:nvPr/>
          </p:nvSpPr>
          <p:spPr bwMode="auto">
            <a:xfrm>
              <a:off x="972" y="3560"/>
              <a:ext cx="21" cy="27"/>
            </a:xfrm>
            <a:custGeom>
              <a:avLst/>
              <a:gdLst/>
              <a:ahLst/>
              <a:cxnLst>
                <a:cxn ang="0">
                  <a:pos x="20" y="31"/>
                </a:cxn>
                <a:cxn ang="0">
                  <a:pos x="22" y="25"/>
                </a:cxn>
                <a:cxn ang="0">
                  <a:pos x="28" y="21"/>
                </a:cxn>
                <a:cxn ang="0">
                  <a:pos x="34" y="16"/>
                </a:cxn>
                <a:cxn ang="0">
                  <a:pos x="44" y="14"/>
                </a:cxn>
                <a:cxn ang="0">
                  <a:pos x="53" y="14"/>
                </a:cxn>
                <a:cxn ang="0">
                  <a:pos x="63" y="15"/>
                </a:cxn>
                <a:cxn ang="0">
                  <a:pos x="71" y="19"/>
                </a:cxn>
                <a:cxn ang="0">
                  <a:pos x="79" y="24"/>
                </a:cxn>
                <a:cxn ang="0">
                  <a:pos x="83" y="31"/>
                </a:cxn>
                <a:cxn ang="0">
                  <a:pos x="86" y="41"/>
                </a:cxn>
                <a:cxn ang="0">
                  <a:pos x="99" y="31"/>
                </a:cxn>
                <a:cxn ang="0">
                  <a:pos x="94" y="19"/>
                </a:cxn>
                <a:cxn ang="0">
                  <a:pos x="85" y="10"/>
                </a:cxn>
                <a:cxn ang="0">
                  <a:pos x="73" y="4"/>
                </a:cxn>
                <a:cxn ang="0">
                  <a:pos x="61" y="1"/>
                </a:cxn>
                <a:cxn ang="0">
                  <a:pos x="45" y="0"/>
                </a:cxn>
                <a:cxn ang="0">
                  <a:pos x="30" y="4"/>
                </a:cxn>
                <a:cxn ang="0">
                  <a:pos x="18" y="9"/>
                </a:cxn>
                <a:cxn ang="0">
                  <a:pos x="10" y="16"/>
                </a:cxn>
                <a:cxn ang="0">
                  <a:pos x="5" y="26"/>
                </a:cxn>
                <a:cxn ang="0">
                  <a:pos x="3" y="38"/>
                </a:cxn>
                <a:cxn ang="0">
                  <a:pos x="5" y="51"/>
                </a:cxn>
                <a:cxn ang="0">
                  <a:pos x="10" y="59"/>
                </a:cxn>
                <a:cxn ang="0">
                  <a:pos x="19" y="66"/>
                </a:cxn>
                <a:cxn ang="0">
                  <a:pos x="38" y="72"/>
                </a:cxn>
                <a:cxn ang="0">
                  <a:pos x="68" y="79"/>
                </a:cxn>
                <a:cxn ang="0">
                  <a:pos x="81" y="85"/>
                </a:cxn>
                <a:cxn ang="0">
                  <a:pos x="86" y="91"/>
                </a:cxn>
                <a:cxn ang="0">
                  <a:pos x="88" y="100"/>
                </a:cxn>
                <a:cxn ang="0">
                  <a:pos x="87" y="106"/>
                </a:cxn>
                <a:cxn ang="0">
                  <a:pos x="84" y="113"/>
                </a:cxn>
                <a:cxn ang="0">
                  <a:pos x="79" y="118"/>
                </a:cxn>
                <a:cxn ang="0">
                  <a:pos x="70" y="121"/>
                </a:cxn>
                <a:cxn ang="0">
                  <a:pos x="61" y="123"/>
                </a:cxn>
                <a:cxn ang="0">
                  <a:pos x="45" y="122"/>
                </a:cxn>
                <a:cxn ang="0">
                  <a:pos x="34" y="120"/>
                </a:cxn>
                <a:cxn ang="0">
                  <a:pos x="26" y="115"/>
                </a:cxn>
                <a:cxn ang="0">
                  <a:pos x="20" y="107"/>
                </a:cxn>
                <a:cxn ang="0">
                  <a:pos x="16" y="98"/>
                </a:cxn>
                <a:cxn ang="0">
                  <a:pos x="0" y="98"/>
                </a:cxn>
                <a:cxn ang="0">
                  <a:pos x="4" y="110"/>
                </a:cxn>
                <a:cxn ang="0">
                  <a:pos x="10" y="121"/>
                </a:cxn>
                <a:cxn ang="0">
                  <a:pos x="21" y="130"/>
                </a:cxn>
                <a:cxn ang="0">
                  <a:pos x="35" y="135"/>
                </a:cxn>
                <a:cxn ang="0">
                  <a:pos x="51" y="137"/>
                </a:cxn>
                <a:cxn ang="0">
                  <a:pos x="67" y="136"/>
                </a:cxn>
                <a:cxn ang="0">
                  <a:pos x="82" y="132"/>
                </a:cxn>
                <a:cxn ang="0">
                  <a:pos x="94" y="125"/>
                </a:cxn>
                <a:cxn ang="0">
                  <a:pos x="101" y="116"/>
                </a:cxn>
                <a:cxn ang="0">
                  <a:pos x="106" y="104"/>
                </a:cxn>
                <a:cxn ang="0">
                  <a:pos x="104" y="91"/>
                </a:cxn>
                <a:cxn ang="0">
                  <a:pos x="100" y="82"/>
                </a:cxn>
                <a:cxn ang="0">
                  <a:pos x="92" y="74"/>
                </a:cxn>
                <a:cxn ang="0">
                  <a:pos x="63" y="63"/>
                </a:cxn>
                <a:cxn ang="0">
                  <a:pos x="33" y="54"/>
                </a:cxn>
                <a:cxn ang="0">
                  <a:pos x="24" y="48"/>
                </a:cxn>
                <a:cxn ang="0">
                  <a:pos x="20" y="42"/>
                </a:cxn>
              </a:cxnLst>
              <a:rect l="0" t="0" r="r" b="b"/>
              <a:pathLst>
                <a:path w="106" h="137">
                  <a:moveTo>
                    <a:pt x="19" y="36"/>
                  </a:moveTo>
                  <a:lnTo>
                    <a:pt x="19" y="33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22" y="25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7"/>
                  </a:lnTo>
                  <a:lnTo>
                    <a:pt x="34" y="16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4"/>
                  </a:lnTo>
                  <a:lnTo>
                    <a:pt x="47" y="14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61" y="15"/>
                  </a:lnTo>
                  <a:lnTo>
                    <a:pt x="63" y="15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5" y="21"/>
                  </a:lnTo>
                  <a:lnTo>
                    <a:pt x="77" y="22"/>
                  </a:lnTo>
                  <a:lnTo>
                    <a:pt x="79" y="24"/>
                  </a:lnTo>
                  <a:lnTo>
                    <a:pt x="80" y="26"/>
                  </a:lnTo>
                  <a:lnTo>
                    <a:pt x="82" y="29"/>
                  </a:lnTo>
                  <a:lnTo>
                    <a:pt x="83" y="31"/>
                  </a:lnTo>
                  <a:lnTo>
                    <a:pt x="84" y="35"/>
                  </a:lnTo>
                  <a:lnTo>
                    <a:pt x="85" y="38"/>
                  </a:lnTo>
                  <a:lnTo>
                    <a:pt x="86" y="41"/>
                  </a:lnTo>
                  <a:lnTo>
                    <a:pt x="101" y="41"/>
                  </a:lnTo>
                  <a:lnTo>
                    <a:pt x="100" y="36"/>
                  </a:lnTo>
                  <a:lnTo>
                    <a:pt x="99" y="31"/>
                  </a:lnTo>
                  <a:lnTo>
                    <a:pt x="98" y="26"/>
                  </a:lnTo>
                  <a:lnTo>
                    <a:pt x="96" y="23"/>
                  </a:lnTo>
                  <a:lnTo>
                    <a:pt x="94" y="19"/>
                  </a:lnTo>
                  <a:lnTo>
                    <a:pt x="92" y="15"/>
                  </a:lnTo>
                  <a:lnTo>
                    <a:pt x="88" y="12"/>
                  </a:lnTo>
                  <a:lnTo>
                    <a:pt x="85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3" y="4"/>
                  </a:lnTo>
                  <a:lnTo>
                    <a:pt x="69" y="3"/>
                  </a:lnTo>
                  <a:lnTo>
                    <a:pt x="65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39" y="1"/>
                  </a:lnTo>
                  <a:lnTo>
                    <a:pt x="35" y="3"/>
                  </a:lnTo>
                  <a:lnTo>
                    <a:pt x="30" y="4"/>
                  </a:lnTo>
                  <a:lnTo>
                    <a:pt x="25" y="5"/>
                  </a:lnTo>
                  <a:lnTo>
                    <a:pt x="22" y="7"/>
                  </a:lnTo>
                  <a:lnTo>
                    <a:pt x="18" y="9"/>
                  </a:lnTo>
                  <a:lnTo>
                    <a:pt x="16" y="11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6" y="23"/>
                  </a:lnTo>
                  <a:lnTo>
                    <a:pt x="5" y="26"/>
                  </a:lnTo>
                  <a:lnTo>
                    <a:pt x="4" y="30"/>
                  </a:lnTo>
                  <a:lnTo>
                    <a:pt x="3" y="33"/>
                  </a:lnTo>
                  <a:lnTo>
                    <a:pt x="3" y="38"/>
                  </a:lnTo>
                  <a:lnTo>
                    <a:pt x="3" y="42"/>
                  </a:lnTo>
                  <a:lnTo>
                    <a:pt x="4" y="46"/>
                  </a:lnTo>
                  <a:lnTo>
                    <a:pt x="5" y="51"/>
                  </a:lnTo>
                  <a:lnTo>
                    <a:pt x="6" y="54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19" y="66"/>
                  </a:lnTo>
                  <a:lnTo>
                    <a:pt x="23" y="68"/>
                  </a:lnTo>
                  <a:lnTo>
                    <a:pt x="30" y="70"/>
                  </a:lnTo>
                  <a:lnTo>
                    <a:pt x="38" y="72"/>
                  </a:lnTo>
                  <a:lnTo>
                    <a:pt x="46" y="74"/>
                  </a:lnTo>
                  <a:lnTo>
                    <a:pt x="62" y="77"/>
                  </a:lnTo>
                  <a:lnTo>
                    <a:pt x="68" y="79"/>
                  </a:lnTo>
                  <a:lnTo>
                    <a:pt x="76" y="82"/>
                  </a:lnTo>
                  <a:lnTo>
                    <a:pt x="78" y="83"/>
                  </a:lnTo>
                  <a:lnTo>
                    <a:pt x="81" y="85"/>
                  </a:lnTo>
                  <a:lnTo>
                    <a:pt x="83" y="86"/>
                  </a:lnTo>
                  <a:lnTo>
                    <a:pt x="85" y="88"/>
                  </a:lnTo>
                  <a:lnTo>
                    <a:pt x="86" y="91"/>
                  </a:lnTo>
                  <a:lnTo>
                    <a:pt x="87" y="93"/>
                  </a:lnTo>
                  <a:lnTo>
                    <a:pt x="88" y="96"/>
                  </a:lnTo>
                  <a:lnTo>
                    <a:pt x="88" y="100"/>
                  </a:lnTo>
                  <a:lnTo>
                    <a:pt x="88" y="102"/>
                  </a:lnTo>
                  <a:lnTo>
                    <a:pt x="88" y="104"/>
                  </a:lnTo>
                  <a:lnTo>
                    <a:pt x="87" y="106"/>
                  </a:lnTo>
                  <a:lnTo>
                    <a:pt x="86" y="109"/>
                  </a:lnTo>
                  <a:lnTo>
                    <a:pt x="85" y="110"/>
                  </a:lnTo>
                  <a:lnTo>
                    <a:pt x="84" y="113"/>
                  </a:lnTo>
                  <a:lnTo>
                    <a:pt x="82" y="115"/>
                  </a:lnTo>
                  <a:lnTo>
                    <a:pt x="81" y="117"/>
                  </a:lnTo>
                  <a:lnTo>
                    <a:pt x="79" y="118"/>
                  </a:lnTo>
                  <a:lnTo>
                    <a:pt x="76" y="119"/>
                  </a:lnTo>
                  <a:lnTo>
                    <a:pt x="73" y="120"/>
                  </a:lnTo>
                  <a:lnTo>
                    <a:pt x="70" y="121"/>
                  </a:lnTo>
                  <a:lnTo>
                    <a:pt x="67" y="122"/>
                  </a:lnTo>
                  <a:lnTo>
                    <a:pt x="64" y="123"/>
                  </a:lnTo>
                  <a:lnTo>
                    <a:pt x="61" y="123"/>
                  </a:lnTo>
                  <a:lnTo>
                    <a:pt x="56" y="123"/>
                  </a:lnTo>
                  <a:lnTo>
                    <a:pt x="48" y="123"/>
                  </a:lnTo>
                  <a:lnTo>
                    <a:pt x="45" y="122"/>
                  </a:lnTo>
                  <a:lnTo>
                    <a:pt x="40" y="122"/>
                  </a:lnTo>
                  <a:lnTo>
                    <a:pt x="37" y="121"/>
                  </a:lnTo>
                  <a:lnTo>
                    <a:pt x="34" y="120"/>
                  </a:lnTo>
                  <a:lnTo>
                    <a:pt x="32" y="118"/>
                  </a:lnTo>
                  <a:lnTo>
                    <a:pt x="29" y="117"/>
                  </a:lnTo>
                  <a:lnTo>
                    <a:pt x="26" y="115"/>
                  </a:lnTo>
                  <a:lnTo>
                    <a:pt x="24" y="113"/>
                  </a:lnTo>
                  <a:lnTo>
                    <a:pt x="22" y="110"/>
                  </a:lnTo>
                  <a:lnTo>
                    <a:pt x="20" y="107"/>
                  </a:lnTo>
                  <a:lnTo>
                    <a:pt x="19" y="104"/>
                  </a:lnTo>
                  <a:lnTo>
                    <a:pt x="17" y="101"/>
                  </a:lnTo>
                  <a:lnTo>
                    <a:pt x="16" y="98"/>
                  </a:lnTo>
                  <a:lnTo>
                    <a:pt x="15" y="93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1" y="102"/>
                  </a:lnTo>
                  <a:lnTo>
                    <a:pt x="2" y="106"/>
                  </a:lnTo>
                  <a:lnTo>
                    <a:pt x="4" y="110"/>
                  </a:lnTo>
                  <a:lnTo>
                    <a:pt x="6" y="115"/>
                  </a:lnTo>
                  <a:lnTo>
                    <a:pt x="8" y="118"/>
                  </a:lnTo>
                  <a:lnTo>
                    <a:pt x="10" y="121"/>
                  </a:lnTo>
                  <a:lnTo>
                    <a:pt x="14" y="124"/>
                  </a:lnTo>
                  <a:lnTo>
                    <a:pt x="17" y="127"/>
                  </a:lnTo>
                  <a:lnTo>
                    <a:pt x="21" y="130"/>
                  </a:lnTo>
                  <a:lnTo>
                    <a:pt x="25" y="132"/>
                  </a:lnTo>
                  <a:lnTo>
                    <a:pt x="30" y="134"/>
                  </a:lnTo>
                  <a:lnTo>
                    <a:pt x="35" y="135"/>
                  </a:lnTo>
                  <a:lnTo>
                    <a:pt x="39" y="136"/>
                  </a:lnTo>
                  <a:lnTo>
                    <a:pt x="46" y="137"/>
                  </a:lnTo>
                  <a:lnTo>
                    <a:pt x="51" y="137"/>
                  </a:lnTo>
                  <a:lnTo>
                    <a:pt x="56" y="137"/>
                  </a:lnTo>
                  <a:lnTo>
                    <a:pt x="63" y="136"/>
                  </a:lnTo>
                  <a:lnTo>
                    <a:pt x="67" y="136"/>
                  </a:lnTo>
                  <a:lnTo>
                    <a:pt x="72" y="135"/>
                  </a:lnTo>
                  <a:lnTo>
                    <a:pt x="78" y="134"/>
                  </a:lnTo>
                  <a:lnTo>
                    <a:pt x="82" y="132"/>
                  </a:lnTo>
                  <a:lnTo>
                    <a:pt x="86" y="130"/>
                  </a:lnTo>
                  <a:lnTo>
                    <a:pt x="90" y="127"/>
                  </a:lnTo>
                  <a:lnTo>
                    <a:pt x="94" y="125"/>
                  </a:lnTo>
                  <a:lnTo>
                    <a:pt x="97" y="122"/>
                  </a:lnTo>
                  <a:lnTo>
                    <a:pt x="99" y="119"/>
                  </a:lnTo>
                  <a:lnTo>
                    <a:pt x="101" y="116"/>
                  </a:lnTo>
                  <a:lnTo>
                    <a:pt x="103" y="113"/>
                  </a:lnTo>
                  <a:lnTo>
                    <a:pt x="104" y="108"/>
                  </a:lnTo>
                  <a:lnTo>
                    <a:pt x="106" y="104"/>
                  </a:lnTo>
                  <a:lnTo>
                    <a:pt x="106" y="100"/>
                  </a:lnTo>
                  <a:lnTo>
                    <a:pt x="106" y="95"/>
                  </a:lnTo>
                  <a:lnTo>
                    <a:pt x="104" y="91"/>
                  </a:lnTo>
                  <a:lnTo>
                    <a:pt x="103" y="88"/>
                  </a:lnTo>
                  <a:lnTo>
                    <a:pt x="102" y="85"/>
                  </a:lnTo>
                  <a:lnTo>
                    <a:pt x="100" y="82"/>
                  </a:lnTo>
                  <a:lnTo>
                    <a:pt x="98" y="78"/>
                  </a:lnTo>
                  <a:lnTo>
                    <a:pt x="95" y="76"/>
                  </a:lnTo>
                  <a:lnTo>
                    <a:pt x="92" y="74"/>
                  </a:lnTo>
                  <a:lnTo>
                    <a:pt x="85" y="71"/>
                  </a:lnTo>
                  <a:lnTo>
                    <a:pt x="78" y="68"/>
                  </a:lnTo>
                  <a:lnTo>
                    <a:pt x="63" y="63"/>
                  </a:lnTo>
                  <a:lnTo>
                    <a:pt x="47" y="59"/>
                  </a:lnTo>
                  <a:lnTo>
                    <a:pt x="39" y="57"/>
                  </a:lnTo>
                  <a:lnTo>
                    <a:pt x="33" y="54"/>
                  </a:lnTo>
                  <a:lnTo>
                    <a:pt x="30" y="53"/>
                  </a:lnTo>
                  <a:lnTo>
                    <a:pt x="26" y="51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1" y="44"/>
                  </a:lnTo>
                  <a:lnTo>
                    <a:pt x="20" y="42"/>
                  </a:lnTo>
                  <a:lnTo>
                    <a:pt x="19" y="39"/>
                  </a:lnTo>
                  <a:lnTo>
                    <a:pt x="19" y="36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8" name="Rectangle 321"/>
            <p:cNvSpPr>
              <a:spLocks noChangeArrowheads="1"/>
            </p:cNvSpPr>
            <p:nvPr/>
          </p:nvSpPr>
          <p:spPr bwMode="auto">
            <a:xfrm>
              <a:off x="1008" y="3582"/>
              <a:ext cx="4" cy="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19" name="Rectangle 322"/>
            <p:cNvSpPr>
              <a:spLocks noChangeArrowheads="1"/>
            </p:cNvSpPr>
            <p:nvPr/>
          </p:nvSpPr>
          <p:spPr bwMode="auto">
            <a:xfrm>
              <a:off x="1008" y="3582"/>
              <a:ext cx="4" cy="4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0" name="Freeform 323"/>
            <p:cNvSpPr>
              <a:spLocks/>
            </p:cNvSpPr>
            <p:nvPr/>
          </p:nvSpPr>
          <p:spPr bwMode="auto">
            <a:xfrm>
              <a:off x="1028" y="3560"/>
              <a:ext cx="11" cy="26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0" y="5"/>
                </a:cxn>
                <a:cxn ang="0">
                  <a:pos x="0" y="133"/>
                </a:cxn>
                <a:cxn ang="0">
                  <a:pos x="15" y="133"/>
                </a:cxn>
                <a:cxn ang="0">
                  <a:pos x="15" y="70"/>
                </a:cxn>
                <a:cxn ang="0">
                  <a:pos x="15" y="64"/>
                </a:cxn>
                <a:cxn ang="0">
                  <a:pos x="15" y="59"/>
                </a:cxn>
                <a:cxn ang="0">
                  <a:pos x="16" y="54"/>
                </a:cxn>
                <a:cxn ang="0">
                  <a:pos x="17" y="5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7" y="29"/>
                </a:cxn>
                <a:cxn ang="0">
                  <a:pos x="31" y="26"/>
                </a:cxn>
                <a:cxn ang="0">
                  <a:pos x="34" y="23"/>
                </a:cxn>
                <a:cxn ang="0">
                  <a:pos x="38" y="21"/>
                </a:cxn>
                <a:cxn ang="0">
                  <a:pos x="42" y="19"/>
                </a:cxn>
                <a:cxn ang="0">
                  <a:pos x="48" y="17"/>
                </a:cxn>
                <a:cxn ang="0">
                  <a:pos x="53" y="16"/>
                </a:cxn>
                <a:cxn ang="0">
                  <a:pos x="59" y="16"/>
                </a:cxn>
                <a:cxn ang="0">
                  <a:pos x="59" y="0"/>
                </a:cxn>
                <a:cxn ang="0">
                  <a:pos x="55" y="0"/>
                </a:cxn>
                <a:cxn ang="0">
                  <a:pos x="52" y="0"/>
                </a:cxn>
                <a:cxn ang="0">
                  <a:pos x="49" y="1"/>
                </a:cxn>
                <a:cxn ang="0">
                  <a:pos x="44" y="1"/>
                </a:cxn>
                <a:cxn ang="0">
                  <a:pos x="41" y="3"/>
                </a:cxn>
                <a:cxn ang="0">
                  <a:pos x="39" y="4"/>
                </a:cxn>
                <a:cxn ang="0">
                  <a:pos x="36" y="5"/>
                </a:cxn>
                <a:cxn ang="0">
                  <a:pos x="33" y="7"/>
                </a:cxn>
                <a:cxn ang="0">
                  <a:pos x="31" y="9"/>
                </a:cxn>
                <a:cxn ang="0">
                  <a:pos x="28" y="10"/>
                </a:cxn>
                <a:cxn ang="0">
                  <a:pos x="25" y="13"/>
                </a:cxn>
                <a:cxn ang="0">
                  <a:pos x="23" y="15"/>
                </a:cxn>
                <a:cxn ang="0">
                  <a:pos x="21" y="19"/>
                </a:cxn>
                <a:cxn ang="0">
                  <a:pos x="20" y="21"/>
                </a:cxn>
                <a:cxn ang="0">
                  <a:pos x="18" y="25"/>
                </a:cxn>
                <a:cxn ang="0">
                  <a:pos x="16" y="28"/>
                </a:cxn>
                <a:cxn ang="0">
                  <a:pos x="15" y="28"/>
                </a:cxn>
                <a:cxn ang="0">
                  <a:pos x="15" y="5"/>
                </a:cxn>
              </a:cxnLst>
              <a:rect l="0" t="0" r="r" b="b"/>
              <a:pathLst>
                <a:path w="59" h="133">
                  <a:moveTo>
                    <a:pt x="15" y="5"/>
                  </a:moveTo>
                  <a:lnTo>
                    <a:pt x="0" y="5"/>
                  </a:lnTo>
                  <a:lnTo>
                    <a:pt x="0" y="133"/>
                  </a:lnTo>
                  <a:lnTo>
                    <a:pt x="15" y="133"/>
                  </a:lnTo>
                  <a:lnTo>
                    <a:pt x="15" y="70"/>
                  </a:lnTo>
                  <a:lnTo>
                    <a:pt x="15" y="64"/>
                  </a:lnTo>
                  <a:lnTo>
                    <a:pt x="15" y="59"/>
                  </a:lnTo>
                  <a:lnTo>
                    <a:pt x="16" y="54"/>
                  </a:lnTo>
                  <a:lnTo>
                    <a:pt x="17" y="5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7" y="29"/>
                  </a:lnTo>
                  <a:lnTo>
                    <a:pt x="31" y="26"/>
                  </a:lnTo>
                  <a:lnTo>
                    <a:pt x="34" y="23"/>
                  </a:lnTo>
                  <a:lnTo>
                    <a:pt x="38" y="21"/>
                  </a:lnTo>
                  <a:lnTo>
                    <a:pt x="42" y="19"/>
                  </a:lnTo>
                  <a:lnTo>
                    <a:pt x="48" y="17"/>
                  </a:lnTo>
                  <a:lnTo>
                    <a:pt x="53" y="16"/>
                  </a:lnTo>
                  <a:lnTo>
                    <a:pt x="59" y="16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4" y="1"/>
                  </a:lnTo>
                  <a:lnTo>
                    <a:pt x="41" y="3"/>
                  </a:lnTo>
                  <a:lnTo>
                    <a:pt x="39" y="4"/>
                  </a:lnTo>
                  <a:lnTo>
                    <a:pt x="36" y="5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28" y="10"/>
                  </a:lnTo>
                  <a:lnTo>
                    <a:pt x="25" y="13"/>
                  </a:lnTo>
                  <a:lnTo>
                    <a:pt x="23" y="15"/>
                  </a:lnTo>
                  <a:lnTo>
                    <a:pt x="21" y="19"/>
                  </a:lnTo>
                  <a:lnTo>
                    <a:pt x="20" y="21"/>
                  </a:lnTo>
                  <a:lnTo>
                    <a:pt x="18" y="25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1" name="Freeform 324"/>
            <p:cNvSpPr>
              <a:spLocks/>
            </p:cNvSpPr>
            <p:nvPr/>
          </p:nvSpPr>
          <p:spPr bwMode="auto">
            <a:xfrm>
              <a:off x="1052" y="3561"/>
              <a:ext cx="21" cy="26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1" y="93"/>
                </a:cxn>
                <a:cxn ang="0">
                  <a:pos x="2" y="102"/>
                </a:cxn>
                <a:cxn ang="0">
                  <a:pos x="6" y="111"/>
                </a:cxn>
                <a:cxn ang="0">
                  <a:pos x="11" y="118"/>
                </a:cxn>
                <a:cxn ang="0">
                  <a:pos x="17" y="124"/>
                </a:cxn>
                <a:cxn ang="0">
                  <a:pos x="25" y="128"/>
                </a:cxn>
                <a:cxn ang="0">
                  <a:pos x="36" y="131"/>
                </a:cxn>
                <a:cxn ang="0">
                  <a:pos x="47" y="132"/>
                </a:cxn>
                <a:cxn ang="0">
                  <a:pos x="54" y="132"/>
                </a:cxn>
                <a:cxn ang="0">
                  <a:pos x="60" y="130"/>
                </a:cxn>
                <a:cxn ang="0">
                  <a:pos x="67" y="129"/>
                </a:cxn>
                <a:cxn ang="0">
                  <a:pos x="72" y="126"/>
                </a:cxn>
                <a:cxn ang="0">
                  <a:pos x="77" y="122"/>
                </a:cxn>
                <a:cxn ang="0">
                  <a:pos x="86" y="115"/>
                </a:cxn>
                <a:cxn ang="0">
                  <a:pos x="90" y="128"/>
                </a:cxn>
                <a:cxn ang="0">
                  <a:pos x="106" y="0"/>
                </a:cxn>
                <a:cxn ang="0">
                  <a:pos x="90" y="69"/>
                </a:cxn>
                <a:cxn ang="0">
                  <a:pos x="89" y="80"/>
                </a:cxn>
                <a:cxn ang="0">
                  <a:pos x="87" y="89"/>
                </a:cxn>
                <a:cxn ang="0">
                  <a:pos x="84" y="97"/>
                </a:cxn>
                <a:cxn ang="0">
                  <a:pos x="79" y="104"/>
                </a:cxn>
                <a:cxn ang="0">
                  <a:pos x="74" y="111"/>
                </a:cxn>
                <a:cxn ang="0">
                  <a:pos x="67" y="115"/>
                </a:cxn>
                <a:cxn ang="0">
                  <a:pos x="59" y="117"/>
                </a:cxn>
                <a:cxn ang="0">
                  <a:pos x="49" y="118"/>
                </a:cxn>
                <a:cxn ang="0">
                  <a:pos x="41" y="117"/>
                </a:cxn>
                <a:cxn ang="0">
                  <a:pos x="33" y="116"/>
                </a:cxn>
                <a:cxn ang="0">
                  <a:pos x="28" y="113"/>
                </a:cxn>
                <a:cxn ang="0">
                  <a:pos x="23" y="110"/>
                </a:cxn>
                <a:cxn ang="0">
                  <a:pos x="20" y="104"/>
                </a:cxn>
                <a:cxn ang="0">
                  <a:pos x="17" y="98"/>
                </a:cxn>
                <a:cxn ang="0">
                  <a:pos x="15" y="91"/>
                </a:cxn>
                <a:cxn ang="0">
                  <a:pos x="15" y="83"/>
                </a:cxn>
                <a:cxn ang="0">
                  <a:pos x="0" y="0"/>
                </a:cxn>
              </a:cxnLst>
              <a:rect l="0" t="0" r="r" b="b"/>
              <a:pathLst>
                <a:path w="106" h="132">
                  <a:moveTo>
                    <a:pt x="0" y="0"/>
                  </a:moveTo>
                  <a:lnTo>
                    <a:pt x="0" y="83"/>
                  </a:lnTo>
                  <a:lnTo>
                    <a:pt x="0" y="88"/>
                  </a:lnTo>
                  <a:lnTo>
                    <a:pt x="1" y="93"/>
                  </a:lnTo>
                  <a:lnTo>
                    <a:pt x="1" y="98"/>
                  </a:lnTo>
                  <a:lnTo>
                    <a:pt x="2" y="102"/>
                  </a:lnTo>
                  <a:lnTo>
                    <a:pt x="5" y="106"/>
                  </a:lnTo>
                  <a:lnTo>
                    <a:pt x="6" y="111"/>
                  </a:lnTo>
                  <a:lnTo>
                    <a:pt x="8" y="115"/>
                  </a:lnTo>
                  <a:lnTo>
                    <a:pt x="11" y="118"/>
                  </a:lnTo>
                  <a:lnTo>
                    <a:pt x="13" y="121"/>
                  </a:lnTo>
                  <a:lnTo>
                    <a:pt x="17" y="124"/>
                  </a:lnTo>
                  <a:lnTo>
                    <a:pt x="21" y="127"/>
                  </a:lnTo>
                  <a:lnTo>
                    <a:pt x="25" y="128"/>
                  </a:lnTo>
                  <a:lnTo>
                    <a:pt x="30" y="130"/>
                  </a:lnTo>
                  <a:lnTo>
                    <a:pt x="36" y="131"/>
                  </a:lnTo>
                  <a:lnTo>
                    <a:pt x="41" y="132"/>
                  </a:lnTo>
                  <a:lnTo>
                    <a:pt x="47" y="132"/>
                  </a:lnTo>
                  <a:lnTo>
                    <a:pt x="51" y="132"/>
                  </a:lnTo>
                  <a:lnTo>
                    <a:pt x="54" y="132"/>
                  </a:lnTo>
                  <a:lnTo>
                    <a:pt x="58" y="131"/>
                  </a:lnTo>
                  <a:lnTo>
                    <a:pt x="60" y="130"/>
                  </a:lnTo>
                  <a:lnTo>
                    <a:pt x="63" y="130"/>
                  </a:lnTo>
                  <a:lnTo>
                    <a:pt x="67" y="129"/>
                  </a:lnTo>
                  <a:lnTo>
                    <a:pt x="70" y="127"/>
                  </a:lnTo>
                  <a:lnTo>
                    <a:pt x="72" y="126"/>
                  </a:lnTo>
                  <a:lnTo>
                    <a:pt x="74" y="125"/>
                  </a:lnTo>
                  <a:lnTo>
                    <a:pt x="77" y="122"/>
                  </a:lnTo>
                  <a:lnTo>
                    <a:pt x="81" y="119"/>
                  </a:lnTo>
                  <a:lnTo>
                    <a:pt x="86" y="115"/>
                  </a:lnTo>
                  <a:lnTo>
                    <a:pt x="90" y="111"/>
                  </a:lnTo>
                  <a:lnTo>
                    <a:pt x="90" y="128"/>
                  </a:lnTo>
                  <a:lnTo>
                    <a:pt x="106" y="128"/>
                  </a:lnTo>
                  <a:lnTo>
                    <a:pt x="106" y="0"/>
                  </a:lnTo>
                  <a:lnTo>
                    <a:pt x="90" y="0"/>
                  </a:lnTo>
                  <a:lnTo>
                    <a:pt x="90" y="69"/>
                  </a:lnTo>
                  <a:lnTo>
                    <a:pt x="90" y="74"/>
                  </a:lnTo>
                  <a:lnTo>
                    <a:pt x="89" y="80"/>
                  </a:lnTo>
                  <a:lnTo>
                    <a:pt x="89" y="84"/>
                  </a:lnTo>
                  <a:lnTo>
                    <a:pt x="87" y="89"/>
                  </a:lnTo>
                  <a:lnTo>
                    <a:pt x="86" y="94"/>
                  </a:lnTo>
                  <a:lnTo>
                    <a:pt x="84" y="97"/>
                  </a:lnTo>
                  <a:lnTo>
                    <a:pt x="81" y="101"/>
                  </a:lnTo>
                  <a:lnTo>
                    <a:pt x="79" y="104"/>
                  </a:lnTo>
                  <a:lnTo>
                    <a:pt x="76" y="108"/>
                  </a:lnTo>
                  <a:lnTo>
                    <a:pt x="74" y="111"/>
                  </a:lnTo>
                  <a:lnTo>
                    <a:pt x="70" y="113"/>
                  </a:lnTo>
                  <a:lnTo>
                    <a:pt x="67" y="115"/>
                  </a:lnTo>
                  <a:lnTo>
                    <a:pt x="62" y="116"/>
                  </a:lnTo>
                  <a:lnTo>
                    <a:pt x="59" y="117"/>
                  </a:lnTo>
                  <a:lnTo>
                    <a:pt x="54" y="118"/>
                  </a:lnTo>
                  <a:lnTo>
                    <a:pt x="49" y="118"/>
                  </a:lnTo>
                  <a:lnTo>
                    <a:pt x="45" y="118"/>
                  </a:lnTo>
                  <a:lnTo>
                    <a:pt x="41" y="117"/>
                  </a:lnTo>
                  <a:lnTo>
                    <a:pt x="38" y="117"/>
                  </a:lnTo>
                  <a:lnTo>
                    <a:pt x="33" y="116"/>
                  </a:lnTo>
                  <a:lnTo>
                    <a:pt x="30" y="115"/>
                  </a:lnTo>
                  <a:lnTo>
                    <a:pt x="28" y="113"/>
                  </a:lnTo>
                  <a:lnTo>
                    <a:pt x="25" y="112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0" y="104"/>
                  </a:lnTo>
                  <a:lnTo>
                    <a:pt x="18" y="101"/>
                  </a:lnTo>
                  <a:lnTo>
                    <a:pt x="17" y="98"/>
                  </a:lnTo>
                  <a:lnTo>
                    <a:pt x="16" y="95"/>
                  </a:lnTo>
                  <a:lnTo>
                    <a:pt x="15" y="91"/>
                  </a:lnTo>
                  <a:lnTo>
                    <a:pt x="15" y="87"/>
                  </a:lnTo>
                  <a:lnTo>
                    <a:pt x="15" y="83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2" name="Freeform 325"/>
            <p:cNvSpPr>
              <a:spLocks/>
            </p:cNvSpPr>
            <p:nvPr/>
          </p:nvSpPr>
          <p:spPr bwMode="auto">
            <a:xfrm>
              <a:off x="551" y="3560"/>
              <a:ext cx="24" cy="27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1" y="3"/>
                </a:cxn>
                <a:cxn ang="0">
                  <a:pos x="29" y="8"/>
                </a:cxn>
                <a:cxn ang="0">
                  <a:pos x="19" y="15"/>
                </a:cxn>
                <a:cxn ang="0">
                  <a:pos x="12" y="24"/>
                </a:cxn>
                <a:cxn ang="0">
                  <a:pos x="6" y="35"/>
                </a:cxn>
                <a:cxn ang="0">
                  <a:pos x="2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0"/>
                </a:cxn>
                <a:cxn ang="0">
                  <a:pos x="7" y="103"/>
                </a:cxn>
                <a:cxn ang="0">
                  <a:pos x="14" y="114"/>
                </a:cxn>
                <a:cxn ang="0">
                  <a:pos x="22" y="122"/>
                </a:cxn>
                <a:cxn ang="0">
                  <a:pos x="32" y="129"/>
                </a:cxn>
                <a:cxn ang="0">
                  <a:pos x="44" y="133"/>
                </a:cxn>
                <a:cxn ang="0">
                  <a:pos x="55" y="135"/>
                </a:cxn>
                <a:cxn ang="0">
                  <a:pos x="68" y="135"/>
                </a:cxn>
                <a:cxn ang="0">
                  <a:pos x="81" y="132"/>
                </a:cxn>
                <a:cxn ang="0">
                  <a:pos x="93" y="128"/>
                </a:cxn>
                <a:cxn ang="0">
                  <a:pos x="102" y="121"/>
                </a:cxn>
                <a:cxn ang="0">
                  <a:pos x="110" y="112"/>
                </a:cxn>
                <a:cxn ang="0">
                  <a:pos x="116" y="101"/>
                </a:cxn>
                <a:cxn ang="0">
                  <a:pos x="122" y="88"/>
                </a:cxn>
                <a:cxn ang="0">
                  <a:pos x="124" y="74"/>
                </a:cxn>
                <a:cxn ang="0">
                  <a:pos x="124" y="61"/>
                </a:cxn>
                <a:cxn ang="0">
                  <a:pos x="122" y="47"/>
                </a:cxn>
                <a:cxn ang="0">
                  <a:pos x="117" y="35"/>
                </a:cxn>
                <a:cxn ang="0">
                  <a:pos x="112" y="24"/>
                </a:cxn>
                <a:cxn ang="0">
                  <a:pos x="104" y="15"/>
                </a:cxn>
                <a:cxn ang="0">
                  <a:pos x="94" y="8"/>
                </a:cxn>
                <a:cxn ang="0">
                  <a:pos x="82" y="3"/>
                </a:cxn>
                <a:cxn ang="0">
                  <a:pos x="69" y="0"/>
                </a:cxn>
              </a:cxnLst>
              <a:rect l="0" t="0" r="r" b="b"/>
              <a:pathLst>
                <a:path w="124" h="135">
                  <a:moveTo>
                    <a:pt x="62" y="0"/>
                  </a:moveTo>
                  <a:lnTo>
                    <a:pt x="54" y="0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4" y="5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9" y="15"/>
                  </a:lnTo>
                  <a:lnTo>
                    <a:pt x="15" y="19"/>
                  </a:lnTo>
                  <a:lnTo>
                    <a:pt x="12" y="24"/>
                  </a:lnTo>
                  <a:lnTo>
                    <a:pt x="8" y="30"/>
                  </a:lnTo>
                  <a:lnTo>
                    <a:pt x="6" y="35"/>
                  </a:lnTo>
                  <a:lnTo>
                    <a:pt x="4" y="40"/>
                  </a:lnTo>
                  <a:lnTo>
                    <a:pt x="2" y="47"/>
                  </a:lnTo>
                  <a:lnTo>
                    <a:pt x="1" y="53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1" y="83"/>
                  </a:lnTo>
                  <a:lnTo>
                    <a:pt x="3" y="90"/>
                  </a:lnTo>
                  <a:lnTo>
                    <a:pt x="5" y="97"/>
                  </a:lnTo>
                  <a:lnTo>
                    <a:pt x="7" y="103"/>
                  </a:lnTo>
                  <a:lnTo>
                    <a:pt x="11" y="109"/>
                  </a:lnTo>
                  <a:lnTo>
                    <a:pt x="14" y="114"/>
                  </a:lnTo>
                  <a:lnTo>
                    <a:pt x="18" y="118"/>
                  </a:lnTo>
                  <a:lnTo>
                    <a:pt x="22" y="122"/>
                  </a:lnTo>
                  <a:lnTo>
                    <a:pt x="28" y="126"/>
                  </a:lnTo>
                  <a:lnTo>
                    <a:pt x="32" y="129"/>
                  </a:lnTo>
                  <a:lnTo>
                    <a:pt x="37" y="131"/>
                  </a:lnTo>
                  <a:lnTo>
                    <a:pt x="44" y="133"/>
                  </a:lnTo>
                  <a:lnTo>
                    <a:pt x="49" y="134"/>
                  </a:lnTo>
                  <a:lnTo>
                    <a:pt x="55" y="135"/>
                  </a:lnTo>
                  <a:lnTo>
                    <a:pt x="62" y="135"/>
                  </a:lnTo>
                  <a:lnTo>
                    <a:pt x="68" y="135"/>
                  </a:lnTo>
                  <a:lnTo>
                    <a:pt x="75" y="134"/>
                  </a:lnTo>
                  <a:lnTo>
                    <a:pt x="81" y="132"/>
                  </a:lnTo>
                  <a:lnTo>
                    <a:pt x="86" y="130"/>
                  </a:lnTo>
                  <a:lnTo>
                    <a:pt x="93" y="128"/>
                  </a:lnTo>
                  <a:lnTo>
                    <a:pt x="97" y="125"/>
                  </a:lnTo>
                  <a:lnTo>
                    <a:pt x="102" y="121"/>
                  </a:lnTo>
                  <a:lnTo>
                    <a:pt x="107" y="117"/>
                  </a:lnTo>
                  <a:lnTo>
                    <a:pt x="110" y="112"/>
                  </a:lnTo>
                  <a:lnTo>
                    <a:pt x="114" y="106"/>
                  </a:lnTo>
                  <a:lnTo>
                    <a:pt x="116" y="101"/>
                  </a:lnTo>
                  <a:lnTo>
                    <a:pt x="120" y="95"/>
                  </a:lnTo>
                  <a:lnTo>
                    <a:pt x="122" y="88"/>
                  </a:lnTo>
                  <a:lnTo>
                    <a:pt x="123" y="82"/>
                  </a:lnTo>
                  <a:lnTo>
                    <a:pt x="124" y="74"/>
                  </a:lnTo>
                  <a:lnTo>
                    <a:pt x="124" y="67"/>
                  </a:lnTo>
                  <a:lnTo>
                    <a:pt x="124" y="61"/>
                  </a:lnTo>
                  <a:lnTo>
                    <a:pt x="123" y="53"/>
                  </a:lnTo>
                  <a:lnTo>
                    <a:pt x="122" y="47"/>
                  </a:lnTo>
                  <a:lnTo>
                    <a:pt x="120" y="40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2" y="24"/>
                  </a:lnTo>
                  <a:lnTo>
                    <a:pt x="108" y="19"/>
                  </a:lnTo>
                  <a:lnTo>
                    <a:pt x="104" y="15"/>
                  </a:lnTo>
                  <a:lnTo>
                    <a:pt x="99" y="11"/>
                  </a:lnTo>
                  <a:lnTo>
                    <a:pt x="94" y="8"/>
                  </a:lnTo>
                  <a:lnTo>
                    <a:pt x="89" y="5"/>
                  </a:lnTo>
                  <a:lnTo>
                    <a:pt x="82" y="3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3" name="Freeform 326"/>
            <p:cNvSpPr>
              <a:spLocks/>
            </p:cNvSpPr>
            <p:nvPr/>
          </p:nvSpPr>
          <p:spPr bwMode="auto">
            <a:xfrm>
              <a:off x="554" y="3563"/>
              <a:ext cx="18" cy="2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2" y="2"/>
                </a:cxn>
                <a:cxn ang="0">
                  <a:pos x="70" y="6"/>
                </a:cxn>
                <a:cxn ang="0">
                  <a:pos x="78" y="12"/>
                </a:cxn>
                <a:cxn ang="0">
                  <a:pos x="83" y="20"/>
                </a:cxn>
                <a:cxn ang="0">
                  <a:pos x="86" y="28"/>
                </a:cxn>
                <a:cxn ang="0">
                  <a:pos x="90" y="38"/>
                </a:cxn>
                <a:cxn ang="0">
                  <a:pos x="91" y="49"/>
                </a:cxn>
                <a:cxn ang="0">
                  <a:pos x="91" y="59"/>
                </a:cxn>
                <a:cxn ang="0">
                  <a:pos x="90" y="70"/>
                </a:cxn>
                <a:cxn ang="0">
                  <a:pos x="86" y="80"/>
                </a:cxn>
                <a:cxn ang="0">
                  <a:pos x="83" y="88"/>
                </a:cxn>
                <a:cxn ang="0">
                  <a:pos x="78" y="97"/>
                </a:cxn>
                <a:cxn ang="0">
                  <a:pos x="70" y="102"/>
                </a:cxn>
                <a:cxn ang="0">
                  <a:pos x="62" y="107"/>
                </a:cxn>
                <a:cxn ang="0">
                  <a:pos x="51" y="109"/>
                </a:cxn>
                <a:cxn ang="0">
                  <a:pos x="41" y="109"/>
                </a:cxn>
                <a:cxn ang="0">
                  <a:pos x="31" y="107"/>
                </a:cxn>
                <a:cxn ang="0">
                  <a:pos x="22" y="103"/>
                </a:cxn>
                <a:cxn ang="0">
                  <a:pos x="15" y="98"/>
                </a:cxn>
                <a:cxn ang="0">
                  <a:pos x="8" y="90"/>
                </a:cxn>
                <a:cxn ang="0">
                  <a:pos x="4" y="82"/>
                </a:cxn>
                <a:cxn ang="0">
                  <a:pos x="2" y="71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1" y="39"/>
                </a:cxn>
                <a:cxn ang="0">
                  <a:pos x="4" y="29"/>
                </a:cxn>
                <a:cxn ang="0">
                  <a:pos x="7" y="20"/>
                </a:cxn>
                <a:cxn ang="0">
                  <a:pos x="14" y="12"/>
                </a:cxn>
                <a:cxn ang="0">
                  <a:pos x="20" y="7"/>
                </a:cxn>
                <a:cxn ang="0">
                  <a:pos x="30" y="2"/>
                </a:cxn>
                <a:cxn ang="0">
                  <a:pos x="39" y="0"/>
                </a:cxn>
              </a:cxnLst>
              <a:rect l="0" t="0" r="r" b="b"/>
              <a:pathLst>
                <a:path w="91" h="109">
                  <a:moveTo>
                    <a:pt x="46" y="0"/>
                  </a:moveTo>
                  <a:lnTo>
                    <a:pt x="51" y="0"/>
                  </a:lnTo>
                  <a:lnTo>
                    <a:pt x="57" y="1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4" y="9"/>
                  </a:lnTo>
                  <a:lnTo>
                    <a:pt x="78" y="12"/>
                  </a:lnTo>
                  <a:lnTo>
                    <a:pt x="80" y="16"/>
                  </a:lnTo>
                  <a:lnTo>
                    <a:pt x="83" y="20"/>
                  </a:lnTo>
                  <a:lnTo>
                    <a:pt x="85" y="24"/>
                  </a:lnTo>
                  <a:lnTo>
                    <a:pt x="86" y="28"/>
                  </a:lnTo>
                  <a:lnTo>
                    <a:pt x="89" y="33"/>
                  </a:lnTo>
                  <a:lnTo>
                    <a:pt x="90" y="38"/>
                  </a:lnTo>
                  <a:lnTo>
                    <a:pt x="90" y="43"/>
                  </a:lnTo>
                  <a:lnTo>
                    <a:pt x="91" y="49"/>
                  </a:lnTo>
                  <a:lnTo>
                    <a:pt x="91" y="54"/>
                  </a:lnTo>
                  <a:lnTo>
                    <a:pt x="91" y="59"/>
                  </a:lnTo>
                  <a:lnTo>
                    <a:pt x="90" y="65"/>
                  </a:lnTo>
                  <a:lnTo>
                    <a:pt x="90" y="70"/>
                  </a:lnTo>
                  <a:lnTo>
                    <a:pt x="89" y="75"/>
                  </a:lnTo>
                  <a:lnTo>
                    <a:pt x="86" y="80"/>
                  </a:lnTo>
                  <a:lnTo>
                    <a:pt x="85" y="84"/>
                  </a:lnTo>
                  <a:lnTo>
                    <a:pt x="83" y="88"/>
                  </a:lnTo>
                  <a:lnTo>
                    <a:pt x="80" y="92"/>
                  </a:lnTo>
                  <a:lnTo>
                    <a:pt x="78" y="97"/>
                  </a:lnTo>
                  <a:lnTo>
                    <a:pt x="74" y="100"/>
                  </a:lnTo>
                  <a:lnTo>
                    <a:pt x="70" y="102"/>
                  </a:lnTo>
                  <a:lnTo>
                    <a:pt x="66" y="105"/>
                  </a:lnTo>
                  <a:lnTo>
                    <a:pt x="62" y="107"/>
                  </a:lnTo>
                  <a:lnTo>
                    <a:pt x="57" y="108"/>
                  </a:lnTo>
                  <a:lnTo>
                    <a:pt x="51" y="109"/>
                  </a:lnTo>
                  <a:lnTo>
                    <a:pt x="46" y="109"/>
                  </a:lnTo>
                  <a:lnTo>
                    <a:pt x="41" y="109"/>
                  </a:lnTo>
                  <a:lnTo>
                    <a:pt x="35" y="108"/>
                  </a:lnTo>
                  <a:lnTo>
                    <a:pt x="31" y="107"/>
                  </a:lnTo>
                  <a:lnTo>
                    <a:pt x="26" y="105"/>
                  </a:lnTo>
                  <a:lnTo>
                    <a:pt x="22" y="103"/>
                  </a:lnTo>
                  <a:lnTo>
                    <a:pt x="18" y="101"/>
                  </a:lnTo>
                  <a:lnTo>
                    <a:pt x="15" y="98"/>
                  </a:lnTo>
                  <a:lnTo>
                    <a:pt x="12" y="95"/>
                  </a:lnTo>
                  <a:lnTo>
                    <a:pt x="8" y="90"/>
                  </a:lnTo>
                  <a:lnTo>
                    <a:pt x="6" y="86"/>
                  </a:lnTo>
                  <a:lnTo>
                    <a:pt x="4" y="82"/>
                  </a:lnTo>
                  <a:lnTo>
                    <a:pt x="3" y="76"/>
                  </a:lnTo>
                  <a:lnTo>
                    <a:pt x="2" y="71"/>
                  </a:lnTo>
                  <a:lnTo>
                    <a:pt x="1" y="66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1" y="17"/>
                  </a:lnTo>
                  <a:lnTo>
                    <a:pt x="14" y="12"/>
                  </a:lnTo>
                  <a:lnTo>
                    <a:pt x="17" y="9"/>
                  </a:lnTo>
                  <a:lnTo>
                    <a:pt x="20" y="7"/>
                  </a:lnTo>
                  <a:lnTo>
                    <a:pt x="25" y="4"/>
                  </a:lnTo>
                  <a:lnTo>
                    <a:pt x="30" y="2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6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4" name="Freeform 327"/>
            <p:cNvSpPr>
              <a:spLocks/>
            </p:cNvSpPr>
            <p:nvPr/>
          </p:nvSpPr>
          <p:spPr bwMode="auto">
            <a:xfrm>
              <a:off x="581" y="3550"/>
              <a:ext cx="12" cy="36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182"/>
                </a:cxn>
                <a:cxn ang="0">
                  <a:pos x="36" y="182"/>
                </a:cxn>
                <a:cxn ang="0">
                  <a:pos x="36" y="65"/>
                </a:cxn>
                <a:cxn ang="0">
                  <a:pos x="61" y="65"/>
                </a:cxn>
                <a:cxn ang="0">
                  <a:pos x="61" y="54"/>
                </a:cxn>
                <a:cxn ang="0">
                  <a:pos x="36" y="54"/>
                </a:cxn>
                <a:cxn ang="0">
                  <a:pos x="36" y="38"/>
                </a:cxn>
                <a:cxn ang="0">
                  <a:pos x="36" y="33"/>
                </a:cxn>
                <a:cxn ang="0">
                  <a:pos x="36" y="29"/>
                </a:cxn>
                <a:cxn ang="0">
                  <a:pos x="36" y="27"/>
                </a:cxn>
                <a:cxn ang="0">
                  <a:pos x="37" y="25"/>
                </a:cxn>
                <a:cxn ang="0">
                  <a:pos x="37" y="23"/>
                </a:cxn>
                <a:cxn ang="0">
                  <a:pos x="38" y="21"/>
                </a:cxn>
                <a:cxn ang="0">
                  <a:pos x="39" y="19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42" y="16"/>
                </a:cxn>
                <a:cxn ang="0">
                  <a:pos x="43" y="16"/>
                </a:cxn>
                <a:cxn ang="0">
                  <a:pos x="43" y="15"/>
                </a:cxn>
                <a:cxn ang="0">
                  <a:pos x="44" y="15"/>
                </a:cxn>
                <a:cxn ang="0">
                  <a:pos x="45" y="14"/>
                </a:cxn>
                <a:cxn ang="0">
                  <a:pos x="47" y="14"/>
                </a:cxn>
                <a:cxn ang="0">
                  <a:pos x="49" y="13"/>
                </a:cxn>
                <a:cxn ang="0">
                  <a:pos x="52" y="13"/>
                </a:cxn>
                <a:cxn ang="0">
                  <a:pos x="53" y="13"/>
                </a:cxn>
                <a:cxn ang="0">
                  <a:pos x="54" y="13"/>
                </a:cxn>
                <a:cxn ang="0">
                  <a:pos x="56" y="14"/>
                </a:cxn>
                <a:cxn ang="0">
                  <a:pos x="59" y="14"/>
                </a:cxn>
                <a:cxn ang="0">
                  <a:pos x="60" y="14"/>
                </a:cxn>
                <a:cxn ang="0">
                  <a:pos x="61" y="14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9" y="1"/>
                </a:cxn>
                <a:cxn ang="0">
                  <a:pos x="59" y="1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3" y="3"/>
                </a:cxn>
                <a:cxn ang="0">
                  <a:pos x="31" y="6"/>
                </a:cxn>
                <a:cxn ang="0">
                  <a:pos x="29" y="7"/>
                </a:cxn>
                <a:cxn ang="0">
                  <a:pos x="27" y="9"/>
                </a:cxn>
                <a:cxn ang="0">
                  <a:pos x="25" y="12"/>
                </a:cxn>
                <a:cxn ang="0">
                  <a:pos x="23" y="14"/>
                </a:cxn>
                <a:cxn ang="0">
                  <a:pos x="22" y="16"/>
                </a:cxn>
                <a:cxn ang="0">
                  <a:pos x="21" y="19"/>
                </a:cxn>
                <a:cxn ang="0">
                  <a:pos x="21" y="23"/>
                </a:cxn>
                <a:cxn ang="0">
                  <a:pos x="20" y="26"/>
                </a:cxn>
                <a:cxn ang="0">
                  <a:pos x="20" y="30"/>
                </a:cxn>
                <a:cxn ang="0">
                  <a:pos x="20" y="33"/>
                </a:cxn>
                <a:cxn ang="0">
                  <a:pos x="20" y="54"/>
                </a:cxn>
                <a:cxn ang="0">
                  <a:pos x="0" y="54"/>
                </a:cxn>
                <a:cxn ang="0">
                  <a:pos x="0" y="65"/>
                </a:cxn>
                <a:cxn ang="0">
                  <a:pos x="20" y="65"/>
                </a:cxn>
              </a:cxnLst>
              <a:rect l="0" t="0" r="r" b="b"/>
              <a:pathLst>
                <a:path w="61" h="182">
                  <a:moveTo>
                    <a:pt x="20" y="65"/>
                  </a:moveTo>
                  <a:lnTo>
                    <a:pt x="20" y="182"/>
                  </a:lnTo>
                  <a:lnTo>
                    <a:pt x="36" y="182"/>
                  </a:lnTo>
                  <a:lnTo>
                    <a:pt x="36" y="65"/>
                  </a:lnTo>
                  <a:lnTo>
                    <a:pt x="61" y="65"/>
                  </a:lnTo>
                  <a:lnTo>
                    <a:pt x="61" y="54"/>
                  </a:lnTo>
                  <a:lnTo>
                    <a:pt x="36" y="54"/>
                  </a:lnTo>
                  <a:lnTo>
                    <a:pt x="36" y="38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6" y="27"/>
                  </a:lnTo>
                  <a:lnTo>
                    <a:pt x="37" y="25"/>
                  </a:lnTo>
                  <a:lnTo>
                    <a:pt x="37" y="23"/>
                  </a:lnTo>
                  <a:lnTo>
                    <a:pt x="38" y="21"/>
                  </a:lnTo>
                  <a:lnTo>
                    <a:pt x="39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6"/>
                  </a:lnTo>
                  <a:lnTo>
                    <a:pt x="43" y="16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49" y="13"/>
                  </a:lnTo>
                  <a:lnTo>
                    <a:pt x="52" y="13"/>
                  </a:lnTo>
                  <a:lnTo>
                    <a:pt x="53" y="13"/>
                  </a:lnTo>
                  <a:lnTo>
                    <a:pt x="54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3" y="3"/>
                  </a:lnTo>
                  <a:lnTo>
                    <a:pt x="31" y="6"/>
                  </a:lnTo>
                  <a:lnTo>
                    <a:pt x="29" y="7"/>
                  </a:lnTo>
                  <a:lnTo>
                    <a:pt x="27" y="9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20" y="33"/>
                  </a:lnTo>
                  <a:lnTo>
                    <a:pt x="20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20" y="6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5" name="Freeform 328"/>
            <p:cNvSpPr>
              <a:spLocks/>
            </p:cNvSpPr>
            <p:nvPr/>
          </p:nvSpPr>
          <p:spPr bwMode="auto">
            <a:xfrm>
              <a:off x="601" y="3551"/>
              <a:ext cx="12" cy="36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20" y="182"/>
                </a:cxn>
                <a:cxn ang="0">
                  <a:pos x="36" y="182"/>
                </a:cxn>
                <a:cxn ang="0">
                  <a:pos x="36" y="65"/>
                </a:cxn>
                <a:cxn ang="0">
                  <a:pos x="61" y="65"/>
                </a:cxn>
                <a:cxn ang="0">
                  <a:pos x="61" y="54"/>
                </a:cxn>
                <a:cxn ang="0">
                  <a:pos x="36" y="54"/>
                </a:cxn>
                <a:cxn ang="0">
                  <a:pos x="36" y="38"/>
                </a:cxn>
                <a:cxn ang="0">
                  <a:pos x="36" y="33"/>
                </a:cxn>
                <a:cxn ang="0">
                  <a:pos x="36" y="29"/>
                </a:cxn>
                <a:cxn ang="0">
                  <a:pos x="36" y="27"/>
                </a:cxn>
                <a:cxn ang="0">
                  <a:pos x="37" y="25"/>
                </a:cxn>
                <a:cxn ang="0">
                  <a:pos x="37" y="23"/>
                </a:cxn>
                <a:cxn ang="0">
                  <a:pos x="38" y="21"/>
                </a:cxn>
                <a:cxn ang="0">
                  <a:pos x="39" y="19"/>
                </a:cxn>
                <a:cxn ang="0">
                  <a:pos x="40" y="17"/>
                </a:cxn>
                <a:cxn ang="0">
                  <a:pos x="40" y="17"/>
                </a:cxn>
                <a:cxn ang="0">
                  <a:pos x="42" y="16"/>
                </a:cxn>
                <a:cxn ang="0">
                  <a:pos x="43" y="16"/>
                </a:cxn>
                <a:cxn ang="0">
                  <a:pos x="43" y="15"/>
                </a:cxn>
                <a:cxn ang="0">
                  <a:pos x="44" y="15"/>
                </a:cxn>
                <a:cxn ang="0">
                  <a:pos x="45" y="14"/>
                </a:cxn>
                <a:cxn ang="0">
                  <a:pos x="47" y="14"/>
                </a:cxn>
                <a:cxn ang="0">
                  <a:pos x="49" y="13"/>
                </a:cxn>
                <a:cxn ang="0">
                  <a:pos x="52" y="13"/>
                </a:cxn>
                <a:cxn ang="0">
                  <a:pos x="53" y="13"/>
                </a:cxn>
                <a:cxn ang="0">
                  <a:pos x="54" y="13"/>
                </a:cxn>
                <a:cxn ang="0">
                  <a:pos x="56" y="14"/>
                </a:cxn>
                <a:cxn ang="0">
                  <a:pos x="59" y="14"/>
                </a:cxn>
                <a:cxn ang="0">
                  <a:pos x="60" y="14"/>
                </a:cxn>
                <a:cxn ang="0">
                  <a:pos x="61" y="14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9" y="1"/>
                </a:cxn>
                <a:cxn ang="0">
                  <a:pos x="59" y="1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2" y="1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3" y="3"/>
                </a:cxn>
                <a:cxn ang="0">
                  <a:pos x="31" y="6"/>
                </a:cxn>
                <a:cxn ang="0">
                  <a:pos x="29" y="7"/>
                </a:cxn>
                <a:cxn ang="0">
                  <a:pos x="27" y="9"/>
                </a:cxn>
                <a:cxn ang="0">
                  <a:pos x="25" y="12"/>
                </a:cxn>
                <a:cxn ang="0">
                  <a:pos x="23" y="14"/>
                </a:cxn>
                <a:cxn ang="0">
                  <a:pos x="22" y="16"/>
                </a:cxn>
                <a:cxn ang="0">
                  <a:pos x="21" y="19"/>
                </a:cxn>
                <a:cxn ang="0">
                  <a:pos x="21" y="23"/>
                </a:cxn>
                <a:cxn ang="0">
                  <a:pos x="20" y="26"/>
                </a:cxn>
                <a:cxn ang="0">
                  <a:pos x="20" y="30"/>
                </a:cxn>
                <a:cxn ang="0">
                  <a:pos x="20" y="33"/>
                </a:cxn>
                <a:cxn ang="0">
                  <a:pos x="20" y="54"/>
                </a:cxn>
                <a:cxn ang="0">
                  <a:pos x="0" y="54"/>
                </a:cxn>
                <a:cxn ang="0">
                  <a:pos x="0" y="65"/>
                </a:cxn>
                <a:cxn ang="0">
                  <a:pos x="20" y="65"/>
                </a:cxn>
              </a:cxnLst>
              <a:rect l="0" t="0" r="r" b="b"/>
              <a:pathLst>
                <a:path w="61" h="182">
                  <a:moveTo>
                    <a:pt x="20" y="65"/>
                  </a:moveTo>
                  <a:lnTo>
                    <a:pt x="20" y="182"/>
                  </a:lnTo>
                  <a:lnTo>
                    <a:pt x="36" y="182"/>
                  </a:lnTo>
                  <a:lnTo>
                    <a:pt x="36" y="65"/>
                  </a:lnTo>
                  <a:lnTo>
                    <a:pt x="61" y="65"/>
                  </a:lnTo>
                  <a:lnTo>
                    <a:pt x="61" y="54"/>
                  </a:lnTo>
                  <a:lnTo>
                    <a:pt x="36" y="54"/>
                  </a:lnTo>
                  <a:lnTo>
                    <a:pt x="36" y="38"/>
                  </a:lnTo>
                  <a:lnTo>
                    <a:pt x="36" y="33"/>
                  </a:lnTo>
                  <a:lnTo>
                    <a:pt x="36" y="29"/>
                  </a:lnTo>
                  <a:lnTo>
                    <a:pt x="36" y="27"/>
                  </a:lnTo>
                  <a:lnTo>
                    <a:pt x="37" y="25"/>
                  </a:lnTo>
                  <a:lnTo>
                    <a:pt x="37" y="23"/>
                  </a:lnTo>
                  <a:lnTo>
                    <a:pt x="38" y="21"/>
                  </a:lnTo>
                  <a:lnTo>
                    <a:pt x="39" y="19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2" y="16"/>
                  </a:lnTo>
                  <a:lnTo>
                    <a:pt x="43" y="16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49" y="13"/>
                  </a:lnTo>
                  <a:lnTo>
                    <a:pt x="52" y="13"/>
                  </a:lnTo>
                  <a:lnTo>
                    <a:pt x="53" y="13"/>
                  </a:lnTo>
                  <a:lnTo>
                    <a:pt x="54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3" y="3"/>
                  </a:lnTo>
                  <a:lnTo>
                    <a:pt x="31" y="6"/>
                  </a:lnTo>
                  <a:lnTo>
                    <a:pt x="29" y="7"/>
                  </a:lnTo>
                  <a:lnTo>
                    <a:pt x="27" y="9"/>
                  </a:lnTo>
                  <a:lnTo>
                    <a:pt x="25" y="12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20" y="26"/>
                  </a:lnTo>
                  <a:lnTo>
                    <a:pt x="20" y="30"/>
                  </a:lnTo>
                  <a:lnTo>
                    <a:pt x="20" y="33"/>
                  </a:lnTo>
                  <a:lnTo>
                    <a:pt x="20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20" y="65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6" name="Freeform 329"/>
            <p:cNvSpPr>
              <a:spLocks noEditPoints="1"/>
            </p:cNvSpPr>
            <p:nvPr/>
          </p:nvSpPr>
          <p:spPr bwMode="auto">
            <a:xfrm>
              <a:off x="623" y="3550"/>
              <a:ext cx="3" cy="36"/>
            </a:xfrm>
            <a:custGeom>
              <a:avLst/>
              <a:gdLst/>
              <a:ahLst/>
              <a:cxnLst>
                <a:cxn ang="0">
                  <a:pos x="17" y="51"/>
                </a:cxn>
                <a:cxn ang="0">
                  <a:pos x="0" y="51"/>
                </a:cxn>
                <a:cxn ang="0">
                  <a:pos x="0" y="179"/>
                </a:cxn>
                <a:cxn ang="0">
                  <a:pos x="17" y="179"/>
                </a:cxn>
                <a:cxn ang="0">
                  <a:pos x="17" y="51"/>
                </a:cxn>
                <a:cxn ang="0">
                  <a:pos x="0" y="22"/>
                </a:cxn>
                <a:cxn ang="0">
                  <a:pos x="17" y="2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22"/>
                </a:cxn>
              </a:cxnLst>
              <a:rect l="0" t="0" r="r" b="b"/>
              <a:pathLst>
                <a:path w="17" h="179">
                  <a:moveTo>
                    <a:pt x="17" y="51"/>
                  </a:moveTo>
                  <a:lnTo>
                    <a:pt x="0" y="51"/>
                  </a:lnTo>
                  <a:lnTo>
                    <a:pt x="0" y="179"/>
                  </a:lnTo>
                  <a:lnTo>
                    <a:pt x="17" y="179"/>
                  </a:lnTo>
                  <a:lnTo>
                    <a:pt x="17" y="51"/>
                  </a:lnTo>
                  <a:close/>
                  <a:moveTo>
                    <a:pt x="0" y="22"/>
                  </a:moveTo>
                  <a:lnTo>
                    <a:pt x="17" y="2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7" name="Rectangle 330"/>
            <p:cNvSpPr>
              <a:spLocks noChangeArrowheads="1"/>
            </p:cNvSpPr>
            <p:nvPr/>
          </p:nvSpPr>
          <p:spPr bwMode="auto">
            <a:xfrm>
              <a:off x="623" y="3561"/>
              <a:ext cx="3" cy="25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8" name="Rectangle 331"/>
            <p:cNvSpPr>
              <a:spLocks noChangeArrowheads="1"/>
            </p:cNvSpPr>
            <p:nvPr/>
          </p:nvSpPr>
          <p:spPr bwMode="auto">
            <a:xfrm>
              <a:off x="623" y="3550"/>
              <a:ext cx="3" cy="5"/>
            </a:xfrm>
            <a:prstGeom prst="rect">
              <a:avLst/>
            </a:prstGeom>
            <a:solidFill>
              <a:schemeClr val="tx1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29" name="Freeform 332"/>
            <p:cNvSpPr>
              <a:spLocks/>
            </p:cNvSpPr>
            <p:nvPr/>
          </p:nvSpPr>
          <p:spPr bwMode="auto">
            <a:xfrm>
              <a:off x="637" y="3558"/>
              <a:ext cx="24" cy="28"/>
            </a:xfrm>
            <a:custGeom>
              <a:avLst/>
              <a:gdLst/>
              <a:ahLst/>
              <a:cxnLst>
                <a:cxn ang="0">
                  <a:pos x="115" y="33"/>
                </a:cxn>
                <a:cxn ang="0">
                  <a:pos x="109" y="20"/>
                </a:cxn>
                <a:cxn ang="0">
                  <a:pos x="99" y="11"/>
                </a:cxn>
                <a:cxn ang="0">
                  <a:pos x="87" y="4"/>
                </a:cxn>
                <a:cxn ang="0">
                  <a:pos x="72" y="1"/>
                </a:cxn>
                <a:cxn ang="0">
                  <a:pos x="54" y="0"/>
                </a:cxn>
                <a:cxn ang="0">
                  <a:pos x="35" y="5"/>
                </a:cxn>
                <a:cxn ang="0">
                  <a:pos x="20" y="16"/>
                </a:cxn>
                <a:cxn ang="0">
                  <a:pos x="8" y="31"/>
                </a:cxn>
                <a:cxn ang="0">
                  <a:pos x="2" y="48"/>
                </a:cxn>
                <a:cxn ang="0">
                  <a:pos x="0" y="67"/>
                </a:cxn>
                <a:cxn ang="0">
                  <a:pos x="2" y="88"/>
                </a:cxn>
                <a:cxn ang="0">
                  <a:pos x="8" y="106"/>
                </a:cxn>
                <a:cxn ang="0">
                  <a:pos x="19" y="120"/>
                </a:cxn>
                <a:cxn ang="0">
                  <a:pos x="34" y="130"/>
                </a:cxn>
                <a:cxn ang="0">
                  <a:pos x="54" y="136"/>
                </a:cxn>
                <a:cxn ang="0">
                  <a:pos x="73" y="135"/>
                </a:cxn>
                <a:cxn ang="0">
                  <a:pos x="89" y="130"/>
                </a:cxn>
                <a:cxn ang="0">
                  <a:pos x="101" y="122"/>
                </a:cxn>
                <a:cxn ang="0">
                  <a:pos x="111" y="111"/>
                </a:cxn>
                <a:cxn ang="0">
                  <a:pos x="117" y="97"/>
                </a:cxn>
                <a:cxn ang="0">
                  <a:pos x="103" y="87"/>
                </a:cxn>
                <a:cxn ang="0">
                  <a:pos x="100" y="97"/>
                </a:cxn>
                <a:cxn ang="0">
                  <a:pos x="95" y="107"/>
                </a:cxn>
                <a:cxn ang="0">
                  <a:pos x="87" y="113"/>
                </a:cxn>
                <a:cxn ang="0">
                  <a:pos x="78" y="119"/>
                </a:cxn>
                <a:cxn ang="0">
                  <a:pos x="66" y="121"/>
                </a:cxn>
                <a:cxn ang="0">
                  <a:pos x="51" y="120"/>
                </a:cxn>
                <a:cxn ang="0">
                  <a:pos x="37" y="113"/>
                </a:cxn>
                <a:cxn ang="0">
                  <a:pos x="27" y="104"/>
                </a:cxn>
                <a:cxn ang="0">
                  <a:pos x="21" y="92"/>
                </a:cxn>
                <a:cxn ang="0">
                  <a:pos x="18" y="77"/>
                </a:cxn>
                <a:cxn ang="0">
                  <a:pos x="17" y="62"/>
                </a:cxn>
                <a:cxn ang="0">
                  <a:pos x="19" y="47"/>
                </a:cxn>
                <a:cxn ang="0">
                  <a:pos x="25" y="34"/>
                </a:cxn>
                <a:cxn ang="0">
                  <a:pos x="34" y="24"/>
                </a:cxn>
                <a:cxn ang="0">
                  <a:pos x="46" y="16"/>
                </a:cxn>
                <a:cxn ang="0">
                  <a:pos x="62" y="13"/>
                </a:cxn>
                <a:cxn ang="0">
                  <a:pos x="72" y="14"/>
                </a:cxn>
                <a:cxn ang="0">
                  <a:pos x="82" y="17"/>
                </a:cxn>
                <a:cxn ang="0">
                  <a:pos x="89" y="24"/>
                </a:cxn>
                <a:cxn ang="0">
                  <a:pos x="96" y="31"/>
                </a:cxn>
                <a:cxn ang="0">
                  <a:pos x="100" y="41"/>
                </a:cxn>
              </a:cxnLst>
              <a:rect l="0" t="0" r="r" b="b"/>
              <a:pathLst>
                <a:path w="119" h="136">
                  <a:moveTo>
                    <a:pt x="117" y="44"/>
                  </a:moveTo>
                  <a:lnTo>
                    <a:pt x="116" y="39"/>
                  </a:lnTo>
                  <a:lnTo>
                    <a:pt x="115" y="33"/>
                  </a:lnTo>
                  <a:lnTo>
                    <a:pt x="113" y="29"/>
                  </a:lnTo>
                  <a:lnTo>
                    <a:pt x="111" y="25"/>
                  </a:lnTo>
                  <a:lnTo>
                    <a:pt x="109" y="20"/>
                  </a:lnTo>
                  <a:lnTo>
                    <a:pt x="105" y="17"/>
                  </a:lnTo>
                  <a:lnTo>
                    <a:pt x="103" y="14"/>
                  </a:lnTo>
                  <a:lnTo>
                    <a:pt x="99" y="11"/>
                  </a:lnTo>
                  <a:lnTo>
                    <a:pt x="96" y="9"/>
                  </a:lnTo>
                  <a:lnTo>
                    <a:pt x="92" y="6"/>
                  </a:lnTo>
                  <a:lnTo>
                    <a:pt x="87" y="4"/>
                  </a:lnTo>
                  <a:lnTo>
                    <a:pt x="83" y="2"/>
                  </a:lnTo>
                  <a:lnTo>
                    <a:pt x="78" y="1"/>
                  </a:lnTo>
                  <a:lnTo>
                    <a:pt x="72" y="1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0" y="9"/>
                  </a:lnTo>
                  <a:lnTo>
                    <a:pt x="24" y="12"/>
                  </a:lnTo>
                  <a:lnTo>
                    <a:pt x="20" y="16"/>
                  </a:lnTo>
                  <a:lnTo>
                    <a:pt x="16" y="20"/>
                  </a:lnTo>
                  <a:lnTo>
                    <a:pt x="11" y="26"/>
                  </a:lnTo>
                  <a:lnTo>
                    <a:pt x="8" y="31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2" y="48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3" y="94"/>
                  </a:lnTo>
                  <a:lnTo>
                    <a:pt x="5" y="99"/>
                  </a:lnTo>
                  <a:lnTo>
                    <a:pt x="8" y="106"/>
                  </a:lnTo>
                  <a:lnTo>
                    <a:pt x="11" y="111"/>
                  </a:lnTo>
                  <a:lnTo>
                    <a:pt x="15" y="115"/>
                  </a:lnTo>
                  <a:lnTo>
                    <a:pt x="19" y="120"/>
                  </a:lnTo>
                  <a:lnTo>
                    <a:pt x="23" y="124"/>
                  </a:lnTo>
                  <a:lnTo>
                    <a:pt x="28" y="127"/>
                  </a:lnTo>
                  <a:lnTo>
                    <a:pt x="34" y="130"/>
                  </a:lnTo>
                  <a:lnTo>
                    <a:pt x="40" y="132"/>
                  </a:lnTo>
                  <a:lnTo>
                    <a:pt x="47" y="135"/>
                  </a:lnTo>
                  <a:lnTo>
                    <a:pt x="54" y="136"/>
                  </a:lnTo>
                  <a:lnTo>
                    <a:pt x="62" y="136"/>
                  </a:lnTo>
                  <a:lnTo>
                    <a:pt x="68" y="136"/>
                  </a:lnTo>
                  <a:lnTo>
                    <a:pt x="73" y="135"/>
                  </a:lnTo>
                  <a:lnTo>
                    <a:pt x="79" y="134"/>
                  </a:lnTo>
                  <a:lnTo>
                    <a:pt x="84" y="132"/>
                  </a:lnTo>
                  <a:lnTo>
                    <a:pt x="89" y="130"/>
                  </a:lnTo>
                  <a:lnTo>
                    <a:pt x="94" y="128"/>
                  </a:lnTo>
                  <a:lnTo>
                    <a:pt x="98" y="125"/>
                  </a:lnTo>
                  <a:lnTo>
                    <a:pt x="101" y="122"/>
                  </a:lnTo>
                  <a:lnTo>
                    <a:pt x="104" y="119"/>
                  </a:lnTo>
                  <a:lnTo>
                    <a:pt x="108" y="114"/>
                  </a:lnTo>
                  <a:lnTo>
                    <a:pt x="111" y="111"/>
                  </a:lnTo>
                  <a:lnTo>
                    <a:pt x="113" y="107"/>
                  </a:lnTo>
                  <a:lnTo>
                    <a:pt x="115" y="102"/>
                  </a:lnTo>
                  <a:lnTo>
                    <a:pt x="117" y="97"/>
                  </a:lnTo>
                  <a:lnTo>
                    <a:pt x="118" y="92"/>
                  </a:lnTo>
                  <a:lnTo>
                    <a:pt x="119" y="87"/>
                  </a:lnTo>
                  <a:lnTo>
                    <a:pt x="103" y="87"/>
                  </a:lnTo>
                  <a:lnTo>
                    <a:pt x="102" y="91"/>
                  </a:lnTo>
                  <a:lnTo>
                    <a:pt x="101" y="94"/>
                  </a:lnTo>
                  <a:lnTo>
                    <a:pt x="100" y="97"/>
                  </a:lnTo>
                  <a:lnTo>
                    <a:pt x="98" y="100"/>
                  </a:lnTo>
                  <a:lnTo>
                    <a:pt x="97" y="104"/>
                  </a:lnTo>
                  <a:lnTo>
                    <a:pt x="95" y="107"/>
                  </a:lnTo>
                  <a:lnTo>
                    <a:pt x="93" y="109"/>
                  </a:lnTo>
                  <a:lnTo>
                    <a:pt x="89" y="112"/>
                  </a:lnTo>
                  <a:lnTo>
                    <a:pt x="87" y="113"/>
                  </a:lnTo>
                  <a:lnTo>
                    <a:pt x="84" y="115"/>
                  </a:lnTo>
                  <a:lnTo>
                    <a:pt x="81" y="118"/>
                  </a:lnTo>
                  <a:lnTo>
                    <a:pt x="78" y="119"/>
                  </a:lnTo>
                  <a:lnTo>
                    <a:pt x="73" y="120"/>
                  </a:lnTo>
                  <a:lnTo>
                    <a:pt x="70" y="120"/>
                  </a:lnTo>
                  <a:lnTo>
                    <a:pt x="66" y="121"/>
                  </a:lnTo>
                  <a:lnTo>
                    <a:pt x="62" y="121"/>
                  </a:lnTo>
                  <a:lnTo>
                    <a:pt x="56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1" y="116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1" y="108"/>
                  </a:lnTo>
                  <a:lnTo>
                    <a:pt x="27" y="104"/>
                  </a:lnTo>
                  <a:lnTo>
                    <a:pt x="25" y="100"/>
                  </a:lnTo>
                  <a:lnTo>
                    <a:pt x="23" y="96"/>
                  </a:lnTo>
                  <a:lnTo>
                    <a:pt x="21" y="92"/>
                  </a:lnTo>
                  <a:lnTo>
                    <a:pt x="19" y="87"/>
                  </a:lnTo>
                  <a:lnTo>
                    <a:pt x="18" y="82"/>
                  </a:lnTo>
                  <a:lnTo>
                    <a:pt x="18" y="77"/>
                  </a:lnTo>
                  <a:lnTo>
                    <a:pt x="17" y="73"/>
                  </a:lnTo>
                  <a:lnTo>
                    <a:pt x="17" y="67"/>
                  </a:lnTo>
                  <a:lnTo>
                    <a:pt x="17" y="62"/>
                  </a:lnTo>
                  <a:lnTo>
                    <a:pt x="18" y="58"/>
                  </a:lnTo>
                  <a:lnTo>
                    <a:pt x="18" y="52"/>
                  </a:lnTo>
                  <a:lnTo>
                    <a:pt x="19" y="47"/>
                  </a:lnTo>
                  <a:lnTo>
                    <a:pt x="21" y="43"/>
                  </a:lnTo>
                  <a:lnTo>
                    <a:pt x="23" y="39"/>
                  </a:lnTo>
                  <a:lnTo>
                    <a:pt x="25" y="34"/>
                  </a:lnTo>
                  <a:lnTo>
                    <a:pt x="27" y="30"/>
                  </a:lnTo>
                  <a:lnTo>
                    <a:pt x="31" y="27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41" y="17"/>
                  </a:lnTo>
                  <a:lnTo>
                    <a:pt x="46" y="16"/>
                  </a:lnTo>
                  <a:lnTo>
                    <a:pt x="51" y="14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6" y="13"/>
                  </a:lnTo>
                  <a:lnTo>
                    <a:pt x="69" y="14"/>
                  </a:lnTo>
                  <a:lnTo>
                    <a:pt x="72" y="14"/>
                  </a:lnTo>
                  <a:lnTo>
                    <a:pt x="77" y="15"/>
                  </a:lnTo>
                  <a:lnTo>
                    <a:pt x="79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7" y="21"/>
                  </a:lnTo>
                  <a:lnTo>
                    <a:pt x="89" y="24"/>
                  </a:lnTo>
                  <a:lnTo>
                    <a:pt x="92" y="26"/>
                  </a:lnTo>
                  <a:lnTo>
                    <a:pt x="94" y="28"/>
                  </a:lnTo>
                  <a:lnTo>
                    <a:pt x="96" y="31"/>
                  </a:lnTo>
                  <a:lnTo>
                    <a:pt x="97" y="34"/>
                  </a:lnTo>
                  <a:lnTo>
                    <a:pt x="99" y="37"/>
                  </a:lnTo>
                  <a:lnTo>
                    <a:pt x="100" y="41"/>
                  </a:lnTo>
                  <a:lnTo>
                    <a:pt x="101" y="44"/>
                  </a:lnTo>
                  <a:lnTo>
                    <a:pt x="117" y="44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30" name="Freeform 333"/>
            <p:cNvSpPr>
              <a:spLocks/>
            </p:cNvSpPr>
            <p:nvPr/>
          </p:nvSpPr>
          <p:spPr bwMode="auto">
            <a:xfrm>
              <a:off x="668" y="3559"/>
              <a:ext cx="24" cy="27"/>
            </a:xfrm>
            <a:custGeom>
              <a:avLst/>
              <a:gdLst/>
              <a:ahLst/>
              <a:cxnLst>
                <a:cxn ang="0">
                  <a:pos x="120" y="64"/>
                </a:cxn>
                <a:cxn ang="0">
                  <a:pos x="118" y="48"/>
                </a:cxn>
                <a:cxn ang="0">
                  <a:pos x="114" y="36"/>
                </a:cxn>
                <a:cxn ang="0">
                  <a:pos x="109" y="24"/>
                </a:cxn>
                <a:cxn ang="0">
                  <a:pos x="100" y="14"/>
                </a:cxn>
                <a:cxn ang="0">
                  <a:pos x="92" y="8"/>
                </a:cxn>
                <a:cxn ang="0">
                  <a:pos x="81" y="4"/>
                </a:cxn>
                <a:cxn ang="0">
                  <a:pos x="68" y="0"/>
                </a:cxn>
                <a:cxn ang="0">
                  <a:pos x="55" y="0"/>
                </a:cxn>
                <a:cxn ang="0">
                  <a:pos x="42" y="4"/>
                </a:cxn>
                <a:cxn ang="0">
                  <a:pos x="31" y="9"/>
                </a:cxn>
                <a:cxn ang="0">
                  <a:pos x="21" y="16"/>
                </a:cxn>
                <a:cxn ang="0">
                  <a:pos x="12" y="26"/>
                </a:cxn>
                <a:cxn ang="0">
                  <a:pos x="6" y="37"/>
                </a:cxn>
                <a:cxn ang="0">
                  <a:pos x="2" y="50"/>
                </a:cxn>
                <a:cxn ang="0">
                  <a:pos x="0" y="62"/>
                </a:cxn>
                <a:cxn ang="0">
                  <a:pos x="0" y="77"/>
                </a:cxn>
                <a:cxn ang="0">
                  <a:pos x="2" y="90"/>
                </a:cxn>
                <a:cxn ang="0">
                  <a:pos x="5" y="103"/>
                </a:cxn>
                <a:cxn ang="0">
                  <a:pos x="11" y="114"/>
                </a:cxn>
                <a:cxn ang="0">
                  <a:pos x="19" y="122"/>
                </a:cxn>
                <a:cxn ang="0">
                  <a:pos x="28" y="130"/>
                </a:cxn>
                <a:cxn ang="0">
                  <a:pos x="40" y="134"/>
                </a:cxn>
                <a:cxn ang="0">
                  <a:pos x="54" y="137"/>
                </a:cxn>
                <a:cxn ang="0">
                  <a:pos x="68" y="137"/>
                </a:cxn>
                <a:cxn ang="0">
                  <a:pos x="79" y="135"/>
                </a:cxn>
                <a:cxn ang="0">
                  <a:pos x="88" y="132"/>
                </a:cxn>
                <a:cxn ang="0">
                  <a:pos x="97" y="127"/>
                </a:cxn>
                <a:cxn ang="0">
                  <a:pos x="103" y="121"/>
                </a:cxn>
                <a:cxn ang="0">
                  <a:pos x="110" y="115"/>
                </a:cxn>
                <a:cxn ang="0">
                  <a:pos x="114" y="107"/>
                </a:cxn>
                <a:cxn ang="0">
                  <a:pos x="118" y="99"/>
                </a:cxn>
                <a:cxn ang="0">
                  <a:pos x="102" y="94"/>
                </a:cxn>
                <a:cxn ang="0">
                  <a:pos x="100" y="101"/>
                </a:cxn>
                <a:cxn ang="0">
                  <a:pos x="97" y="106"/>
                </a:cxn>
                <a:cxn ang="0">
                  <a:pos x="93" y="111"/>
                </a:cxn>
                <a:cxn ang="0">
                  <a:pos x="87" y="116"/>
                </a:cxn>
                <a:cxn ang="0">
                  <a:pos x="82" y="119"/>
                </a:cxn>
                <a:cxn ang="0">
                  <a:pos x="75" y="121"/>
                </a:cxn>
                <a:cxn ang="0">
                  <a:pos x="69" y="123"/>
                </a:cxn>
                <a:cxn ang="0">
                  <a:pos x="62" y="123"/>
                </a:cxn>
                <a:cxn ang="0">
                  <a:pos x="51" y="122"/>
                </a:cxn>
                <a:cxn ang="0">
                  <a:pos x="42" y="119"/>
                </a:cxn>
                <a:cxn ang="0">
                  <a:pos x="34" y="115"/>
                </a:cxn>
                <a:cxn ang="0">
                  <a:pos x="28" y="108"/>
                </a:cxn>
                <a:cxn ang="0">
                  <a:pos x="23" y="101"/>
                </a:cxn>
                <a:cxn ang="0">
                  <a:pos x="20" y="92"/>
                </a:cxn>
                <a:cxn ang="0">
                  <a:pos x="18" y="83"/>
                </a:cxn>
                <a:cxn ang="0">
                  <a:pos x="17" y="73"/>
                </a:cxn>
              </a:cxnLst>
              <a:rect l="0" t="0" r="r" b="b"/>
              <a:pathLst>
                <a:path w="120" h="137">
                  <a:moveTo>
                    <a:pt x="120" y="73"/>
                  </a:moveTo>
                  <a:lnTo>
                    <a:pt x="120" y="64"/>
                  </a:lnTo>
                  <a:lnTo>
                    <a:pt x="119" y="56"/>
                  </a:lnTo>
                  <a:lnTo>
                    <a:pt x="118" y="48"/>
                  </a:lnTo>
                  <a:lnTo>
                    <a:pt x="116" y="42"/>
                  </a:lnTo>
                  <a:lnTo>
                    <a:pt x="114" y="36"/>
                  </a:lnTo>
                  <a:lnTo>
                    <a:pt x="112" y="29"/>
                  </a:lnTo>
                  <a:lnTo>
                    <a:pt x="109" y="24"/>
                  </a:lnTo>
                  <a:lnTo>
                    <a:pt x="104" y="20"/>
                  </a:lnTo>
                  <a:lnTo>
                    <a:pt x="100" y="14"/>
                  </a:lnTo>
                  <a:lnTo>
                    <a:pt x="96" y="11"/>
                  </a:lnTo>
                  <a:lnTo>
                    <a:pt x="92" y="8"/>
                  </a:lnTo>
                  <a:lnTo>
                    <a:pt x="86" y="5"/>
                  </a:lnTo>
                  <a:lnTo>
                    <a:pt x="81" y="4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4"/>
                  </a:lnTo>
                  <a:lnTo>
                    <a:pt x="36" y="6"/>
                  </a:lnTo>
                  <a:lnTo>
                    <a:pt x="31" y="9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17" y="21"/>
                  </a:lnTo>
                  <a:lnTo>
                    <a:pt x="12" y="26"/>
                  </a:lnTo>
                  <a:lnTo>
                    <a:pt x="9" y="31"/>
                  </a:lnTo>
                  <a:lnTo>
                    <a:pt x="6" y="37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70"/>
                  </a:lnTo>
                  <a:lnTo>
                    <a:pt x="0" y="77"/>
                  </a:lnTo>
                  <a:lnTo>
                    <a:pt x="1" y="84"/>
                  </a:lnTo>
                  <a:lnTo>
                    <a:pt x="2" y="90"/>
                  </a:lnTo>
                  <a:lnTo>
                    <a:pt x="3" y="96"/>
                  </a:lnTo>
                  <a:lnTo>
                    <a:pt x="5" y="103"/>
                  </a:lnTo>
                  <a:lnTo>
                    <a:pt x="8" y="108"/>
                  </a:lnTo>
                  <a:lnTo>
                    <a:pt x="11" y="114"/>
                  </a:lnTo>
                  <a:lnTo>
                    <a:pt x="15" y="118"/>
                  </a:lnTo>
                  <a:lnTo>
                    <a:pt x="19" y="122"/>
                  </a:lnTo>
                  <a:lnTo>
                    <a:pt x="23" y="126"/>
                  </a:lnTo>
                  <a:lnTo>
                    <a:pt x="28" y="130"/>
                  </a:lnTo>
                  <a:lnTo>
                    <a:pt x="34" y="132"/>
                  </a:lnTo>
                  <a:lnTo>
                    <a:pt x="40" y="134"/>
                  </a:lnTo>
                  <a:lnTo>
                    <a:pt x="47" y="136"/>
                  </a:lnTo>
                  <a:lnTo>
                    <a:pt x="54" y="137"/>
                  </a:lnTo>
                  <a:lnTo>
                    <a:pt x="62" y="137"/>
                  </a:lnTo>
                  <a:lnTo>
                    <a:pt x="68" y="137"/>
                  </a:lnTo>
                  <a:lnTo>
                    <a:pt x="73" y="136"/>
                  </a:lnTo>
                  <a:lnTo>
                    <a:pt x="79" y="135"/>
                  </a:lnTo>
                  <a:lnTo>
                    <a:pt x="84" y="134"/>
                  </a:lnTo>
                  <a:lnTo>
                    <a:pt x="88" y="132"/>
                  </a:lnTo>
                  <a:lnTo>
                    <a:pt x="93" y="130"/>
                  </a:lnTo>
                  <a:lnTo>
                    <a:pt x="97" y="127"/>
                  </a:lnTo>
                  <a:lnTo>
                    <a:pt x="100" y="124"/>
                  </a:lnTo>
                  <a:lnTo>
                    <a:pt x="103" y="121"/>
                  </a:lnTo>
                  <a:lnTo>
                    <a:pt x="106" y="118"/>
                  </a:lnTo>
                  <a:lnTo>
                    <a:pt x="110" y="115"/>
                  </a:lnTo>
                  <a:lnTo>
                    <a:pt x="112" y="111"/>
                  </a:lnTo>
                  <a:lnTo>
                    <a:pt x="114" y="107"/>
                  </a:lnTo>
                  <a:lnTo>
                    <a:pt x="116" y="103"/>
                  </a:lnTo>
                  <a:lnTo>
                    <a:pt x="118" y="99"/>
                  </a:lnTo>
                  <a:lnTo>
                    <a:pt x="119" y="94"/>
                  </a:lnTo>
                  <a:lnTo>
                    <a:pt x="102" y="94"/>
                  </a:lnTo>
                  <a:lnTo>
                    <a:pt x="101" y="98"/>
                  </a:lnTo>
                  <a:lnTo>
                    <a:pt x="100" y="101"/>
                  </a:lnTo>
                  <a:lnTo>
                    <a:pt x="98" y="104"/>
                  </a:lnTo>
                  <a:lnTo>
                    <a:pt x="97" y="106"/>
                  </a:lnTo>
                  <a:lnTo>
                    <a:pt x="95" y="109"/>
                  </a:lnTo>
                  <a:lnTo>
                    <a:pt x="93" y="111"/>
                  </a:lnTo>
                  <a:lnTo>
                    <a:pt x="90" y="114"/>
                  </a:lnTo>
                  <a:lnTo>
                    <a:pt x="87" y="116"/>
                  </a:lnTo>
                  <a:lnTo>
                    <a:pt x="85" y="118"/>
                  </a:lnTo>
                  <a:lnTo>
                    <a:pt x="82" y="119"/>
                  </a:lnTo>
                  <a:lnTo>
                    <a:pt x="79" y="120"/>
                  </a:lnTo>
                  <a:lnTo>
                    <a:pt x="75" y="121"/>
                  </a:lnTo>
                  <a:lnTo>
                    <a:pt x="72" y="122"/>
                  </a:lnTo>
                  <a:lnTo>
                    <a:pt x="69" y="123"/>
                  </a:lnTo>
                  <a:lnTo>
                    <a:pt x="66" y="123"/>
                  </a:lnTo>
                  <a:lnTo>
                    <a:pt x="62" y="123"/>
                  </a:lnTo>
                  <a:lnTo>
                    <a:pt x="56" y="123"/>
                  </a:lnTo>
                  <a:lnTo>
                    <a:pt x="51" y="122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8" y="117"/>
                  </a:lnTo>
                  <a:lnTo>
                    <a:pt x="34" y="115"/>
                  </a:lnTo>
                  <a:lnTo>
                    <a:pt x="31" y="111"/>
                  </a:lnTo>
                  <a:lnTo>
                    <a:pt x="28" y="108"/>
                  </a:lnTo>
                  <a:lnTo>
                    <a:pt x="25" y="104"/>
                  </a:lnTo>
                  <a:lnTo>
                    <a:pt x="23" y="101"/>
                  </a:lnTo>
                  <a:lnTo>
                    <a:pt x="21" y="96"/>
                  </a:lnTo>
                  <a:lnTo>
                    <a:pt x="20" y="92"/>
                  </a:lnTo>
                  <a:lnTo>
                    <a:pt x="18" y="88"/>
                  </a:lnTo>
                  <a:lnTo>
                    <a:pt x="18" y="83"/>
                  </a:lnTo>
                  <a:lnTo>
                    <a:pt x="17" y="78"/>
                  </a:lnTo>
                  <a:lnTo>
                    <a:pt x="17" y="73"/>
                  </a:lnTo>
                  <a:lnTo>
                    <a:pt x="120" y="73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31" name="Freeform 334"/>
            <p:cNvSpPr>
              <a:spLocks/>
            </p:cNvSpPr>
            <p:nvPr/>
          </p:nvSpPr>
          <p:spPr bwMode="auto">
            <a:xfrm>
              <a:off x="672" y="3561"/>
              <a:ext cx="17" cy="10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" y="42"/>
                </a:cxn>
                <a:cxn ang="0">
                  <a:pos x="2" y="38"/>
                </a:cxn>
                <a:cxn ang="0">
                  <a:pos x="3" y="32"/>
                </a:cxn>
                <a:cxn ang="0">
                  <a:pos x="4" y="29"/>
                </a:cxn>
                <a:cxn ang="0">
                  <a:pos x="6" y="25"/>
                </a:cxn>
                <a:cxn ang="0">
                  <a:pos x="8" y="21"/>
                </a:cxn>
                <a:cxn ang="0">
                  <a:pos x="10" y="17"/>
                </a:cxn>
                <a:cxn ang="0">
                  <a:pos x="14" y="14"/>
                </a:cxn>
                <a:cxn ang="0">
                  <a:pos x="17" y="11"/>
                </a:cxn>
                <a:cxn ang="0">
                  <a:pos x="20" y="9"/>
                </a:cxn>
                <a:cxn ang="0">
                  <a:pos x="23" y="6"/>
                </a:cxn>
                <a:cxn ang="0">
                  <a:pos x="26" y="3"/>
                </a:cxn>
                <a:cxn ang="0">
                  <a:pos x="31" y="2"/>
                </a:cxn>
                <a:cxn ang="0">
                  <a:pos x="35" y="1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50" y="0"/>
                </a:cxn>
                <a:cxn ang="0">
                  <a:pos x="54" y="1"/>
                </a:cxn>
                <a:cxn ang="0">
                  <a:pos x="58" y="2"/>
                </a:cxn>
                <a:cxn ang="0">
                  <a:pos x="63" y="3"/>
                </a:cxn>
                <a:cxn ang="0">
                  <a:pos x="67" y="6"/>
                </a:cxn>
                <a:cxn ang="0">
                  <a:pos x="70" y="8"/>
                </a:cxn>
                <a:cxn ang="0">
                  <a:pos x="73" y="11"/>
                </a:cxn>
                <a:cxn ang="0">
                  <a:pos x="76" y="14"/>
                </a:cxn>
                <a:cxn ang="0">
                  <a:pos x="79" y="17"/>
                </a:cxn>
                <a:cxn ang="0">
                  <a:pos x="81" y="21"/>
                </a:cxn>
                <a:cxn ang="0">
                  <a:pos x="82" y="24"/>
                </a:cxn>
                <a:cxn ang="0">
                  <a:pos x="84" y="28"/>
                </a:cxn>
                <a:cxn ang="0">
                  <a:pos x="85" y="32"/>
                </a:cxn>
                <a:cxn ang="0">
                  <a:pos x="85" y="37"/>
                </a:cxn>
                <a:cxn ang="0">
                  <a:pos x="86" y="42"/>
                </a:cxn>
                <a:cxn ang="0">
                  <a:pos x="86" y="46"/>
                </a:cxn>
                <a:cxn ang="0">
                  <a:pos x="0" y="46"/>
                </a:cxn>
              </a:cxnLst>
              <a:rect l="0" t="0" r="r" b="b"/>
              <a:pathLst>
                <a:path w="86" h="46">
                  <a:moveTo>
                    <a:pt x="0" y="46"/>
                  </a:moveTo>
                  <a:lnTo>
                    <a:pt x="1" y="42"/>
                  </a:lnTo>
                  <a:lnTo>
                    <a:pt x="2" y="38"/>
                  </a:lnTo>
                  <a:lnTo>
                    <a:pt x="3" y="32"/>
                  </a:lnTo>
                  <a:lnTo>
                    <a:pt x="4" y="29"/>
                  </a:lnTo>
                  <a:lnTo>
                    <a:pt x="6" y="25"/>
                  </a:lnTo>
                  <a:lnTo>
                    <a:pt x="8" y="21"/>
                  </a:lnTo>
                  <a:lnTo>
                    <a:pt x="10" y="17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20" y="9"/>
                  </a:lnTo>
                  <a:lnTo>
                    <a:pt x="23" y="6"/>
                  </a:lnTo>
                  <a:lnTo>
                    <a:pt x="26" y="3"/>
                  </a:lnTo>
                  <a:lnTo>
                    <a:pt x="31" y="2"/>
                  </a:lnTo>
                  <a:lnTo>
                    <a:pt x="35" y="1"/>
                  </a:lnTo>
                  <a:lnTo>
                    <a:pt x="39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4" y="1"/>
                  </a:lnTo>
                  <a:lnTo>
                    <a:pt x="58" y="2"/>
                  </a:lnTo>
                  <a:lnTo>
                    <a:pt x="63" y="3"/>
                  </a:lnTo>
                  <a:lnTo>
                    <a:pt x="67" y="6"/>
                  </a:lnTo>
                  <a:lnTo>
                    <a:pt x="70" y="8"/>
                  </a:lnTo>
                  <a:lnTo>
                    <a:pt x="73" y="11"/>
                  </a:lnTo>
                  <a:lnTo>
                    <a:pt x="76" y="14"/>
                  </a:lnTo>
                  <a:lnTo>
                    <a:pt x="79" y="17"/>
                  </a:lnTo>
                  <a:lnTo>
                    <a:pt x="81" y="21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5" y="32"/>
                  </a:lnTo>
                  <a:lnTo>
                    <a:pt x="85" y="37"/>
                  </a:lnTo>
                  <a:lnTo>
                    <a:pt x="86" y="42"/>
                  </a:lnTo>
                  <a:lnTo>
                    <a:pt x="86" y="46"/>
                  </a:lnTo>
                  <a:lnTo>
                    <a:pt x="0" y="46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32" name="Freeform 335"/>
            <p:cNvSpPr>
              <a:spLocks/>
            </p:cNvSpPr>
            <p:nvPr/>
          </p:nvSpPr>
          <p:spPr bwMode="auto">
            <a:xfrm>
              <a:off x="726" y="3333"/>
              <a:ext cx="21" cy="14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22"/>
                </a:cxn>
                <a:cxn ang="0">
                  <a:pos x="108" y="27"/>
                </a:cxn>
                <a:cxn ang="0">
                  <a:pos x="107" y="32"/>
                </a:cxn>
                <a:cxn ang="0">
                  <a:pos x="105" y="38"/>
                </a:cxn>
                <a:cxn ang="0">
                  <a:pos x="103" y="42"/>
                </a:cxn>
                <a:cxn ang="0">
                  <a:pos x="101" y="47"/>
                </a:cxn>
                <a:cxn ang="0">
                  <a:pos x="98" y="51"/>
                </a:cxn>
                <a:cxn ang="0">
                  <a:pos x="93" y="55"/>
                </a:cxn>
                <a:cxn ang="0">
                  <a:pos x="89" y="59"/>
                </a:cxn>
                <a:cxn ang="0">
                  <a:pos x="85" y="62"/>
                </a:cxn>
                <a:cxn ang="0">
                  <a:pos x="80" y="64"/>
                </a:cxn>
                <a:cxn ang="0">
                  <a:pos x="74" y="68"/>
                </a:cxn>
                <a:cxn ang="0">
                  <a:pos x="68" y="69"/>
                </a:cxn>
                <a:cxn ang="0">
                  <a:pos x="62" y="71"/>
                </a:cxn>
                <a:cxn ang="0">
                  <a:pos x="55" y="72"/>
                </a:cxn>
                <a:cxn ang="0">
                  <a:pos x="49" y="73"/>
                </a:cxn>
                <a:cxn ang="0">
                  <a:pos x="41" y="73"/>
                </a:cxn>
                <a:cxn ang="0">
                  <a:pos x="37" y="73"/>
                </a:cxn>
                <a:cxn ang="0">
                  <a:pos x="31" y="72"/>
                </a:cxn>
                <a:cxn ang="0">
                  <a:pos x="28" y="72"/>
                </a:cxn>
                <a:cxn ang="0">
                  <a:pos x="24" y="71"/>
                </a:cxn>
                <a:cxn ang="0">
                  <a:pos x="21" y="70"/>
                </a:cxn>
                <a:cxn ang="0">
                  <a:pos x="17" y="69"/>
                </a:cxn>
                <a:cxn ang="0">
                  <a:pos x="14" y="67"/>
                </a:cxn>
                <a:cxn ang="0">
                  <a:pos x="11" y="66"/>
                </a:cxn>
                <a:cxn ang="0">
                  <a:pos x="9" y="63"/>
                </a:cxn>
                <a:cxn ang="0">
                  <a:pos x="7" y="61"/>
                </a:cxn>
                <a:cxn ang="0">
                  <a:pos x="5" y="58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0" y="47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7"/>
                </a:cxn>
                <a:cxn ang="0">
                  <a:pos x="3" y="33"/>
                </a:cxn>
                <a:cxn ang="0">
                  <a:pos x="3" y="32"/>
                </a:cxn>
                <a:cxn ang="0">
                  <a:pos x="4" y="30"/>
                </a:cxn>
                <a:cxn ang="0">
                  <a:pos x="5" y="29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0" y="24"/>
                </a:cxn>
                <a:cxn ang="0">
                  <a:pos x="13" y="23"/>
                </a:cxn>
                <a:cxn ang="0">
                  <a:pos x="17" y="21"/>
                </a:cxn>
                <a:cxn ang="0">
                  <a:pos x="21" y="20"/>
                </a:cxn>
                <a:cxn ang="0">
                  <a:pos x="29" y="17"/>
                </a:cxn>
                <a:cxn ang="0">
                  <a:pos x="53" y="13"/>
                </a:cxn>
                <a:cxn ang="0">
                  <a:pos x="72" y="10"/>
                </a:cxn>
                <a:cxn ang="0">
                  <a:pos x="87" y="7"/>
                </a:cxn>
                <a:cxn ang="0">
                  <a:pos x="95" y="6"/>
                </a:cxn>
                <a:cxn ang="0">
                  <a:pos x="100" y="4"/>
                </a:cxn>
                <a:cxn ang="0">
                  <a:pos x="104" y="3"/>
                </a:cxn>
                <a:cxn ang="0">
                  <a:pos x="106" y="1"/>
                </a:cxn>
                <a:cxn ang="0">
                  <a:pos x="108" y="0"/>
                </a:cxn>
              </a:cxnLst>
              <a:rect l="0" t="0" r="r" b="b"/>
              <a:pathLst>
                <a:path w="108" h="73">
                  <a:moveTo>
                    <a:pt x="108" y="0"/>
                  </a:moveTo>
                  <a:lnTo>
                    <a:pt x="108" y="22"/>
                  </a:lnTo>
                  <a:lnTo>
                    <a:pt x="108" y="27"/>
                  </a:lnTo>
                  <a:lnTo>
                    <a:pt x="107" y="32"/>
                  </a:lnTo>
                  <a:lnTo>
                    <a:pt x="105" y="38"/>
                  </a:lnTo>
                  <a:lnTo>
                    <a:pt x="103" y="42"/>
                  </a:lnTo>
                  <a:lnTo>
                    <a:pt x="101" y="47"/>
                  </a:lnTo>
                  <a:lnTo>
                    <a:pt x="98" y="51"/>
                  </a:lnTo>
                  <a:lnTo>
                    <a:pt x="93" y="55"/>
                  </a:lnTo>
                  <a:lnTo>
                    <a:pt x="89" y="59"/>
                  </a:lnTo>
                  <a:lnTo>
                    <a:pt x="85" y="62"/>
                  </a:lnTo>
                  <a:lnTo>
                    <a:pt x="80" y="64"/>
                  </a:lnTo>
                  <a:lnTo>
                    <a:pt x="74" y="68"/>
                  </a:lnTo>
                  <a:lnTo>
                    <a:pt x="68" y="69"/>
                  </a:lnTo>
                  <a:lnTo>
                    <a:pt x="62" y="71"/>
                  </a:lnTo>
                  <a:lnTo>
                    <a:pt x="55" y="72"/>
                  </a:lnTo>
                  <a:lnTo>
                    <a:pt x="49" y="73"/>
                  </a:lnTo>
                  <a:lnTo>
                    <a:pt x="41" y="73"/>
                  </a:lnTo>
                  <a:lnTo>
                    <a:pt x="37" y="73"/>
                  </a:lnTo>
                  <a:lnTo>
                    <a:pt x="31" y="72"/>
                  </a:lnTo>
                  <a:lnTo>
                    <a:pt x="28" y="72"/>
                  </a:lnTo>
                  <a:lnTo>
                    <a:pt x="24" y="71"/>
                  </a:lnTo>
                  <a:lnTo>
                    <a:pt x="21" y="70"/>
                  </a:lnTo>
                  <a:lnTo>
                    <a:pt x="17" y="69"/>
                  </a:lnTo>
                  <a:lnTo>
                    <a:pt x="14" y="67"/>
                  </a:lnTo>
                  <a:lnTo>
                    <a:pt x="11" y="66"/>
                  </a:lnTo>
                  <a:lnTo>
                    <a:pt x="9" y="63"/>
                  </a:lnTo>
                  <a:lnTo>
                    <a:pt x="7" y="61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4" y="30"/>
                  </a:lnTo>
                  <a:lnTo>
                    <a:pt x="5" y="29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3" y="23"/>
                  </a:lnTo>
                  <a:lnTo>
                    <a:pt x="17" y="21"/>
                  </a:lnTo>
                  <a:lnTo>
                    <a:pt x="21" y="20"/>
                  </a:lnTo>
                  <a:lnTo>
                    <a:pt x="29" y="17"/>
                  </a:lnTo>
                  <a:lnTo>
                    <a:pt x="53" y="13"/>
                  </a:lnTo>
                  <a:lnTo>
                    <a:pt x="72" y="10"/>
                  </a:lnTo>
                  <a:lnTo>
                    <a:pt x="87" y="7"/>
                  </a:lnTo>
                  <a:lnTo>
                    <a:pt x="95" y="6"/>
                  </a:lnTo>
                  <a:lnTo>
                    <a:pt x="100" y="4"/>
                  </a:lnTo>
                  <a:lnTo>
                    <a:pt x="104" y="3"/>
                  </a:lnTo>
                  <a:lnTo>
                    <a:pt x="106" y="1"/>
                  </a:lnTo>
                  <a:lnTo>
                    <a:pt x="108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333" name="Freeform 336"/>
            <p:cNvSpPr>
              <a:spLocks/>
            </p:cNvSpPr>
            <p:nvPr/>
          </p:nvSpPr>
          <p:spPr bwMode="auto">
            <a:xfrm>
              <a:off x="494" y="3411"/>
              <a:ext cx="13" cy="3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9" y="6"/>
                </a:cxn>
                <a:cxn ang="0">
                  <a:pos x="48" y="10"/>
                </a:cxn>
                <a:cxn ang="0">
                  <a:pos x="46" y="14"/>
                </a:cxn>
                <a:cxn ang="0">
                  <a:pos x="44" y="19"/>
                </a:cxn>
                <a:cxn ang="0">
                  <a:pos x="42" y="21"/>
                </a:cxn>
                <a:cxn ang="0">
                  <a:pos x="40" y="24"/>
                </a:cxn>
                <a:cxn ang="0">
                  <a:pos x="37" y="26"/>
                </a:cxn>
                <a:cxn ang="0">
                  <a:pos x="33" y="28"/>
                </a:cxn>
                <a:cxn ang="0">
                  <a:pos x="30" y="29"/>
                </a:cxn>
                <a:cxn ang="0">
                  <a:pos x="27" y="30"/>
                </a:cxn>
                <a:cxn ang="0">
                  <a:pos x="23" y="31"/>
                </a:cxn>
                <a:cxn ang="0">
                  <a:pos x="19" y="32"/>
                </a:cxn>
                <a:cxn ang="0">
                  <a:pos x="10" y="33"/>
                </a:cxn>
                <a:cxn ang="0">
                  <a:pos x="0" y="35"/>
                </a:cxn>
                <a:cxn ang="0">
                  <a:pos x="0" y="44"/>
                </a:cxn>
                <a:cxn ang="0">
                  <a:pos x="47" y="44"/>
                </a:cxn>
                <a:cxn ang="0">
                  <a:pos x="47" y="175"/>
                </a:cxn>
                <a:cxn ang="0">
                  <a:pos x="64" y="175"/>
                </a:cxn>
                <a:cxn ang="0">
                  <a:pos x="64" y="0"/>
                </a:cxn>
                <a:cxn ang="0">
                  <a:pos x="50" y="0"/>
                </a:cxn>
              </a:cxnLst>
              <a:rect l="0" t="0" r="r" b="b"/>
              <a:pathLst>
                <a:path w="64" h="175">
                  <a:moveTo>
                    <a:pt x="50" y="0"/>
                  </a:moveTo>
                  <a:lnTo>
                    <a:pt x="49" y="6"/>
                  </a:lnTo>
                  <a:lnTo>
                    <a:pt x="48" y="10"/>
                  </a:lnTo>
                  <a:lnTo>
                    <a:pt x="46" y="14"/>
                  </a:lnTo>
                  <a:lnTo>
                    <a:pt x="44" y="19"/>
                  </a:lnTo>
                  <a:lnTo>
                    <a:pt x="42" y="21"/>
                  </a:lnTo>
                  <a:lnTo>
                    <a:pt x="40" y="24"/>
                  </a:lnTo>
                  <a:lnTo>
                    <a:pt x="37" y="26"/>
                  </a:lnTo>
                  <a:lnTo>
                    <a:pt x="33" y="28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3" y="31"/>
                  </a:lnTo>
                  <a:lnTo>
                    <a:pt x="19" y="32"/>
                  </a:lnTo>
                  <a:lnTo>
                    <a:pt x="10" y="33"/>
                  </a:lnTo>
                  <a:lnTo>
                    <a:pt x="0" y="35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175"/>
                  </a:lnTo>
                  <a:lnTo>
                    <a:pt x="64" y="175"/>
                  </a:lnTo>
                  <a:lnTo>
                    <a:pt x="64" y="0"/>
                  </a:lnTo>
                  <a:lnTo>
                    <a:pt x="50" y="0"/>
                  </a:ln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</p:grp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Arial" pitchFamily="34" charset="0"/>
              <a:buNone/>
              <a:defRPr sz="1950" b="1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334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1143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48400"/>
            <a:ext cx="586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248400"/>
            <a:ext cx="838200" cy="457200"/>
          </a:xfr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6421A34-B75B-407B-884A-C296F9ABF3B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7139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E4655-FE46-4654-999E-5C3A8C58A74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0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B21A0-F5EA-4645-9A69-4FA48D7E8A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80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B3562-4655-4031-AB65-AE7CEBBAC21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9104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5052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5052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3664D-31D1-4F42-A8FC-6692F71C4A0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2857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A1EAC-06EB-4E14-9733-492E21DE08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5026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A4151-D5FB-4DCE-A5A6-D93A78CE65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654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6F6B-6BB8-4D22-8517-A820184316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4023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8254E-6917-4516-A36B-9A3F5DF515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9197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67776-7EBB-4C3C-99DE-4FECCD3C4DA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07574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270BF-8E0D-45B2-902B-133995DDF0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811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48500" y="457200"/>
            <a:ext cx="1790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76400" y="457200"/>
            <a:ext cx="5219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6FB71-D899-428C-9C8A-D28BC595FE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99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288" y="1981200"/>
            <a:ext cx="4144962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92650" y="1981200"/>
            <a:ext cx="414655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85755-B01D-48AE-9C63-4F5BAE3592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1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825F6-59C4-4C94-AC4C-A6B9B6E62A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0A9B1-9289-4750-974F-C3FBCC2C6B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9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16E49-7B34-4820-AA6D-B1FEF2317B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91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3C79-DC75-4893-B972-B5A7EC721F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4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A8FD-5CF5-411E-BE3C-E5BE9FF155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E66E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165850"/>
            <a:ext cx="8459788" cy="692150"/>
          </a:xfrm>
          <a:prstGeom prst="rect">
            <a:avLst/>
          </a:prstGeom>
          <a:solidFill>
            <a:srgbClr val="AFB9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9788" y="6165850"/>
            <a:ext cx="684212" cy="692150"/>
          </a:xfrm>
          <a:prstGeom prst="rect">
            <a:avLst/>
          </a:prstGeom>
          <a:solidFill>
            <a:srgbClr val="505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57200"/>
            <a:ext cx="84439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81200"/>
            <a:ext cx="8443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  <a:endParaRPr lang="en-US" altLang="ru-RU"/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84913"/>
            <a:ext cx="785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284913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1234A7-BC48-458E-B7C6-CB60952A9F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○"/>
        <a:defRPr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○"/>
        <a:defRPr sz="12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F99CBF1-5902-43FB-BDD7-5958DC97818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E66E2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6165850"/>
            <a:ext cx="8459788" cy="692150"/>
          </a:xfrm>
          <a:prstGeom prst="rect">
            <a:avLst/>
          </a:prstGeom>
          <a:solidFill>
            <a:srgbClr val="AFB9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459788" y="6165850"/>
            <a:ext cx="684212" cy="692150"/>
          </a:xfrm>
          <a:prstGeom prst="rect">
            <a:avLst/>
          </a:prstGeom>
          <a:solidFill>
            <a:srgbClr val="505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350">
              <a:latin typeface="+mn-lt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716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  <a:endParaRPr lang="en-US" altLang="ru-RU"/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84913"/>
            <a:ext cx="785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sz="9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284913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fld id="{728B82C9-0217-4055-B277-DC46232C3C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395288" y="765175"/>
            <a:ext cx="936625" cy="1811338"/>
            <a:chOff x="249" y="482"/>
            <a:chExt cx="590" cy="1141"/>
          </a:xfrm>
        </p:grpSpPr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730" y="1591"/>
              <a:ext cx="25" cy="3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148"/>
                </a:cxn>
                <a:cxn ang="0">
                  <a:pos x="29" y="161"/>
                </a:cxn>
                <a:cxn ang="0">
                  <a:pos x="32" y="171"/>
                </a:cxn>
                <a:cxn ang="0">
                  <a:pos x="36" y="180"/>
                </a:cxn>
                <a:cxn ang="0">
                  <a:pos x="43" y="187"/>
                </a:cxn>
                <a:cxn ang="0">
                  <a:pos x="52" y="193"/>
                </a:cxn>
                <a:cxn ang="0">
                  <a:pos x="63" y="196"/>
                </a:cxn>
                <a:cxn ang="0">
                  <a:pos x="75" y="198"/>
                </a:cxn>
                <a:cxn ang="0">
                  <a:pos x="90" y="198"/>
                </a:cxn>
                <a:cxn ang="0">
                  <a:pos x="105" y="195"/>
                </a:cxn>
                <a:cxn ang="0">
                  <a:pos x="118" y="189"/>
                </a:cxn>
                <a:cxn ang="0">
                  <a:pos x="129" y="181"/>
                </a:cxn>
                <a:cxn ang="0">
                  <a:pos x="137" y="171"/>
                </a:cxn>
                <a:cxn ang="0">
                  <a:pos x="143" y="158"/>
                </a:cxn>
                <a:cxn ang="0">
                  <a:pos x="149" y="143"/>
                </a:cxn>
                <a:cxn ang="0">
                  <a:pos x="151" y="126"/>
                </a:cxn>
                <a:cxn ang="0">
                  <a:pos x="151" y="0"/>
                </a:cxn>
                <a:cxn ang="0">
                  <a:pos x="176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6"/>
                </a:cxn>
                <a:cxn ang="0">
                  <a:pos x="151" y="212"/>
                </a:cxn>
                <a:cxn ang="0">
                  <a:pos x="150" y="186"/>
                </a:cxn>
                <a:cxn ang="0">
                  <a:pos x="137" y="200"/>
                </a:cxn>
                <a:cxn ang="0">
                  <a:pos x="130" y="206"/>
                </a:cxn>
                <a:cxn ang="0">
                  <a:pos x="121" y="211"/>
                </a:cxn>
                <a:cxn ang="0">
                  <a:pos x="113" y="216"/>
                </a:cxn>
                <a:cxn ang="0">
                  <a:pos x="102" y="219"/>
                </a:cxn>
                <a:cxn ang="0">
                  <a:pos x="91" y="220"/>
                </a:cxn>
                <a:cxn ang="0">
                  <a:pos x="80" y="221"/>
                </a:cxn>
                <a:cxn ang="0">
                  <a:pos x="59" y="220"/>
                </a:cxn>
                <a:cxn ang="0">
                  <a:pos x="42" y="214"/>
                </a:cxn>
                <a:cxn ang="0">
                  <a:pos x="29" y="208"/>
                </a:cxn>
                <a:cxn ang="0">
                  <a:pos x="18" y="198"/>
                </a:cxn>
                <a:cxn ang="0">
                  <a:pos x="9" y="187"/>
                </a:cxn>
                <a:cxn ang="0">
                  <a:pos x="4" y="173"/>
                </a:cxn>
                <a:cxn ang="0">
                  <a:pos x="1" y="158"/>
                </a:cxn>
                <a:cxn ang="0">
                  <a:pos x="0" y="142"/>
                </a:cxn>
              </a:cxnLst>
              <a:rect l="0" t="0" r="r" b="b"/>
              <a:pathLst>
                <a:path w="176" h="221">
                  <a:moveTo>
                    <a:pt x="0" y="0"/>
                  </a:moveTo>
                  <a:lnTo>
                    <a:pt x="26" y="0"/>
                  </a:lnTo>
                  <a:lnTo>
                    <a:pt x="26" y="142"/>
                  </a:lnTo>
                  <a:lnTo>
                    <a:pt x="26" y="148"/>
                  </a:lnTo>
                  <a:lnTo>
                    <a:pt x="27" y="155"/>
                  </a:lnTo>
                  <a:lnTo>
                    <a:pt x="29" y="161"/>
                  </a:lnTo>
                  <a:lnTo>
                    <a:pt x="30" y="167"/>
                  </a:lnTo>
                  <a:lnTo>
                    <a:pt x="32" y="171"/>
                  </a:lnTo>
                  <a:lnTo>
                    <a:pt x="34" y="176"/>
                  </a:lnTo>
                  <a:lnTo>
                    <a:pt x="36" y="180"/>
                  </a:lnTo>
                  <a:lnTo>
                    <a:pt x="39" y="184"/>
                  </a:lnTo>
                  <a:lnTo>
                    <a:pt x="43" y="187"/>
                  </a:lnTo>
                  <a:lnTo>
                    <a:pt x="48" y="190"/>
                  </a:lnTo>
                  <a:lnTo>
                    <a:pt x="52" y="193"/>
                  </a:lnTo>
                  <a:lnTo>
                    <a:pt x="57" y="195"/>
                  </a:lnTo>
                  <a:lnTo>
                    <a:pt x="63" y="196"/>
                  </a:lnTo>
                  <a:lnTo>
                    <a:pt x="69" y="197"/>
                  </a:lnTo>
                  <a:lnTo>
                    <a:pt x="75" y="198"/>
                  </a:lnTo>
                  <a:lnTo>
                    <a:pt x="83" y="198"/>
                  </a:lnTo>
                  <a:lnTo>
                    <a:pt x="90" y="198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12" y="192"/>
                  </a:lnTo>
                  <a:lnTo>
                    <a:pt x="118" y="189"/>
                  </a:lnTo>
                  <a:lnTo>
                    <a:pt x="123" y="186"/>
                  </a:lnTo>
                  <a:lnTo>
                    <a:pt x="129" y="181"/>
                  </a:lnTo>
                  <a:lnTo>
                    <a:pt x="133" y="176"/>
                  </a:lnTo>
                  <a:lnTo>
                    <a:pt x="137" y="171"/>
                  </a:lnTo>
                  <a:lnTo>
                    <a:pt x="140" y="164"/>
                  </a:lnTo>
                  <a:lnTo>
                    <a:pt x="143" y="158"/>
                  </a:lnTo>
                  <a:lnTo>
                    <a:pt x="147" y="151"/>
                  </a:lnTo>
                  <a:lnTo>
                    <a:pt x="149" y="143"/>
                  </a:lnTo>
                  <a:lnTo>
                    <a:pt x="150" y="135"/>
                  </a:lnTo>
                  <a:lnTo>
                    <a:pt x="151" y="126"/>
                  </a:lnTo>
                  <a:lnTo>
                    <a:pt x="151" y="118"/>
                  </a:lnTo>
                  <a:lnTo>
                    <a:pt x="151" y="0"/>
                  </a:lnTo>
                  <a:lnTo>
                    <a:pt x="176" y="0"/>
                  </a:lnTo>
                  <a:lnTo>
                    <a:pt x="176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6"/>
                  </a:lnTo>
                  <a:lnTo>
                    <a:pt x="151" y="214"/>
                  </a:lnTo>
                  <a:lnTo>
                    <a:pt x="151" y="212"/>
                  </a:lnTo>
                  <a:lnTo>
                    <a:pt x="150" y="203"/>
                  </a:lnTo>
                  <a:lnTo>
                    <a:pt x="150" y="186"/>
                  </a:lnTo>
                  <a:lnTo>
                    <a:pt x="143" y="193"/>
                  </a:lnTo>
                  <a:lnTo>
                    <a:pt x="137" y="200"/>
                  </a:lnTo>
                  <a:lnTo>
                    <a:pt x="133" y="203"/>
                  </a:lnTo>
                  <a:lnTo>
                    <a:pt x="130" y="206"/>
                  </a:lnTo>
                  <a:lnTo>
                    <a:pt x="125" y="208"/>
                  </a:lnTo>
                  <a:lnTo>
                    <a:pt x="121" y="211"/>
                  </a:lnTo>
                  <a:lnTo>
                    <a:pt x="117" y="213"/>
                  </a:lnTo>
                  <a:lnTo>
                    <a:pt x="113" y="216"/>
                  </a:lnTo>
                  <a:lnTo>
                    <a:pt x="107" y="217"/>
                  </a:lnTo>
                  <a:lnTo>
                    <a:pt x="102" y="219"/>
                  </a:lnTo>
                  <a:lnTo>
                    <a:pt x="97" y="220"/>
                  </a:lnTo>
                  <a:lnTo>
                    <a:pt x="91" y="220"/>
                  </a:lnTo>
                  <a:lnTo>
                    <a:pt x="86" y="221"/>
                  </a:lnTo>
                  <a:lnTo>
                    <a:pt x="80" y="221"/>
                  </a:lnTo>
                  <a:lnTo>
                    <a:pt x="69" y="221"/>
                  </a:lnTo>
                  <a:lnTo>
                    <a:pt x="59" y="220"/>
                  </a:lnTo>
                  <a:lnTo>
                    <a:pt x="50" y="218"/>
                  </a:lnTo>
                  <a:lnTo>
                    <a:pt x="42" y="214"/>
                  </a:lnTo>
                  <a:lnTo>
                    <a:pt x="35" y="211"/>
                  </a:lnTo>
                  <a:lnTo>
                    <a:pt x="29" y="208"/>
                  </a:lnTo>
                  <a:lnTo>
                    <a:pt x="22" y="203"/>
                  </a:lnTo>
                  <a:lnTo>
                    <a:pt x="18" y="198"/>
                  </a:lnTo>
                  <a:lnTo>
                    <a:pt x="13" y="193"/>
                  </a:lnTo>
                  <a:lnTo>
                    <a:pt x="9" y="187"/>
                  </a:lnTo>
                  <a:lnTo>
                    <a:pt x="6" y="180"/>
                  </a:lnTo>
                  <a:lnTo>
                    <a:pt x="4" y="173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323" y="1591"/>
              <a:ext cx="43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3" y="185"/>
                </a:cxn>
                <a:cxn ang="0">
                  <a:pos x="134" y="0"/>
                </a:cxn>
                <a:cxn ang="0">
                  <a:pos x="163" y="0"/>
                </a:cxn>
                <a:cxn ang="0">
                  <a:pos x="212" y="183"/>
                </a:cxn>
                <a:cxn ang="0">
                  <a:pos x="271" y="0"/>
                </a:cxn>
                <a:cxn ang="0">
                  <a:pos x="297" y="0"/>
                </a:cxn>
                <a:cxn ang="0">
                  <a:pos x="225" y="216"/>
                </a:cxn>
                <a:cxn ang="0">
                  <a:pos x="197" y="216"/>
                </a:cxn>
                <a:cxn ang="0">
                  <a:pos x="149" y="34"/>
                </a:cxn>
                <a:cxn ang="0">
                  <a:pos x="99" y="216"/>
                </a:cxn>
                <a:cxn ang="0">
                  <a:pos x="68" y="216"/>
                </a:cxn>
                <a:cxn ang="0">
                  <a:pos x="0" y="0"/>
                </a:cxn>
              </a:cxnLst>
              <a:rect l="0" t="0" r="r" b="b"/>
              <a:pathLst>
                <a:path w="297" h="216">
                  <a:moveTo>
                    <a:pt x="0" y="0"/>
                  </a:moveTo>
                  <a:lnTo>
                    <a:pt x="26" y="0"/>
                  </a:lnTo>
                  <a:lnTo>
                    <a:pt x="83" y="185"/>
                  </a:lnTo>
                  <a:lnTo>
                    <a:pt x="134" y="0"/>
                  </a:lnTo>
                  <a:lnTo>
                    <a:pt x="163" y="0"/>
                  </a:lnTo>
                  <a:lnTo>
                    <a:pt x="212" y="183"/>
                  </a:lnTo>
                  <a:lnTo>
                    <a:pt x="271" y="0"/>
                  </a:lnTo>
                  <a:lnTo>
                    <a:pt x="297" y="0"/>
                  </a:lnTo>
                  <a:lnTo>
                    <a:pt x="225" y="216"/>
                  </a:lnTo>
                  <a:lnTo>
                    <a:pt x="197" y="216"/>
                  </a:lnTo>
                  <a:lnTo>
                    <a:pt x="149" y="34"/>
                  </a:lnTo>
                  <a:lnTo>
                    <a:pt x="99" y="216"/>
                  </a:lnTo>
                  <a:lnTo>
                    <a:pt x="68" y="2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56" name="Freeform 12"/>
            <p:cNvSpPr>
              <a:spLocks/>
            </p:cNvSpPr>
            <p:nvPr/>
          </p:nvSpPr>
          <p:spPr bwMode="auto">
            <a:xfrm>
              <a:off x="367" y="1591"/>
              <a:ext cx="43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84" y="185"/>
                </a:cxn>
                <a:cxn ang="0">
                  <a:pos x="135" y="0"/>
                </a:cxn>
                <a:cxn ang="0">
                  <a:pos x="164" y="0"/>
                </a:cxn>
                <a:cxn ang="0">
                  <a:pos x="213" y="183"/>
                </a:cxn>
                <a:cxn ang="0">
                  <a:pos x="270" y="0"/>
                </a:cxn>
                <a:cxn ang="0">
                  <a:pos x="297" y="0"/>
                </a:cxn>
                <a:cxn ang="0">
                  <a:pos x="224" y="216"/>
                </a:cxn>
                <a:cxn ang="0">
                  <a:pos x="198" y="216"/>
                </a:cxn>
                <a:cxn ang="0">
                  <a:pos x="149" y="34"/>
                </a:cxn>
                <a:cxn ang="0">
                  <a:pos x="99" y="216"/>
                </a:cxn>
                <a:cxn ang="0">
                  <a:pos x="68" y="216"/>
                </a:cxn>
                <a:cxn ang="0">
                  <a:pos x="0" y="0"/>
                </a:cxn>
              </a:cxnLst>
              <a:rect l="0" t="0" r="r" b="b"/>
              <a:pathLst>
                <a:path w="297" h="216">
                  <a:moveTo>
                    <a:pt x="0" y="0"/>
                  </a:moveTo>
                  <a:lnTo>
                    <a:pt x="26" y="0"/>
                  </a:lnTo>
                  <a:lnTo>
                    <a:pt x="84" y="185"/>
                  </a:lnTo>
                  <a:lnTo>
                    <a:pt x="135" y="0"/>
                  </a:lnTo>
                  <a:lnTo>
                    <a:pt x="164" y="0"/>
                  </a:lnTo>
                  <a:lnTo>
                    <a:pt x="213" y="183"/>
                  </a:lnTo>
                  <a:lnTo>
                    <a:pt x="270" y="0"/>
                  </a:lnTo>
                  <a:lnTo>
                    <a:pt x="297" y="0"/>
                  </a:lnTo>
                  <a:lnTo>
                    <a:pt x="224" y="216"/>
                  </a:lnTo>
                  <a:lnTo>
                    <a:pt x="198" y="216"/>
                  </a:lnTo>
                  <a:lnTo>
                    <a:pt x="149" y="34"/>
                  </a:lnTo>
                  <a:lnTo>
                    <a:pt x="99" y="216"/>
                  </a:lnTo>
                  <a:lnTo>
                    <a:pt x="68" y="2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57" name="Freeform 13"/>
            <p:cNvSpPr>
              <a:spLocks/>
            </p:cNvSpPr>
            <p:nvPr/>
          </p:nvSpPr>
          <p:spPr bwMode="auto">
            <a:xfrm>
              <a:off x="412" y="1591"/>
              <a:ext cx="42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83" y="185"/>
                </a:cxn>
                <a:cxn ang="0">
                  <a:pos x="135" y="0"/>
                </a:cxn>
                <a:cxn ang="0">
                  <a:pos x="163" y="0"/>
                </a:cxn>
                <a:cxn ang="0">
                  <a:pos x="212" y="183"/>
                </a:cxn>
                <a:cxn ang="0">
                  <a:pos x="271" y="0"/>
                </a:cxn>
                <a:cxn ang="0">
                  <a:pos x="296" y="0"/>
                </a:cxn>
                <a:cxn ang="0">
                  <a:pos x="225" y="216"/>
                </a:cxn>
                <a:cxn ang="0">
                  <a:pos x="197" y="216"/>
                </a:cxn>
                <a:cxn ang="0">
                  <a:pos x="149" y="34"/>
                </a:cxn>
                <a:cxn ang="0">
                  <a:pos x="97" y="216"/>
                </a:cxn>
                <a:cxn ang="0">
                  <a:pos x="67" y="216"/>
                </a:cxn>
                <a:cxn ang="0">
                  <a:pos x="0" y="0"/>
                </a:cxn>
              </a:cxnLst>
              <a:rect l="0" t="0" r="r" b="b"/>
              <a:pathLst>
                <a:path w="296" h="216">
                  <a:moveTo>
                    <a:pt x="0" y="0"/>
                  </a:moveTo>
                  <a:lnTo>
                    <a:pt x="25" y="0"/>
                  </a:lnTo>
                  <a:lnTo>
                    <a:pt x="83" y="185"/>
                  </a:lnTo>
                  <a:lnTo>
                    <a:pt x="135" y="0"/>
                  </a:lnTo>
                  <a:lnTo>
                    <a:pt x="163" y="0"/>
                  </a:lnTo>
                  <a:lnTo>
                    <a:pt x="212" y="183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25" y="216"/>
                  </a:lnTo>
                  <a:lnTo>
                    <a:pt x="197" y="216"/>
                  </a:lnTo>
                  <a:lnTo>
                    <a:pt x="149" y="34"/>
                  </a:lnTo>
                  <a:lnTo>
                    <a:pt x="97" y="216"/>
                  </a:lnTo>
                  <a:lnTo>
                    <a:pt x="67" y="2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461" y="1617"/>
              <a:ext cx="4" cy="5"/>
            </a:xfrm>
            <a:prstGeom prst="rect">
              <a:avLst/>
            </a:prstGeom>
            <a:solidFill>
              <a:srgbClr val="00000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auto">
            <a:xfrm>
              <a:off x="474" y="1591"/>
              <a:ext cx="25" cy="32"/>
            </a:xfrm>
            <a:custGeom>
              <a:avLst/>
              <a:gdLst/>
              <a:ahLst/>
              <a:cxnLst>
                <a:cxn ang="0">
                  <a:pos x="34" y="69"/>
                </a:cxn>
                <a:cxn ang="0">
                  <a:pos x="42" y="81"/>
                </a:cxn>
                <a:cxn ang="0">
                  <a:pos x="55" y="90"/>
                </a:cxn>
                <a:cxn ang="0">
                  <a:pos x="104" y="103"/>
                </a:cxn>
                <a:cxn ang="0">
                  <a:pos x="141" y="115"/>
                </a:cxn>
                <a:cxn ang="0">
                  <a:pos x="162" y="129"/>
                </a:cxn>
                <a:cxn ang="0">
                  <a:pos x="171" y="144"/>
                </a:cxn>
                <a:cxn ang="0">
                  <a:pos x="174" y="164"/>
                </a:cxn>
                <a:cxn ang="0">
                  <a:pos x="170" y="184"/>
                </a:cxn>
                <a:cxn ang="0">
                  <a:pos x="160" y="201"/>
                </a:cxn>
                <a:cxn ang="0">
                  <a:pos x="144" y="214"/>
                </a:cxn>
                <a:cxn ang="0">
                  <a:pos x="121" y="222"/>
                </a:cxn>
                <a:cxn ang="0">
                  <a:pos x="95" y="226"/>
                </a:cxn>
                <a:cxn ang="0">
                  <a:pos x="66" y="225"/>
                </a:cxn>
                <a:cxn ang="0">
                  <a:pos x="42" y="217"/>
                </a:cxn>
                <a:cxn ang="0">
                  <a:pos x="23" y="205"/>
                </a:cxn>
                <a:cxn ang="0">
                  <a:pos x="9" y="189"/>
                </a:cxn>
                <a:cxn ang="0">
                  <a:pos x="2" y="168"/>
                </a:cxn>
                <a:cxn ang="0">
                  <a:pos x="27" y="153"/>
                </a:cxn>
                <a:cxn ang="0">
                  <a:pos x="32" y="172"/>
                </a:cxn>
                <a:cxn ang="0">
                  <a:pos x="40" y="185"/>
                </a:cxn>
                <a:cxn ang="0">
                  <a:pos x="52" y="195"/>
                </a:cxn>
                <a:cxn ang="0">
                  <a:pos x="67" y="201"/>
                </a:cxn>
                <a:cxn ang="0">
                  <a:pos x="92" y="203"/>
                </a:cxn>
                <a:cxn ang="0">
                  <a:pos x="112" y="201"/>
                </a:cxn>
                <a:cxn ang="0">
                  <a:pos x="127" y="197"/>
                </a:cxn>
                <a:cxn ang="0">
                  <a:pos x="137" y="189"/>
                </a:cxn>
                <a:cxn ang="0">
                  <a:pos x="145" y="179"/>
                </a:cxn>
                <a:cxn ang="0">
                  <a:pos x="148" y="168"/>
                </a:cxn>
                <a:cxn ang="0">
                  <a:pos x="146" y="153"/>
                </a:cxn>
                <a:cxn ang="0">
                  <a:pos x="138" y="142"/>
                </a:cxn>
                <a:cxn ang="0">
                  <a:pos x="125" y="134"/>
                </a:cxn>
                <a:cxn ang="0">
                  <a:pos x="77" y="121"/>
                </a:cxn>
                <a:cxn ang="0">
                  <a:pos x="38" y="111"/>
                </a:cxn>
                <a:cxn ang="0">
                  <a:pos x="22" y="101"/>
                </a:cxn>
                <a:cxn ang="0">
                  <a:pos x="12" y="87"/>
                </a:cxn>
                <a:cxn ang="0">
                  <a:pos x="5" y="69"/>
                </a:cxn>
                <a:cxn ang="0">
                  <a:pos x="6" y="49"/>
                </a:cxn>
                <a:cxn ang="0">
                  <a:pos x="14" y="31"/>
                </a:cxn>
                <a:cxn ang="0">
                  <a:pos x="25" y="17"/>
                </a:cxn>
                <a:cxn ang="0">
                  <a:pos x="44" y="8"/>
                </a:cxn>
                <a:cxn ang="0">
                  <a:pos x="66" y="1"/>
                </a:cxn>
                <a:cxn ang="0">
                  <a:pos x="91" y="0"/>
                </a:cxn>
                <a:cxn ang="0">
                  <a:pos x="116" y="3"/>
                </a:cxn>
                <a:cxn ang="0">
                  <a:pos x="136" y="12"/>
                </a:cxn>
                <a:cxn ang="0">
                  <a:pos x="152" y="25"/>
                </a:cxn>
                <a:cxn ang="0">
                  <a:pos x="163" y="44"/>
                </a:cxn>
                <a:cxn ang="0">
                  <a:pos x="169" y="68"/>
                </a:cxn>
                <a:cxn ang="0">
                  <a:pos x="140" y="57"/>
                </a:cxn>
                <a:cxn ang="0">
                  <a:pos x="133" y="43"/>
                </a:cxn>
                <a:cxn ang="0">
                  <a:pos x="123" y="33"/>
                </a:cxn>
                <a:cxn ang="0">
                  <a:pos x="110" y="27"/>
                </a:cxn>
                <a:cxn ang="0">
                  <a:pos x="95" y="24"/>
                </a:cxn>
                <a:cxn ang="0">
                  <a:pos x="77" y="22"/>
                </a:cxn>
                <a:cxn ang="0">
                  <a:pos x="62" y="25"/>
                </a:cxn>
                <a:cxn ang="0">
                  <a:pos x="49" y="30"/>
                </a:cxn>
                <a:cxn ang="0">
                  <a:pos x="40" y="37"/>
                </a:cxn>
                <a:cxn ang="0">
                  <a:pos x="35" y="48"/>
                </a:cxn>
                <a:cxn ang="0">
                  <a:pos x="33" y="60"/>
                </a:cxn>
              </a:cxnLst>
              <a:rect l="0" t="0" r="r" b="b"/>
              <a:pathLst>
                <a:path w="174" h="226">
                  <a:moveTo>
                    <a:pt x="33" y="60"/>
                  </a:moveTo>
                  <a:lnTo>
                    <a:pt x="33" y="65"/>
                  </a:lnTo>
                  <a:lnTo>
                    <a:pt x="34" y="69"/>
                  </a:lnTo>
                  <a:lnTo>
                    <a:pt x="36" y="74"/>
                  </a:lnTo>
                  <a:lnTo>
                    <a:pt x="39" y="78"/>
                  </a:lnTo>
                  <a:lnTo>
                    <a:pt x="42" y="81"/>
                  </a:lnTo>
                  <a:lnTo>
                    <a:pt x="46" y="84"/>
                  </a:lnTo>
                  <a:lnTo>
                    <a:pt x="50" y="86"/>
                  </a:lnTo>
                  <a:lnTo>
                    <a:pt x="55" y="90"/>
                  </a:lnTo>
                  <a:lnTo>
                    <a:pt x="66" y="94"/>
                  </a:lnTo>
                  <a:lnTo>
                    <a:pt x="78" y="97"/>
                  </a:lnTo>
                  <a:lnTo>
                    <a:pt x="104" y="103"/>
                  </a:lnTo>
                  <a:lnTo>
                    <a:pt x="117" y="107"/>
                  </a:lnTo>
                  <a:lnTo>
                    <a:pt x="130" y="111"/>
                  </a:lnTo>
                  <a:lnTo>
                    <a:pt x="141" y="115"/>
                  </a:lnTo>
                  <a:lnTo>
                    <a:pt x="152" y="121"/>
                  </a:lnTo>
                  <a:lnTo>
                    <a:pt x="157" y="125"/>
                  </a:lnTo>
                  <a:lnTo>
                    <a:pt x="162" y="129"/>
                  </a:lnTo>
                  <a:lnTo>
                    <a:pt x="165" y="133"/>
                  </a:lnTo>
                  <a:lnTo>
                    <a:pt x="168" y="139"/>
                  </a:lnTo>
                  <a:lnTo>
                    <a:pt x="171" y="144"/>
                  </a:lnTo>
                  <a:lnTo>
                    <a:pt x="173" y="150"/>
                  </a:lnTo>
                  <a:lnTo>
                    <a:pt x="174" y="157"/>
                  </a:lnTo>
                  <a:lnTo>
                    <a:pt x="174" y="164"/>
                  </a:lnTo>
                  <a:lnTo>
                    <a:pt x="174" y="172"/>
                  </a:lnTo>
                  <a:lnTo>
                    <a:pt x="172" y="178"/>
                  </a:lnTo>
                  <a:lnTo>
                    <a:pt x="170" y="184"/>
                  </a:lnTo>
                  <a:lnTo>
                    <a:pt x="168" y="191"/>
                  </a:lnTo>
                  <a:lnTo>
                    <a:pt x="164" y="196"/>
                  </a:lnTo>
                  <a:lnTo>
                    <a:pt x="160" y="201"/>
                  </a:lnTo>
                  <a:lnTo>
                    <a:pt x="155" y="206"/>
                  </a:lnTo>
                  <a:lnTo>
                    <a:pt x="149" y="210"/>
                  </a:lnTo>
                  <a:lnTo>
                    <a:pt x="144" y="214"/>
                  </a:lnTo>
                  <a:lnTo>
                    <a:pt x="136" y="217"/>
                  </a:lnTo>
                  <a:lnTo>
                    <a:pt x="129" y="219"/>
                  </a:lnTo>
                  <a:lnTo>
                    <a:pt x="121" y="222"/>
                  </a:lnTo>
                  <a:lnTo>
                    <a:pt x="113" y="224"/>
                  </a:lnTo>
                  <a:lnTo>
                    <a:pt x="104" y="225"/>
                  </a:lnTo>
                  <a:lnTo>
                    <a:pt x="95" y="226"/>
                  </a:lnTo>
                  <a:lnTo>
                    <a:pt x="85" y="226"/>
                  </a:lnTo>
                  <a:lnTo>
                    <a:pt x="75" y="226"/>
                  </a:lnTo>
                  <a:lnTo>
                    <a:pt x="66" y="225"/>
                  </a:lnTo>
                  <a:lnTo>
                    <a:pt x="57" y="223"/>
                  </a:lnTo>
                  <a:lnTo>
                    <a:pt x="50" y="221"/>
                  </a:lnTo>
                  <a:lnTo>
                    <a:pt x="42" y="217"/>
                  </a:lnTo>
                  <a:lnTo>
                    <a:pt x="35" y="214"/>
                  </a:lnTo>
                  <a:lnTo>
                    <a:pt x="29" y="210"/>
                  </a:lnTo>
                  <a:lnTo>
                    <a:pt x="23" y="205"/>
                  </a:lnTo>
                  <a:lnTo>
                    <a:pt x="18" y="199"/>
                  </a:lnTo>
                  <a:lnTo>
                    <a:pt x="14" y="194"/>
                  </a:lnTo>
                  <a:lnTo>
                    <a:pt x="9" y="189"/>
                  </a:lnTo>
                  <a:lnTo>
                    <a:pt x="6" y="182"/>
                  </a:lnTo>
                  <a:lnTo>
                    <a:pt x="4" y="175"/>
                  </a:lnTo>
                  <a:lnTo>
                    <a:pt x="2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27" y="153"/>
                  </a:lnTo>
                  <a:lnTo>
                    <a:pt x="28" y="160"/>
                  </a:lnTo>
                  <a:lnTo>
                    <a:pt x="30" y="166"/>
                  </a:lnTo>
                  <a:lnTo>
                    <a:pt x="32" y="172"/>
                  </a:lnTo>
                  <a:lnTo>
                    <a:pt x="35" y="177"/>
                  </a:lnTo>
                  <a:lnTo>
                    <a:pt x="37" y="181"/>
                  </a:lnTo>
                  <a:lnTo>
                    <a:pt x="40" y="185"/>
                  </a:lnTo>
                  <a:lnTo>
                    <a:pt x="44" y="190"/>
                  </a:lnTo>
                  <a:lnTo>
                    <a:pt x="48" y="193"/>
                  </a:lnTo>
                  <a:lnTo>
                    <a:pt x="52" y="195"/>
                  </a:lnTo>
                  <a:lnTo>
                    <a:pt x="56" y="197"/>
                  </a:lnTo>
                  <a:lnTo>
                    <a:pt x="62" y="199"/>
                  </a:lnTo>
                  <a:lnTo>
                    <a:pt x="67" y="201"/>
                  </a:lnTo>
                  <a:lnTo>
                    <a:pt x="73" y="202"/>
                  </a:lnTo>
                  <a:lnTo>
                    <a:pt x="79" y="202"/>
                  </a:lnTo>
                  <a:lnTo>
                    <a:pt x="92" y="203"/>
                  </a:lnTo>
                  <a:lnTo>
                    <a:pt x="99" y="203"/>
                  </a:lnTo>
                  <a:lnTo>
                    <a:pt x="105" y="202"/>
                  </a:lnTo>
                  <a:lnTo>
                    <a:pt x="112" y="201"/>
                  </a:lnTo>
                  <a:lnTo>
                    <a:pt x="117" y="200"/>
                  </a:lnTo>
                  <a:lnTo>
                    <a:pt x="122" y="198"/>
                  </a:lnTo>
                  <a:lnTo>
                    <a:pt x="127" y="197"/>
                  </a:lnTo>
                  <a:lnTo>
                    <a:pt x="131" y="194"/>
                  </a:lnTo>
                  <a:lnTo>
                    <a:pt x="134" y="192"/>
                  </a:lnTo>
                  <a:lnTo>
                    <a:pt x="137" y="189"/>
                  </a:lnTo>
                  <a:lnTo>
                    <a:pt x="140" y="185"/>
                  </a:lnTo>
                  <a:lnTo>
                    <a:pt x="143" y="182"/>
                  </a:lnTo>
                  <a:lnTo>
                    <a:pt x="145" y="179"/>
                  </a:lnTo>
                  <a:lnTo>
                    <a:pt x="146" y="176"/>
                  </a:lnTo>
                  <a:lnTo>
                    <a:pt x="147" y="172"/>
                  </a:lnTo>
                  <a:lnTo>
                    <a:pt x="148" y="168"/>
                  </a:lnTo>
                  <a:lnTo>
                    <a:pt x="148" y="164"/>
                  </a:lnTo>
                  <a:lnTo>
                    <a:pt x="148" y="159"/>
                  </a:lnTo>
                  <a:lnTo>
                    <a:pt x="146" y="153"/>
                  </a:lnTo>
                  <a:lnTo>
                    <a:pt x="145" y="149"/>
                  </a:lnTo>
                  <a:lnTo>
                    <a:pt x="141" y="145"/>
                  </a:lnTo>
                  <a:lnTo>
                    <a:pt x="138" y="142"/>
                  </a:lnTo>
                  <a:lnTo>
                    <a:pt x="135" y="139"/>
                  </a:lnTo>
                  <a:lnTo>
                    <a:pt x="131" y="136"/>
                  </a:lnTo>
                  <a:lnTo>
                    <a:pt x="125" y="134"/>
                  </a:lnTo>
                  <a:lnTo>
                    <a:pt x="115" y="130"/>
                  </a:lnTo>
                  <a:lnTo>
                    <a:pt x="103" y="127"/>
                  </a:lnTo>
                  <a:lnTo>
                    <a:pt x="77" y="121"/>
                  </a:lnTo>
                  <a:lnTo>
                    <a:pt x="64" y="118"/>
                  </a:lnTo>
                  <a:lnTo>
                    <a:pt x="50" y="115"/>
                  </a:lnTo>
                  <a:lnTo>
                    <a:pt x="38" y="111"/>
                  </a:lnTo>
                  <a:lnTo>
                    <a:pt x="33" y="108"/>
                  </a:lnTo>
                  <a:lnTo>
                    <a:pt x="28" y="104"/>
                  </a:lnTo>
                  <a:lnTo>
                    <a:pt x="22" y="101"/>
                  </a:lnTo>
                  <a:lnTo>
                    <a:pt x="18" y="97"/>
                  </a:lnTo>
                  <a:lnTo>
                    <a:pt x="15" y="93"/>
                  </a:lnTo>
                  <a:lnTo>
                    <a:pt x="12" y="87"/>
                  </a:lnTo>
                  <a:lnTo>
                    <a:pt x="8" y="82"/>
                  </a:lnTo>
                  <a:lnTo>
                    <a:pt x="7" y="76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5" y="55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7" y="27"/>
                  </a:lnTo>
                  <a:lnTo>
                    <a:pt x="21" y="21"/>
                  </a:lnTo>
                  <a:lnTo>
                    <a:pt x="25" y="17"/>
                  </a:lnTo>
                  <a:lnTo>
                    <a:pt x="31" y="14"/>
                  </a:lnTo>
                  <a:lnTo>
                    <a:pt x="37" y="10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7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2"/>
                  </a:lnTo>
                  <a:lnTo>
                    <a:pt x="116" y="3"/>
                  </a:lnTo>
                  <a:lnTo>
                    <a:pt x="123" y="5"/>
                  </a:lnTo>
                  <a:lnTo>
                    <a:pt x="130" y="9"/>
                  </a:lnTo>
                  <a:lnTo>
                    <a:pt x="136" y="12"/>
                  </a:lnTo>
                  <a:lnTo>
                    <a:pt x="141" y="15"/>
                  </a:lnTo>
                  <a:lnTo>
                    <a:pt x="147" y="19"/>
                  </a:lnTo>
                  <a:lnTo>
                    <a:pt x="152" y="25"/>
                  </a:lnTo>
                  <a:lnTo>
                    <a:pt x="156" y="30"/>
                  </a:lnTo>
                  <a:lnTo>
                    <a:pt x="160" y="36"/>
                  </a:lnTo>
                  <a:lnTo>
                    <a:pt x="163" y="44"/>
                  </a:lnTo>
                  <a:lnTo>
                    <a:pt x="166" y="51"/>
                  </a:lnTo>
                  <a:lnTo>
                    <a:pt x="168" y="60"/>
                  </a:lnTo>
                  <a:lnTo>
                    <a:pt x="169" y="68"/>
                  </a:lnTo>
                  <a:lnTo>
                    <a:pt x="143" y="68"/>
                  </a:lnTo>
                  <a:lnTo>
                    <a:pt x="141" y="62"/>
                  </a:lnTo>
                  <a:lnTo>
                    <a:pt x="140" y="57"/>
                  </a:lnTo>
                  <a:lnTo>
                    <a:pt x="138" y="51"/>
                  </a:lnTo>
                  <a:lnTo>
                    <a:pt x="136" y="47"/>
                  </a:lnTo>
                  <a:lnTo>
                    <a:pt x="133" y="43"/>
                  </a:lnTo>
                  <a:lnTo>
                    <a:pt x="130" y="38"/>
                  </a:lnTo>
                  <a:lnTo>
                    <a:pt x="127" y="35"/>
                  </a:lnTo>
                  <a:lnTo>
                    <a:pt x="123" y="33"/>
                  </a:lnTo>
                  <a:lnTo>
                    <a:pt x="119" y="30"/>
                  </a:lnTo>
                  <a:lnTo>
                    <a:pt x="115" y="28"/>
                  </a:lnTo>
                  <a:lnTo>
                    <a:pt x="110" y="27"/>
                  </a:lnTo>
                  <a:lnTo>
                    <a:pt x="105" y="25"/>
                  </a:lnTo>
                  <a:lnTo>
                    <a:pt x="100" y="24"/>
                  </a:lnTo>
                  <a:lnTo>
                    <a:pt x="95" y="24"/>
                  </a:lnTo>
                  <a:lnTo>
                    <a:pt x="89" y="22"/>
                  </a:lnTo>
                  <a:lnTo>
                    <a:pt x="83" y="22"/>
                  </a:lnTo>
                  <a:lnTo>
                    <a:pt x="77" y="22"/>
                  </a:lnTo>
                  <a:lnTo>
                    <a:pt x="71" y="24"/>
                  </a:lnTo>
                  <a:lnTo>
                    <a:pt x="66" y="24"/>
                  </a:lnTo>
                  <a:lnTo>
                    <a:pt x="62" y="25"/>
                  </a:lnTo>
                  <a:lnTo>
                    <a:pt x="56" y="27"/>
                  </a:lnTo>
                  <a:lnTo>
                    <a:pt x="53" y="28"/>
                  </a:lnTo>
                  <a:lnTo>
                    <a:pt x="49" y="30"/>
                  </a:lnTo>
                  <a:lnTo>
                    <a:pt x="46" y="32"/>
                  </a:lnTo>
                  <a:lnTo>
                    <a:pt x="42" y="35"/>
                  </a:lnTo>
                  <a:lnTo>
                    <a:pt x="40" y="37"/>
                  </a:lnTo>
                  <a:lnTo>
                    <a:pt x="38" y="41"/>
                  </a:lnTo>
                  <a:lnTo>
                    <a:pt x="36" y="44"/>
                  </a:lnTo>
                  <a:lnTo>
                    <a:pt x="35" y="48"/>
                  </a:lnTo>
                  <a:lnTo>
                    <a:pt x="34" y="51"/>
                  </a:lnTo>
                  <a:lnTo>
                    <a:pt x="33" y="55"/>
                  </a:lnTo>
                  <a:lnTo>
                    <a:pt x="33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503" y="1579"/>
              <a:ext cx="15" cy="43"/>
            </a:xfrm>
            <a:custGeom>
              <a:avLst/>
              <a:gdLst/>
              <a:ahLst/>
              <a:cxnLst>
                <a:cxn ang="0">
                  <a:pos x="33" y="109"/>
                </a:cxn>
                <a:cxn ang="0">
                  <a:pos x="0" y="109"/>
                </a:cxn>
                <a:cxn ang="0">
                  <a:pos x="0" y="88"/>
                </a:cxn>
                <a:cxn ang="0">
                  <a:pos x="33" y="88"/>
                </a:cxn>
                <a:cxn ang="0">
                  <a:pos x="33" y="54"/>
                </a:cxn>
                <a:cxn ang="0">
                  <a:pos x="33" y="48"/>
                </a:cxn>
                <a:cxn ang="0">
                  <a:pos x="34" y="43"/>
                </a:cxn>
                <a:cxn ang="0">
                  <a:pos x="34" y="36"/>
                </a:cxn>
                <a:cxn ang="0">
                  <a:pos x="35" y="32"/>
                </a:cxn>
                <a:cxn ang="0">
                  <a:pos x="37" y="27"/>
                </a:cxn>
                <a:cxn ang="0">
                  <a:pos x="39" y="22"/>
                </a:cxn>
                <a:cxn ang="0">
                  <a:pos x="42" y="18"/>
                </a:cxn>
                <a:cxn ang="0">
                  <a:pos x="44" y="15"/>
                </a:cxn>
                <a:cxn ang="0">
                  <a:pos x="47" y="11"/>
                </a:cxn>
                <a:cxn ang="0">
                  <a:pos x="50" y="9"/>
                </a:cxn>
                <a:cxn ang="0">
                  <a:pos x="54" y="5"/>
                </a:cxn>
                <a:cxn ang="0">
                  <a:pos x="59" y="3"/>
                </a:cxn>
                <a:cxn ang="0">
                  <a:pos x="63" y="2"/>
                </a:cxn>
                <a:cxn ang="0">
                  <a:pos x="68" y="1"/>
                </a:cxn>
                <a:cxn ang="0">
                  <a:pos x="74" y="0"/>
                </a:cxn>
                <a:cxn ang="0">
                  <a:pos x="80" y="0"/>
                </a:cxn>
                <a:cxn ang="0">
                  <a:pos x="85" y="0"/>
                </a:cxn>
                <a:cxn ang="0">
                  <a:pos x="91" y="0"/>
                </a:cxn>
                <a:cxn ang="0">
                  <a:pos x="93" y="0"/>
                </a:cxn>
                <a:cxn ang="0">
                  <a:pos x="96" y="1"/>
                </a:cxn>
                <a:cxn ang="0">
                  <a:pos x="98" y="1"/>
                </a:cxn>
                <a:cxn ang="0">
                  <a:pos x="101" y="2"/>
                </a:cxn>
                <a:cxn ang="0">
                  <a:pos x="101" y="23"/>
                </a:cxn>
                <a:cxn ang="0">
                  <a:pos x="97" y="22"/>
                </a:cxn>
                <a:cxn ang="0">
                  <a:pos x="94" y="22"/>
                </a:cxn>
                <a:cxn ang="0">
                  <a:pos x="90" y="21"/>
                </a:cxn>
                <a:cxn ang="0">
                  <a:pos x="87" y="21"/>
                </a:cxn>
                <a:cxn ang="0">
                  <a:pos x="85" y="21"/>
                </a:cxn>
                <a:cxn ang="0">
                  <a:pos x="81" y="21"/>
                </a:cxn>
                <a:cxn ang="0">
                  <a:pos x="77" y="22"/>
                </a:cxn>
                <a:cxn ang="0">
                  <a:pos x="73" y="23"/>
                </a:cxn>
                <a:cxn ang="0">
                  <a:pos x="72" y="25"/>
                </a:cxn>
                <a:cxn ang="0">
                  <a:pos x="70" y="25"/>
                </a:cxn>
                <a:cxn ang="0">
                  <a:pos x="68" y="26"/>
                </a:cxn>
                <a:cxn ang="0">
                  <a:pos x="67" y="27"/>
                </a:cxn>
                <a:cxn ang="0">
                  <a:pos x="66" y="28"/>
                </a:cxn>
                <a:cxn ang="0">
                  <a:pos x="65" y="29"/>
                </a:cxn>
                <a:cxn ang="0">
                  <a:pos x="63" y="32"/>
                </a:cxn>
                <a:cxn ang="0">
                  <a:pos x="62" y="34"/>
                </a:cxn>
                <a:cxn ang="0">
                  <a:pos x="61" y="37"/>
                </a:cxn>
                <a:cxn ang="0">
                  <a:pos x="60" y="40"/>
                </a:cxn>
                <a:cxn ang="0">
                  <a:pos x="60" y="44"/>
                </a:cxn>
                <a:cxn ang="0">
                  <a:pos x="59" y="47"/>
                </a:cxn>
                <a:cxn ang="0">
                  <a:pos x="59" y="54"/>
                </a:cxn>
                <a:cxn ang="0">
                  <a:pos x="59" y="62"/>
                </a:cxn>
                <a:cxn ang="0">
                  <a:pos x="59" y="88"/>
                </a:cxn>
                <a:cxn ang="0">
                  <a:pos x="101" y="88"/>
                </a:cxn>
                <a:cxn ang="0">
                  <a:pos x="101" y="109"/>
                </a:cxn>
                <a:cxn ang="0">
                  <a:pos x="59" y="109"/>
                </a:cxn>
                <a:cxn ang="0">
                  <a:pos x="59" y="304"/>
                </a:cxn>
                <a:cxn ang="0">
                  <a:pos x="33" y="304"/>
                </a:cxn>
                <a:cxn ang="0">
                  <a:pos x="33" y="109"/>
                </a:cxn>
              </a:cxnLst>
              <a:rect l="0" t="0" r="r" b="b"/>
              <a:pathLst>
                <a:path w="101" h="304">
                  <a:moveTo>
                    <a:pt x="33" y="109"/>
                  </a:moveTo>
                  <a:lnTo>
                    <a:pt x="0" y="109"/>
                  </a:lnTo>
                  <a:lnTo>
                    <a:pt x="0" y="88"/>
                  </a:lnTo>
                  <a:lnTo>
                    <a:pt x="33" y="88"/>
                  </a:lnTo>
                  <a:lnTo>
                    <a:pt x="33" y="54"/>
                  </a:lnTo>
                  <a:lnTo>
                    <a:pt x="33" y="48"/>
                  </a:lnTo>
                  <a:lnTo>
                    <a:pt x="34" y="43"/>
                  </a:lnTo>
                  <a:lnTo>
                    <a:pt x="34" y="36"/>
                  </a:lnTo>
                  <a:lnTo>
                    <a:pt x="35" y="32"/>
                  </a:lnTo>
                  <a:lnTo>
                    <a:pt x="37" y="27"/>
                  </a:lnTo>
                  <a:lnTo>
                    <a:pt x="39" y="22"/>
                  </a:lnTo>
                  <a:lnTo>
                    <a:pt x="42" y="18"/>
                  </a:lnTo>
                  <a:lnTo>
                    <a:pt x="44" y="15"/>
                  </a:lnTo>
                  <a:lnTo>
                    <a:pt x="47" y="11"/>
                  </a:lnTo>
                  <a:lnTo>
                    <a:pt x="50" y="9"/>
                  </a:lnTo>
                  <a:lnTo>
                    <a:pt x="54" y="5"/>
                  </a:lnTo>
                  <a:lnTo>
                    <a:pt x="59" y="3"/>
                  </a:lnTo>
                  <a:lnTo>
                    <a:pt x="63" y="2"/>
                  </a:lnTo>
                  <a:lnTo>
                    <a:pt x="68" y="1"/>
                  </a:lnTo>
                  <a:lnTo>
                    <a:pt x="74" y="0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6" y="1"/>
                  </a:lnTo>
                  <a:lnTo>
                    <a:pt x="98" y="1"/>
                  </a:lnTo>
                  <a:lnTo>
                    <a:pt x="101" y="2"/>
                  </a:lnTo>
                  <a:lnTo>
                    <a:pt x="101" y="23"/>
                  </a:lnTo>
                  <a:lnTo>
                    <a:pt x="97" y="22"/>
                  </a:lnTo>
                  <a:lnTo>
                    <a:pt x="94" y="22"/>
                  </a:lnTo>
                  <a:lnTo>
                    <a:pt x="90" y="21"/>
                  </a:lnTo>
                  <a:lnTo>
                    <a:pt x="87" y="21"/>
                  </a:lnTo>
                  <a:lnTo>
                    <a:pt x="85" y="21"/>
                  </a:lnTo>
                  <a:lnTo>
                    <a:pt x="81" y="21"/>
                  </a:lnTo>
                  <a:lnTo>
                    <a:pt x="77" y="22"/>
                  </a:lnTo>
                  <a:lnTo>
                    <a:pt x="73" y="23"/>
                  </a:lnTo>
                  <a:lnTo>
                    <a:pt x="72" y="25"/>
                  </a:lnTo>
                  <a:lnTo>
                    <a:pt x="70" y="25"/>
                  </a:lnTo>
                  <a:lnTo>
                    <a:pt x="68" y="26"/>
                  </a:lnTo>
                  <a:lnTo>
                    <a:pt x="67" y="27"/>
                  </a:lnTo>
                  <a:lnTo>
                    <a:pt x="66" y="28"/>
                  </a:lnTo>
                  <a:lnTo>
                    <a:pt x="65" y="29"/>
                  </a:lnTo>
                  <a:lnTo>
                    <a:pt x="63" y="32"/>
                  </a:lnTo>
                  <a:lnTo>
                    <a:pt x="62" y="34"/>
                  </a:lnTo>
                  <a:lnTo>
                    <a:pt x="61" y="37"/>
                  </a:lnTo>
                  <a:lnTo>
                    <a:pt x="60" y="40"/>
                  </a:lnTo>
                  <a:lnTo>
                    <a:pt x="60" y="44"/>
                  </a:lnTo>
                  <a:lnTo>
                    <a:pt x="59" y="47"/>
                  </a:lnTo>
                  <a:lnTo>
                    <a:pt x="59" y="54"/>
                  </a:lnTo>
                  <a:lnTo>
                    <a:pt x="59" y="62"/>
                  </a:lnTo>
                  <a:lnTo>
                    <a:pt x="59" y="88"/>
                  </a:lnTo>
                  <a:lnTo>
                    <a:pt x="101" y="88"/>
                  </a:lnTo>
                  <a:lnTo>
                    <a:pt x="101" y="109"/>
                  </a:lnTo>
                  <a:lnTo>
                    <a:pt x="59" y="109"/>
                  </a:lnTo>
                  <a:lnTo>
                    <a:pt x="59" y="304"/>
                  </a:lnTo>
                  <a:lnTo>
                    <a:pt x="33" y="304"/>
                  </a:lnTo>
                  <a:lnTo>
                    <a:pt x="33" y="1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23" y="1591"/>
              <a:ext cx="25" cy="3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148"/>
                </a:cxn>
                <a:cxn ang="0">
                  <a:pos x="27" y="161"/>
                </a:cxn>
                <a:cxn ang="0">
                  <a:pos x="31" y="171"/>
                </a:cxn>
                <a:cxn ang="0">
                  <a:pos x="36" y="180"/>
                </a:cxn>
                <a:cxn ang="0">
                  <a:pos x="42" y="187"/>
                </a:cxn>
                <a:cxn ang="0">
                  <a:pos x="52" y="193"/>
                </a:cxn>
                <a:cxn ang="0">
                  <a:pos x="62" y="196"/>
                </a:cxn>
                <a:cxn ang="0">
                  <a:pos x="75" y="198"/>
                </a:cxn>
                <a:cxn ang="0">
                  <a:pos x="90" y="198"/>
                </a:cxn>
                <a:cxn ang="0">
                  <a:pos x="105" y="195"/>
                </a:cxn>
                <a:cxn ang="0">
                  <a:pos x="117" y="189"/>
                </a:cxn>
                <a:cxn ang="0">
                  <a:pos x="127" y="181"/>
                </a:cxn>
                <a:cxn ang="0">
                  <a:pos x="136" y="171"/>
                </a:cxn>
                <a:cxn ang="0">
                  <a:pos x="142" y="158"/>
                </a:cxn>
                <a:cxn ang="0">
                  <a:pos x="148" y="143"/>
                </a:cxn>
                <a:cxn ang="0">
                  <a:pos x="150" y="126"/>
                </a:cxn>
                <a:cxn ang="0">
                  <a:pos x="150" y="0"/>
                </a:cxn>
                <a:cxn ang="0">
                  <a:pos x="175" y="216"/>
                </a:cxn>
                <a:cxn ang="0">
                  <a:pos x="150" y="186"/>
                </a:cxn>
                <a:cxn ang="0">
                  <a:pos x="136" y="200"/>
                </a:cxn>
                <a:cxn ang="0">
                  <a:pos x="128" y="206"/>
                </a:cxn>
                <a:cxn ang="0">
                  <a:pos x="121" y="211"/>
                </a:cxn>
                <a:cxn ang="0">
                  <a:pos x="111" y="216"/>
                </a:cxn>
                <a:cxn ang="0">
                  <a:pos x="102" y="219"/>
                </a:cxn>
                <a:cxn ang="0">
                  <a:pos x="90" y="220"/>
                </a:cxn>
                <a:cxn ang="0">
                  <a:pos x="78" y="221"/>
                </a:cxn>
                <a:cxn ang="0">
                  <a:pos x="58" y="220"/>
                </a:cxn>
                <a:cxn ang="0">
                  <a:pos x="41" y="214"/>
                </a:cxn>
                <a:cxn ang="0">
                  <a:pos x="27" y="208"/>
                </a:cxn>
                <a:cxn ang="0">
                  <a:pos x="17" y="198"/>
                </a:cxn>
                <a:cxn ang="0">
                  <a:pos x="9" y="187"/>
                </a:cxn>
                <a:cxn ang="0">
                  <a:pos x="4" y="173"/>
                </a:cxn>
                <a:cxn ang="0">
                  <a:pos x="1" y="158"/>
                </a:cxn>
                <a:cxn ang="0">
                  <a:pos x="0" y="142"/>
                </a:cxn>
              </a:cxnLst>
              <a:rect l="0" t="0" r="r" b="b"/>
              <a:pathLst>
                <a:path w="175" h="221">
                  <a:moveTo>
                    <a:pt x="0" y="0"/>
                  </a:moveTo>
                  <a:lnTo>
                    <a:pt x="25" y="0"/>
                  </a:lnTo>
                  <a:lnTo>
                    <a:pt x="25" y="142"/>
                  </a:lnTo>
                  <a:lnTo>
                    <a:pt x="25" y="148"/>
                  </a:lnTo>
                  <a:lnTo>
                    <a:pt x="26" y="155"/>
                  </a:lnTo>
                  <a:lnTo>
                    <a:pt x="27" y="161"/>
                  </a:lnTo>
                  <a:lnTo>
                    <a:pt x="28" y="167"/>
                  </a:lnTo>
                  <a:lnTo>
                    <a:pt x="31" y="171"/>
                  </a:lnTo>
                  <a:lnTo>
                    <a:pt x="33" y="176"/>
                  </a:lnTo>
                  <a:lnTo>
                    <a:pt x="36" y="180"/>
                  </a:lnTo>
                  <a:lnTo>
                    <a:pt x="39" y="184"/>
                  </a:lnTo>
                  <a:lnTo>
                    <a:pt x="42" y="187"/>
                  </a:lnTo>
                  <a:lnTo>
                    <a:pt x="47" y="190"/>
                  </a:lnTo>
                  <a:lnTo>
                    <a:pt x="52" y="193"/>
                  </a:lnTo>
                  <a:lnTo>
                    <a:pt x="57" y="195"/>
                  </a:lnTo>
                  <a:lnTo>
                    <a:pt x="62" y="196"/>
                  </a:lnTo>
                  <a:lnTo>
                    <a:pt x="69" y="197"/>
                  </a:lnTo>
                  <a:lnTo>
                    <a:pt x="75" y="198"/>
                  </a:lnTo>
                  <a:lnTo>
                    <a:pt x="83" y="198"/>
                  </a:lnTo>
                  <a:lnTo>
                    <a:pt x="90" y="198"/>
                  </a:lnTo>
                  <a:lnTo>
                    <a:pt x="98" y="197"/>
                  </a:lnTo>
                  <a:lnTo>
                    <a:pt x="105" y="195"/>
                  </a:lnTo>
                  <a:lnTo>
                    <a:pt x="111" y="192"/>
                  </a:lnTo>
                  <a:lnTo>
                    <a:pt x="117" y="189"/>
                  </a:lnTo>
                  <a:lnTo>
                    <a:pt x="123" y="186"/>
                  </a:lnTo>
                  <a:lnTo>
                    <a:pt x="127" y="181"/>
                  </a:lnTo>
                  <a:lnTo>
                    <a:pt x="133" y="176"/>
                  </a:lnTo>
                  <a:lnTo>
                    <a:pt x="136" y="171"/>
                  </a:lnTo>
                  <a:lnTo>
                    <a:pt x="140" y="164"/>
                  </a:lnTo>
                  <a:lnTo>
                    <a:pt x="142" y="158"/>
                  </a:lnTo>
                  <a:lnTo>
                    <a:pt x="145" y="151"/>
                  </a:lnTo>
                  <a:lnTo>
                    <a:pt x="148" y="143"/>
                  </a:lnTo>
                  <a:lnTo>
                    <a:pt x="149" y="135"/>
                  </a:lnTo>
                  <a:lnTo>
                    <a:pt x="150" y="126"/>
                  </a:lnTo>
                  <a:lnTo>
                    <a:pt x="150" y="118"/>
                  </a:lnTo>
                  <a:lnTo>
                    <a:pt x="150" y="0"/>
                  </a:lnTo>
                  <a:lnTo>
                    <a:pt x="175" y="0"/>
                  </a:lnTo>
                  <a:lnTo>
                    <a:pt x="175" y="216"/>
                  </a:lnTo>
                  <a:lnTo>
                    <a:pt x="150" y="216"/>
                  </a:lnTo>
                  <a:lnTo>
                    <a:pt x="150" y="186"/>
                  </a:lnTo>
                  <a:lnTo>
                    <a:pt x="143" y="193"/>
                  </a:lnTo>
                  <a:lnTo>
                    <a:pt x="136" y="200"/>
                  </a:lnTo>
                  <a:lnTo>
                    <a:pt x="133" y="203"/>
                  </a:lnTo>
                  <a:lnTo>
                    <a:pt x="128" y="206"/>
                  </a:lnTo>
                  <a:lnTo>
                    <a:pt x="124" y="208"/>
                  </a:lnTo>
                  <a:lnTo>
                    <a:pt x="121" y="211"/>
                  </a:lnTo>
                  <a:lnTo>
                    <a:pt x="116" y="213"/>
                  </a:lnTo>
                  <a:lnTo>
                    <a:pt x="111" y="216"/>
                  </a:lnTo>
                  <a:lnTo>
                    <a:pt x="106" y="217"/>
                  </a:lnTo>
                  <a:lnTo>
                    <a:pt x="102" y="219"/>
                  </a:lnTo>
                  <a:lnTo>
                    <a:pt x="97" y="220"/>
                  </a:lnTo>
                  <a:lnTo>
                    <a:pt x="90" y="220"/>
                  </a:lnTo>
                  <a:lnTo>
                    <a:pt x="85" y="221"/>
                  </a:lnTo>
                  <a:lnTo>
                    <a:pt x="78" y="221"/>
                  </a:lnTo>
                  <a:lnTo>
                    <a:pt x="68" y="221"/>
                  </a:lnTo>
                  <a:lnTo>
                    <a:pt x="58" y="220"/>
                  </a:lnTo>
                  <a:lnTo>
                    <a:pt x="50" y="218"/>
                  </a:lnTo>
                  <a:lnTo>
                    <a:pt x="41" y="214"/>
                  </a:lnTo>
                  <a:lnTo>
                    <a:pt x="34" y="211"/>
                  </a:lnTo>
                  <a:lnTo>
                    <a:pt x="27" y="208"/>
                  </a:lnTo>
                  <a:lnTo>
                    <a:pt x="22" y="203"/>
                  </a:lnTo>
                  <a:lnTo>
                    <a:pt x="17" y="198"/>
                  </a:lnTo>
                  <a:lnTo>
                    <a:pt x="12" y="193"/>
                  </a:lnTo>
                  <a:lnTo>
                    <a:pt x="9" y="187"/>
                  </a:lnTo>
                  <a:lnTo>
                    <a:pt x="6" y="180"/>
                  </a:lnTo>
                  <a:lnTo>
                    <a:pt x="4" y="173"/>
                  </a:lnTo>
                  <a:lnTo>
                    <a:pt x="2" y="165"/>
                  </a:lnTo>
                  <a:lnTo>
                    <a:pt x="1" y="158"/>
                  </a:lnTo>
                  <a:lnTo>
                    <a:pt x="0" y="151"/>
                  </a:lnTo>
                  <a:lnTo>
                    <a:pt x="0" y="14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555" y="1606"/>
              <a:ext cx="16" cy="3"/>
            </a:xfrm>
            <a:prstGeom prst="rect">
              <a:avLst/>
            </a:prstGeom>
            <a:solidFill>
              <a:srgbClr val="00000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578" y="1580"/>
              <a:ext cx="25" cy="4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186"/>
                </a:cxn>
                <a:cxn ang="0">
                  <a:pos x="134" y="83"/>
                </a:cxn>
                <a:cxn ang="0">
                  <a:pos x="169" y="83"/>
                </a:cxn>
                <a:cxn ang="0">
                  <a:pos x="86" y="162"/>
                </a:cxn>
                <a:cxn ang="0">
                  <a:pos x="179" y="299"/>
                </a:cxn>
                <a:cxn ang="0">
                  <a:pos x="151" y="299"/>
                </a:cxn>
                <a:cxn ang="0">
                  <a:pos x="68" y="179"/>
                </a:cxn>
                <a:cxn ang="0">
                  <a:pos x="25" y="218"/>
                </a:cxn>
                <a:cxn ang="0">
                  <a:pos x="25" y="299"/>
                </a:cxn>
                <a:cxn ang="0">
                  <a:pos x="0" y="299"/>
                </a:cxn>
                <a:cxn ang="0">
                  <a:pos x="0" y="0"/>
                </a:cxn>
                <a:cxn ang="0">
                  <a:pos x="25" y="0"/>
                </a:cxn>
              </a:cxnLst>
              <a:rect l="0" t="0" r="r" b="b"/>
              <a:pathLst>
                <a:path w="179" h="299">
                  <a:moveTo>
                    <a:pt x="25" y="0"/>
                  </a:moveTo>
                  <a:lnTo>
                    <a:pt x="25" y="186"/>
                  </a:lnTo>
                  <a:lnTo>
                    <a:pt x="134" y="83"/>
                  </a:lnTo>
                  <a:lnTo>
                    <a:pt x="169" y="83"/>
                  </a:lnTo>
                  <a:lnTo>
                    <a:pt x="86" y="162"/>
                  </a:lnTo>
                  <a:lnTo>
                    <a:pt x="179" y="299"/>
                  </a:lnTo>
                  <a:lnTo>
                    <a:pt x="151" y="299"/>
                  </a:lnTo>
                  <a:lnTo>
                    <a:pt x="68" y="179"/>
                  </a:lnTo>
                  <a:lnTo>
                    <a:pt x="25" y="218"/>
                  </a:lnTo>
                  <a:lnTo>
                    <a:pt x="25" y="299"/>
                  </a:lnTo>
                  <a:lnTo>
                    <a:pt x="0" y="299"/>
                  </a:ln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608" y="1591"/>
              <a:ext cx="15" cy="31"/>
            </a:xfrm>
            <a:custGeom>
              <a:avLst/>
              <a:gdLst/>
              <a:ahLst/>
              <a:cxnLst>
                <a:cxn ang="0">
                  <a:pos x="25" y="5"/>
                </a:cxn>
                <a:cxn ang="0">
                  <a:pos x="25" y="46"/>
                </a:cxn>
                <a:cxn ang="0">
                  <a:pos x="28" y="39"/>
                </a:cxn>
                <a:cxn ang="0">
                  <a:pos x="32" y="34"/>
                </a:cxn>
                <a:cxn ang="0">
                  <a:pos x="35" y="29"/>
                </a:cxn>
                <a:cxn ang="0">
                  <a:pos x="38" y="24"/>
                </a:cxn>
                <a:cxn ang="0">
                  <a:pos x="41" y="19"/>
                </a:cxn>
                <a:cxn ang="0">
                  <a:pos x="45" y="16"/>
                </a:cxn>
                <a:cxn ang="0">
                  <a:pos x="50" y="13"/>
                </a:cxn>
                <a:cxn ang="0">
                  <a:pos x="54" y="10"/>
                </a:cxn>
                <a:cxn ang="0">
                  <a:pos x="58" y="8"/>
                </a:cxn>
                <a:cxn ang="0">
                  <a:pos x="62" y="5"/>
                </a:cxn>
                <a:cxn ang="0">
                  <a:pos x="68" y="3"/>
                </a:cxn>
                <a:cxn ang="0">
                  <a:pos x="73" y="2"/>
                </a:cxn>
                <a:cxn ang="0">
                  <a:pos x="79" y="1"/>
                </a:cxn>
                <a:cxn ang="0">
                  <a:pos x="86" y="0"/>
                </a:cxn>
                <a:cxn ang="0">
                  <a:pos x="99" y="0"/>
                </a:cxn>
                <a:cxn ang="0">
                  <a:pos x="99" y="27"/>
                </a:cxn>
                <a:cxn ang="0">
                  <a:pos x="88" y="27"/>
                </a:cxn>
                <a:cxn ang="0">
                  <a:pos x="78" y="29"/>
                </a:cxn>
                <a:cxn ang="0">
                  <a:pos x="70" y="31"/>
                </a:cxn>
                <a:cxn ang="0">
                  <a:pos x="62" y="34"/>
                </a:cxn>
                <a:cxn ang="0">
                  <a:pos x="56" y="37"/>
                </a:cxn>
                <a:cxn ang="0">
                  <a:pos x="50" y="42"/>
                </a:cxn>
                <a:cxn ang="0">
                  <a:pos x="44" y="47"/>
                </a:cxn>
                <a:cxn ang="0">
                  <a:pos x="40" y="53"/>
                </a:cxn>
                <a:cxn ang="0">
                  <a:pos x="36" y="60"/>
                </a:cxn>
                <a:cxn ang="0">
                  <a:pos x="33" y="66"/>
                </a:cxn>
                <a:cxn ang="0">
                  <a:pos x="30" y="74"/>
                </a:cxn>
                <a:cxn ang="0">
                  <a:pos x="28" y="81"/>
                </a:cxn>
                <a:cxn ang="0">
                  <a:pos x="27" y="90"/>
                </a:cxn>
                <a:cxn ang="0">
                  <a:pos x="26" y="98"/>
                </a:cxn>
                <a:cxn ang="0">
                  <a:pos x="25" y="115"/>
                </a:cxn>
                <a:cxn ang="0">
                  <a:pos x="25" y="221"/>
                </a:cxn>
                <a:cxn ang="0">
                  <a:pos x="0" y="221"/>
                </a:cxn>
                <a:cxn ang="0">
                  <a:pos x="0" y="5"/>
                </a:cxn>
                <a:cxn ang="0">
                  <a:pos x="25" y="5"/>
                </a:cxn>
              </a:cxnLst>
              <a:rect l="0" t="0" r="r" b="b"/>
              <a:pathLst>
                <a:path w="99" h="221">
                  <a:moveTo>
                    <a:pt x="25" y="5"/>
                  </a:moveTo>
                  <a:lnTo>
                    <a:pt x="25" y="46"/>
                  </a:lnTo>
                  <a:lnTo>
                    <a:pt x="28" y="39"/>
                  </a:lnTo>
                  <a:lnTo>
                    <a:pt x="32" y="34"/>
                  </a:lnTo>
                  <a:lnTo>
                    <a:pt x="35" y="29"/>
                  </a:lnTo>
                  <a:lnTo>
                    <a:pt x="38" y="24"/>
                  </a:lnTo>
                  <a:lnTo>
                    <a:pt x="41" y="19"/>
                  </a:lnTo>
                  <a:lnTo>
                    <a:pt x="45" y="16"/>
                  </a:lnTo>
                  <a:lnTo>
                    <a:pt x="50" y="13"/>
                  </a:lnTo>
                  <a:lnTo>
                    <a:pt x="54" y="10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8" y="3"/>
                  </a:lnTo>
                  <a:lnTo>
                    <a:pt x="73" y="2"/>
                  </a:lnTo>
                  <a:lnTo>
                    <a:pt x="79" y="1"/>
                  </a:lnTo>
                  <a:lnTo>
                    <a:pt x="86" y="0"/>
                  </a:lnTo>
                  <a:lnTo>
                    <a:pt x="99" y="0"/>
                  </a:lnTo>
                  <a:lnTo>
                    <a:pt x="99" y="27"/>
                  </a:lnTo>
                  <a:lnTo>
                    <a:pt x="88" y="27"/>
                  </a:lnTo>
                  <a:lnTo>
                    <a:pt x="78" y="29"/>
                  </a:lnTo>
                  <a:lnTo>
                    <a:pt x="70" y="31"/>
                  </a:lnTo>
                  <a:lnTo>
                    <a:pt x="62" y="34"/>
                  </a:lnTo>
                  <a:lnTo>
                    <a:pt x="56" y="37"/>
                  </a:lnTo>
                  <a:lnTo>
                    <a:pt x="50" y="42"/>
                  </a:lnTo>
                  <a:lnTo>
                    <a:pt x="44" y="47"/>
                  </a:lnTo>
                  <a:lnTo>
                    <a:pt x="40" y="53"/>
                  </a:lnTo>
                  <a:lnTo>
                    <a:pt x="36" y="60"/>
                  </a:lnTo>
                  <a:lnTo>
                    <a:pt x="33" y="66"/>
                  </a:lnTo>
                  <a:lnTo>
                    <a:pt x="30" y="74"/>
                  </a:lnTo>
                  <a:lnTo>
                    <a:pt x="28" y="81"/>
                  </a:lnTo>
                  <a:lnTo>
                    <a:pt x="27" y="90"/>
                  </a:lnTo>
                  <a:lnTo>
                    <a:pt x="26" y="98"/>
                  </a:lnTo>
                  <a:lnTo>
                    <a:pt x="25" y="115"/>
                  </a:lnTo>
                  <a:lnTo>
                    <a:pt x="25" y="221"/>
                  </a:lnTo>
                  <a:lnTo>
                    <a:pt x="0" y="221"/>
                  </a:lnTo>
                  <a:lnTo>
                    <a:pt x="0" y="5"/>
                  </a:lnTo>
                  <a:lnTo>
                    <a:pt x="2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627" y="1591"/>
              <a:ext cx="30" cy="32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21" y="38"/>
                </a:cxn>
                <a:cxn ang="0">
                  <a:pos x="34" y="21"/>
                </a:cxn>
                <a:cxn ang="0">
                  <a:pos x="54" y="10"/>
                </a:cxn>
                <a:cxn ang="0">
                  <a:pos x="76" y="2"/>
                </a:cxn>
                <a:cxn ang="0">
                  <a:pos x="103" y="0"/>
                </a:cxn>
                <a:cxn ang="0">
                  <a:pos x="127" y="2"/>
                </a:cxn>
                <a:cxn ang="0">
                  <a:pos x="148" y="8"/>
                </a:cxn>
                <a:cxn ang="0">
                  <a:pos x="165" y="18"/>
                </a:cxn>
                <a:cxn ang="0">
                  <a:pos x="177" y="35"/>
                </a:cxn>
                <a:cxn ang="0">
                  <a:pos x="183" y="58"/>
                </a:cxn>
                <a:cxn ang="0">
                  <a:pos x="183" y="189"/>
                </a:cxn>
                <a:cxn ang="0">
                  <a:pos x="185" y="196"/>
                </a:cxn>
                <a:cxn ang="0">
                  <a:pos x="187" y="199"/>
                </a:cxn>
                <a:cxn ang="0">
                  <a:pos x="189" y="202"/>
                </a:cxn>
                <a:cxn ang="0">
                  <a:pos x="191" y="203"/>
                </a:cxn>
                <a:cxn ang="0">
                  <a:pos x="196" y="203"/>
                </a:cxn>
                <a:cxn ang="0">
                  <a:pos x="202" y="202"/>
                </a:cxn>
                <a:cxn ang="0">
                  <a:pos x="210" y="200"/>
                </a:cxn>
                <a:cxn ang="0">
                  <a:pos x="199" y="223"/>
                </a:cxn>
                <a:cxn ang="0">
                  <a:pos x="192" y="224"/>
                </a:cxn>
                <a:cxn ang="0">
                  <a:pos x="179" y="223"/>
                </a:cxn>
                <a:cxn ang="0">
                  <a:pos x="171" y="221"/>
                </a:cxn>
                <a:cxn ang="0">
                  <a:pos x="164" y="215"/>
                </a:cxn>
                <a:cxn ang="0">
                  <a:pos x="160" y="207"/>
                </a:cxn>
                <a:cxn ang="0">
                  <a:pos x="157" y="191"/>
                </a:cxn>
                <a:cxn ang="0">
                  <a:pos x="144" y="202"/>
                </a:cxn>
                <a:cxn ang="0">
                  <a:pos x="130" y="212"/>
                </a:cxn>
                <a:cxn ang="0">
                  <a:pos x="115" y="218"/>
                </a:cxn>
                <a:cxn ang="0">
                  <a:pos x="98" y="224"/>
                </a:cxn>
                <a:cxn ang="0">
                  <a:pos x="75" y="226"/>
                </a:cxn>
                <a:cxn ang="0">
                  <a:pos x="54" y="224"/>
                </a:cxn>
                <a:cxn ang="0">
                  <a:pos x="34" y="217"/>
                </a:cxn>
                <a:cxn ang="0">
                  <a:pos x="19" y="207"/>
                </a:cxn>
                <a:cxn ang="0">
                  <a:pos x="7" y="192"/>
                </a:cxn>
                <a:cxn ang="0">
                  <a:pos x="0" y="173"/>
                </a:cxn>
                <a:cxn ang="0">
                  <a:pos x="1" y="152"/>
                </a:cxn>
                <a:cxn ang="0">
                  <a:pos x="8" y="135"/>
                </a:cxn>
                <a:cxn ang="0">
                  <a:pos x="21" y="121"/>
                </a:cxn>
                <a:cxn ang="0">
                  <a:pos x="38" y="111"/>
                </a:cxn>
                <a:cxn ang="0">
                  <a:pos x="60" y="103"/>
                </a:cxn>
                <a:cxn ang="0">
                  <a:pos x="128" y="94"/>
                </a:cxn>
                <a:cxn ang="0">
                  <a:pos x="142" y="92"/>
                </a:cxn>
                <a:cxn ang="0">
                  <a:pos x="148" y="88"/>
                </a:cxn>
                <a:cxn ang="0">
                  <a:pos x="154" y="83"/>
                </a:cxn>
                <a:cxn ang="0">
                  <a:pos x="156" y="76"/>
                </a:cxn>
                <a:cxn ang="0">
                  <a:pos x="157" y="66"/>
                </a:cxn>
                <a:cxn ang="0">
                  <a:pos x="155" y="52"/>
                </a:cxn>
                <a:cxn ang="0">
                  <a:pos x="150" y="41"/>
                </a:cxn>
                <a:cxn ang="0">
                  <a:pos x="141" y="32"/>
                </a:cxn>
                <a:cxn ang="0">
                  <a:pos x="127" y="26"/>
                </a:cxn>
                <a:cxn ang="0">
                  <a:pos x="109" y="22"/>
                </a:cxn>
                <a:cxn ang="0">
                  <a:pos x="83" y="24"/>
                </a:cxn>
                <a:cxn ang="0">
                  <a:pos x="67" y="28"/>
                </a:cxn>
                <a:cxn ang="0">
                  <a:pos x="54" y="35"/>
                </a:cxn>
                <a:cxn ang="0">
                  <a:pos x="44" y="48"/>
                </a:cxn>
                <a:cxn ang="0">
                  <a:pos x="39" y="65"/>
                </a:cxn>
              </a:cxnLst>
              <a:rect l="0" t="0" r="r" b="b"/>
              <a:pathLst>
                <a:path w="210" h="226">
                  <a:moveTo>
                    <a:pt x="38" y="71"/>
                  </a:moveTo>
                  <a:lnTo>
                    <a:pt x="11" y="71"/>
                  </a:lnTo>
                  <a:lnTo>
                    <a:pt x="12" y="62"/>
                  </a:lnTo>
                  <a:lnTo>
                    <a:pt x="14" y="53"/>
                  </a:lnTo>
                  <a:lnTo>
                    <a:pt x="16" y="46"/>
                  </a:lnTo>
                  <a:lnTo>
                    <a:pt x="21" y="38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34" y="21"/>
                  </a:lnTo>
                  <a:lnTo>
                    <a:pt x="40" y="17"/>
                  </a:lnTo>
                  <a:lnTo>
                    <a:pt x="46" y="13"/>
                  </a:lnTo>
                  <a:lnTo>
                    <a:pt x="54" y="10"/>
                  </a:lnTo>
                  <a:lnTo>
                    <a:pt x="60" y="6"/>
                  </a:lnTo>
                  <a:lnTo>
                    <a:pt x="69" y="4"/>
                  </a:lnTo>
                  <a:lnTo>
                    <a:pt x="76" y="2"/>
                  </a:lnTo>
                  <a:lnTo>
                    <a:pt x="84" y="1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1" y="0"/>
                  </a:lnTo>
                  <a:lnTo>
                    <a:pt x="119" y="1"/>
                  </a:lnTo>
                  <a:lnTo>
                    <a:pt x="127" y="2"/>
                  </a:lnTo>
                  <a:lnTo>
                    <a:pt x="135" y="3"/>
                  </a:lnTo>
                  <a:lnTo>
                    <a:pt x="141" y="5"/>
                  </a:lnTo>
                  <a:lnTo>
                    <a:pt x="148" y="8"/>
                  </a:lnTo>
                  <a:lnTo>
                    <a:pt x="154" y="11"/>
                  </a:lnTo>
                  <a:lnTo>
                    <a:pt x="160" y="15"/>
                  </a:lnTo>
                  <a:lnTo>
                    <a:pt x="165" y="18"/>
                  </a:lnTo>
                  <a:lnTo>
                    <a:pt x="170" y="24"/>
                  </a:lnTo>
                  <a:lnTo>
                    <a:pt x="174" y="29"/>
                  </a:lnTo>
                  <a:lnTo>
                    <a:pt x="177" y="35"/>
                  </a:lnTo>
                  <a:lnTo>
                    <a:pt x="180" y="42"/>
                  </a:lnTo>
                  <a:lnTo>
                    <a:pt x="181" y="50"/>
                  </a:lnTo>
                  <a:lnTo>
                    <a:pt x="183" y="58"/>
                  </a:lnTo>
                  <a:lnTo>
                    <a:pt x="183" y="67"/>
                  </a:lnTo>
                  <a:lnTo>
                    <a:pt x="183" y="183"/>
                  </a:lnTo>
                  <a:lnTo>
                    <a:pt x="183" y="189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85" y="196"/>
                  </a:lnTo>
                  <a:lnTo>
                    <a:pt x="185" y="197"/>
                  </a:lnTo>
                  <a:lnTo>
                    <a:pt x="186" y="198"/>
                  </a:lnTo>
                  <a:lnTo>
                    <a:pt x="187" y="199"/>
                  </a:lnTo>
                  <a:lnTo>
                    <a:pt x="187" y="200"/>
                  </a:lnTo>
                  <a:lnTo>
                    <a:pt x="188" y="201"/>
                  </a:lnTo>
                  <a:lnTo>
                    <a:pt x="189" y="202"/>
                  </a:lnTo>
                  <a:lnTo>
                    <a:pt x="189" y="202"/>
                  </a:lnTo>
                  <a:lnTo>
                    <a:pt x="190" y="202"/>
                  </a:lnTo>
                  <a:lnTo>
                    <a:pt x="191" y="203"/>
                  </a:lnTo>
                  <a:lnTo>
                    <a:pt x="193" y="203"/>
                  </a:lnTo>
                  <a:lnTo>
                    <a:pt x="194" y="203"/>
                  </a:lnTo>
                  <a:lnTo>
                    <a:pt x="196" y="203"/>
                  </a:lnTo>
                  <a:lnTo>
                    <a:pt x="197" y="203"/>
                  </a:lnTo>
                  <a:lnTo>
                    <a:pt x="199" y="203"/>
                  </a:lnTo>
                  <a:lnTo>
                    <a:pt x="202" y="202"/>
                  </a:lnTo>
                  <a:lnTo>
                    <a:pt x="204" y="202"/>
                  </a:lnTo>
                  <a:lnTo>
                    <a:pt x="206" y="201"/>
                  </a:lnTo>
                  <a:lnTo>
                    <a:pt x="210" y="200"/>
                  </a:lnTo>
                  <a:lnTo>
                    <a:pt x="210" y="219"/>
                  </a:lnTo>
                  <a:lnTo>
                    <a:pt x="205" y="221"/>
                  </a:lnTo>
                  <a:lnTo>
                    <a:pt x="199" y="223"/>
                  </a:lnTo>
                  <a:lnTo>
                    <a:pt x="196" y="223"/>
                  </a:lnTo>
                  <a:lnTo>
                    <a:pt x="194" y="224"/>
                  </a:lnTo>
                  <a:lnTo>
                    <a:pt x="192" y="224"/>
                  </a:lnTo>
                  <a:lnTo>
                    <a:pt x="190" y="224"/>
                  </a:lnTo>
                  <a:lnTo>
                    <a:pt x="182" y="224"/>
                  </a:lnTo>
                  <a:lnTo>
                    <a:pt x="179" y="223"/>
                  </a:lnTo>
                  <a:lnTo>
                    <a:pt x="176" y="223"/>
                  </a:lnTo>
                  <a:lnTo>
                    <a:pt x="174" y="222"/>
                  </a:lnTo>
                  <a:lnTo>
                    <a:pt x="171" y="221"/>
                  </a:lnTo>
                  <a:lnTo>
                    <a:pt x="169" y="218"/>
                  </a:lnTo>
                  <a:lnTo>
                    <a:pt x="166" y="217"/>
                  </a:lnTo>
                  <a:lnTo>
                    <a:pt x="164" y="215"/>
                  </a:lnTo>
                  <a:lnTo>
                    <a:pt x="163" y="213"/>
                  </a:lnTo>
                  <a:lnTo>
                    <a:pt x="161" y="210"/>
                  </a:lnTo>
                  <a:lnTo>
                    <a:pt x="160" y="207"/>
                  </a:lnTo>
                  <a:lnTo>
                    <a:pt x="159" y="203"/>
                  </a:lnTo>
                  <a:lnTo>
                    <a:pt x="158" y="200"/>
                  </a:lnTo>
                  <a:lnTo>
                    <a:pt x="157" y="191"/>
                  </a:lnTo>
                  <a:lnTo>
                    <a:pt x="153" y="195"/>
                  </a:lnTo>
                  <a:lnTo>
                    <a:pt x="148" y="198"/>
                  </a:lnTo>
                  <a:lnTo>
                    <a:pt x="144" y="202"/>
                  </a:lnTo>
                  <a:lnTo>
                    <a:pt x="140" y="206"/>
                  </a:lnTo>
                  <a:lnTo>
                    <a:pt x="136" y="209"/>
                  </a:lnTo>
                  <a:lnTo>
                    <a:pt x="130" y="212"/>
                  </a:lnTo>
                  <a:lnTo>
                    <a:pt x="125" y="214"/>
                  </a:lnTo>
                  <a:lnTo>
                    <a:pt x="121" y="216"/>
                  </a:lnTo>
                  <a:lnTo>
                    <a:pt x="115" y="218"/>
                  </a:lnTo>
                  <a:lnTo>
                    <a:pt x="110" y="221"/>
                  </a:lnTo>
                  <a:lnTo>
                    <a:pt x="104" y="223"/>
                  </a:lnTo>
                  <a:lnTo>
                    <a:pt x="98" y="224"/>
                  </a:lnTo>
                  <a:lnTo>
                    <a:pt x="93" y="225"/>
                  </a:lnTo>
                  <a:lnTo>
                    <a:pt x="87" y="225"/>
                  </a:lnTo>
                  <a:lnTo>
                    <a:pt x="75" y="226"/>
                  </a:lnTo>
                  <a:lnTo>
                    <a:pt x="67" y="226"/>
                  </a:lnTo>
                  <a:lnTo>
                    <a:pt x="61" y="225"/>
                  </a:lnTo>
                  <a:lnTo>
                    <a:pt x="54" y="224"/>
                  </a:lnTo>
                  <a:lnTo>
                    <a:pt x="47" y="222"/>
                  </a:lnTo>
                  <a:lnTo>
                    <a:pt x="41" y="219"/>
                  </a:lnTo>
                  <a:lnTo>
                    <a:pt x="34" y="217"/>
                  </a:lnTo>
                  <a:lnTo>
                    <a:pt x="29" y="214"/>
                  </a:lnTo>
                  <a:lnTo>
                    <a:pt x="24" y="211"/>
                  </a:lnTo>
                  <a:lnTo>
                    <a:pt x="19" y="207"/>
                  </a:lnTo>
                  <a:lnTo>
                    <a:pt x="14" y="202"/>
                  </a:lnTo>
                  <a:lnTo>
                    <a:pt x="10" y="197"/>
                  </a:lnTo>
                  <a:lnTo>
                    <a:pt x="7" y="192"/>
                  </a:lnTo>
                  <a:lnTo>
                    <a:pt x="4" y="185"/>
                  </a:lnTo>
                  <a:lnTo>
                    <a:pt x="3" y="179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9"/>
                  </a:lnTo>
                  <a:lnTo>
                    <a:pt x="1" y="152"/>
                  </a:lnTo>
                  <a:lnTo>
                    <a:pt x="4" y="146"/>
                  </a:lnTo>
                  <a:lnTo>
                    <a:pt x="6" y="141"/>
                  </a:lnTo>
                  <a:lnTo>
                    <a:pt x="8" y="135"/>
                  </a:lnTo>
                  <a:lnTo>
                    <a:pt x="11" y="130"/>
                  </a:lnTo>
                  <a:lnTo>
                    <a:pt x="15" y="126"/>
                  </a:lnTo>
                  <a:lnTo>
                    <a:pt x="21" y="121"/>
                  </a:lnTo>
                  <a:lnTo>
                    <a:pt x="25" y="117"/>
                  </a:lnTo>
                  <a:lnTo>
                    <a:pt x="31" y="114"/>
                  </a:lnTo>
                  <a:lnTo>
                    <a:pt x="38" y="111"/>
                  </a:lnTo>
                  <a:lnTo>
                    <a:pt x="44" y="108"/>
                  </a:lnTo>
                  <a:lnTo>
                    <a:pt x="52" y="106"/>
                  </a:lnTo>
                  <a:lnTo>
                    <a:pt x="60" y="103"/>
                  </a:lnTo>
                  <a:lnTo>
                    <a:pt x="69" y="101"/>
                  </a:lnTo>
                  <a:lnTo>
                    <a:pt x="78" y="100"/>
                  </a:lnTo>
                  <a:lnTo>
                    <a:pt x="128" y="94"/>
                  </a:lnTo>
                  <a:lnTo>
                    <a:pt x="136" y="93"/>
                  </a:lnTo>
                  <a:lnTo>
                    <a:pt x="139" y="92"/>
                  </a:lnTo>
                  <a:lnTo>
                    <a:pt x="142" y="92"/>
                  </a:lnTo>
                  <a:lnTo>
                    <a:pt x="144" y="91"/>
                  </a:lnTo>
                  <a:lnTo>
                    <a:pt x="146" y="90"/>
                  </a:lnTo>
                  <a:lnTo>
                    <a:pt x="148" y="88"/>
                  </a:lnTo>
                  <a:lnTo>
                    <a:pt x="150" y="86"/>
                  </a:lnTo>
                  <a:lnTo>
                    <a:pt x="152" y="85"/>
                  </a:lnTo>
                  <a:lnTo>
                    <a:pt x="154" y="83"/>
                  </a:lnTo>
                  <a:lnTo>
                    <a:pt x="155" y="81"/>
                  </a:lnTo>
                  <a:lnTo>
                    <a:pt x="156" y="79"/>
                  </a:lnTo>
                  <a:lnTo>
                    <a:pt x="156" y="76"/>
                  </a:lnTo>
                  <a:lnTo>
                    <a:pt x="157" y="73"/>
                  </a:lnTo>
                  <a:lnTo>
                    <a:pt x="157" y="69"/>
                  </a:lnTo>
                  <a:lnTo>
                    <a:pt x="157" y="66"/>
                  </a:lnTo>
                  <a:lnTo>
                    <a:pt x="157" y="62"/>
                  </a:lnTo>
                  <a:lnTo>
                    <a:pt x="156" y="57"/>
                  </a:lnTo>
                  <a:lnTo>
                    <a:pt x="155" y="52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0" y="41"/>
                  </a:lnTo>
                  <a:lnTo>
                    <a:pt x="147" y="37"/>
                  </a:lnTo>
                  <a:lnTo>
                    <a:pt x="144" y="35"/>
                  </a:lnTo>
                  <a:lnTo>
                    <a:pt x="141" y="32"/>
                  </a:lnTo>
                  <a:lnTo>
                    <a:pt x="137" y="30"/>
                  </a:lnTo>
                  <a:lnTo>
                    <a:pt x="132" y="28"/>
                  </a:lnTo>
                  <a:lnTo>
                    <a:pt x="127" y="26"/>
                  </a:lnTo>
                  <a:lnTo>
                    <a:pt x="122" y="25"/>
                  </a:lnTo>
                  <a:lnTo>
                    <a:pt x="115" y="24"/>
                  </a:lnTo>
                  <a:lnTo>
                    <a:pt x="109" y="22"/>
                  </a:lnTo>
                  <a:lnTo>
                    <a:pt x="102" y="22"/>
                  </a:lnTo>
                  <a:lnTo>
                    <a:pt x="89" y="24"/>
                  </a:lnTo>
                  <a:lnTo>
                    <a:pt x="83" y="24"/>
                  </a:lnTo>
                  <a:lnTo>
                    <a:pt x="77" y="25"/>
                  </a:lnTo>
                  <a:lnTo>
                    <a:pt x="72" y="26"/>
                  </a:lnTo>
                  <a:lnTo>
                    <a:pt x="67" y="28"/>
                  </a:lnTo>
                  <a:lnTo>
                    <a:pt x="62" y="30"/>
                  </a:lnTo>
                  <a:lnTo>
                    <a:pt x="58" y="33"/>
                  </a:lnTo>
                  <a:lnTo>
                    <a:pt x="54" y="35"/>
                  </a:lnTo>
                  <a:lnTo>
                    <a:pt x="50" y="39"/>
                  </a:lnTo>
                  <a:lnTo>
                    <a:pt x="47" y="43"/>
                  </a:lnTo>
                  <a:lnTo>
                    <a:pt x="44" y="48"/>
                  </a:lnTo>
                  <a:lnTo>
                    <a:pt x="42" y="52"/>
                  </a:lnTo>
                  <a:lnTo>
                    <a:pt x="40" y="59"/>
                  </a:lnTo>
                  <a:lnTo>
                    <a:pt x="39" y="65"/>
                  </a:lnTo>
                  <a:lnTo>
                    <a:pt x="38" y="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auto">
            <a:xfrm>
              <a:off x="631" y="1606"/>
              <a:ext cx="18" cy="14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7" y="1"/>
                </a:cxn>
                <a:cxn ang="0">
                  <a:pos x="125" y="2"/>
                </a:cxn>
                <a:cxn ang="0">
                  <a:pos x="118" y="4"/>
                </a:cxn>
                <a:cxn ang="0">
                  <a:pos x="112" y="6"/>
                </a:cxn>
                <a:cxn ang="0">
                  <a:pos x="104" y="8"/>
                </a:cxn>
                <a:cxn ang="0">
                  <a:pos x="95" y="9"/>
                </a:cxn>
                <a:cxn ang="0">
                  <a:pos x="85" y="10"/>
                </a:cxn>
                <a:cxn ang="0">
                  <a:pos x="63" y="12"/>
                </a:cxn>
                <a:cxn ang="0">
                  <a:pos x="49" y="13"/>
                </a:cxn>
                <a:cxn ang="0">
                  <a:pos x="43" y="15"/>
                </a:cxn>
                <a:cxn ang="0">
                  <a:pos x="36" y="17"/>
                </a:cxn>
                <a:cxn ang="0">
                  <a:pos x="31" y="18"/>
                </a:cxn>
                <a:cxn ang="0">
                  <a:pos x="26" y="20"/>
                </a:cxn>
                <a:cxn ang="0">
                  <a:pos x="21" y="22"/>
                </a:cxn>
                <a:cxn ang="0">
                  <a:pos x="17" y="25"/>
                </a:cxn>
                <a:cxn ang="0">
                  <a:pos x="13" y="27"/>
                </a:cxn>
                <a:cxn ang="0">
                  <a:pos x="10" y="31"/>
                </a:cxn>
                <a:cxn ang="0">
                  <a:pos x="6" y="35"/>
                </a:cxn>
                <a:cxn ang="0">
                  <a:pos x="4" y="3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0" y="62"/>
                </a:cxn>
                <a:cxn ang="0">
                  <a:pos x="1" y="67"/>
                </a:cxn>
                <a:cxn ang="0">
                  <a:pos x="2" y="71"/>
                </a:cxn>
                <a:cxn ang="0">
                  <a:pos x="4" y="74"/>
                </a:cxn>
                <a:cxn ang="0">
                  <a:pos x="6" y="77"/>
                </a:cxn>
                <a:cxn ang="0">
                  <a:pos x="9" y="81"/>
                </a:cxn>
                <a:cxn ang="0">
                  <a:pos x="12" y="84"/>
                </a:cxn>
                <a:cxn ang="0">
                  <a:pos x="15" y="86"/>
                </a:cxn>
                <a:cxn ang="0">
                  <a:pos x="18" y="88"/>
                </a:cxn>
                <a:cxn ang="0">
                  <a:pos x="22" y="90"/>
                </a:cxn>
                <a:cxn ang="0">
                  <a:pos x="26" y="92"/>
                </a:cxn>
                <a:cxn ang="0">
                  <a:pos x="30" y="93"/>
                </a:cxn>
                <a:cxn ang="0">
                  <a:pos x="34" y="94"/>
                </a:cxn>
                <a:cxn ang="0">
                  <a:pos x="38" y="94"/>
                </a:cxn>
                <a:cxn ang="0">
                  <a:pos x="44" y="95"/>
                </a:cxn>
                <a:cxn ang="0">
                  <a:pos x="48" y="95"/>
                </a:cxn>
                <a:cxn ang="0">
                  <a:pos x="55" y="95"/>
                </a:cxn>
                <a:cxn ang="0">
                  <a:pos x="63" y="94"/>
                </a:cxn>
                <a:cxn ang="0">
                  <a:pos x="70" y="93"/>
                </a:cxn>
                <a:cxn ang="0">
                  <a:pos x="78" y="92"/>
                </a:cxn>
                <a:cxn ang="0">
                  <a:pos x="85" y="90"/>
                </a:cxn>
                <a:cxn ang="0">
                  <a:pos x="92" y="87"/>
                </a:cxn>
                <a:cxn ang="0">
                  <a:pos x="98" y="85"/>
                </a:cxn>
                <a:cxn ang="0">
                  <a:pos x="104" y="81"/>
                </a:cxn>
                <a:cxn ang="0">
                  <a:pos x="110" y="77"/>
                </a:cxn>
                <a:cxn ang="0">
                  <a:pos x="114" y="72"/>
                </a:cxn>
                <a:cxn ang="0">
                  <a:pos x="118" y="68"/>
                </a:cxn>
                <a:cxn ang="0">
                  <a:pos x="122" y="61"/>
                </a:cxn>
                <a:cxn ang="0">
                  <a:pos x="125" y="56"/>
                </a:cxn>
                <a:cxn ang="0">
                  <a:pos x="127" y="49"/>
                </a:cxn>
                <a:cxn ang="0">
                  <a:pos x="129" y="41"/>
                </a:cxn>
                <a:cxn ang="0">
                  <a:pos x="129" y="34"/>
                </a:cxn>
                <a:cxn ang="0">
                  <a:pos x="129" y="0"/>
                </a:cxn>
              </a:cxnLst>
              <a:rect l="0" t="0" r="r" b="b"/>
              <a:pathLst>
                <a:path w="129" h="95">
                  <a:moveTo>
                    <a:pt x="129" y="0"/>
                  </a:moveTo>
                  <a:lnTo>
                    <a:pt x="127" y="1"/>
                  </a:lnTo>
                  <a:lnTo>
                    <a:pt x="125" y="2"/>
                  </a:lnTo>
                  <a:lnTo>
                    <a:pt x="118" y="4"/>
                  </a:lnTo>
                  <a:lnTo>
                    <a:pt x="112" y="6"/>
                  </a:lnTo>
                  <a:lnTo>
                    <a:pt x="104" y="8"/>
                  </a:lnTo>
                  <a:lnTo>
                    <a:pt x="95" y="9"/>
                  </a:lnTo>
                  <a:lnTo>
                    <a:pt x="85" y="10"/>
                  </a:lnTo>
                  <a:lnTo>
                    <a:pt x="63" y="12"/>
                  </a:lnTo>
                  <a:lnTo>
                    <a:pt x="49" y="13"/>
                  </a:lnTo>
                  <a:lnTo>
                    <a:pt x="43" y="15"/>
                  </a:lnTo>
                  <a:lnTo>
                    <a:pt x="36" y="17"/>
                  </a:lnTo>
                  <a:lnTo>
                    <a:pt x="31" y="18"/>
                  </a:lnTo>
                  <a:lnTo>
                    <a:pt x="26" y="20"/>
                  </a:lnTo>
                  <a:lnTo>
                    <a:pt x="21" y="22"/>
                  </a:lnTo>
                  <a:lnTo>
                    <a:pt x="17" y="25"/>
                  </a:lnTo>
                  <a:lnTo>
                    <a:pt x="13" y="27"/>
                  </a:lnTo>
                  <a:lnTo>
                    <a:pt x="10" y="31"/>
                  </a:lnTo>
                  <a:lnTo>
                    <a:pt x="6" y="35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1" y="67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6" y="77"/>
                  </a:lnTo>
                  <a:lnTo>
                    <a:pt x="9" y="81"/>
                  </a:lnTo>
                  <a:lnTo>
                    <a:pt x="12" y="84"/>
                  </a:lnTo>
                  <a:lnTo>
                    <a:pt x="15" y="86"/>
                  </a:lnTo>
                  <a:lnTo>
                    <a:pt x="18" y="88"/>
                  </a:lnTo>
                  <a:lnTo>
                    <a:pt x="22" y="90"/>
                  </a:lnTo>
                  <a:lnTo>
                    <a:pt x="26" y="92"/>
                  </a:lnTo>
                  <a:lnTo>
                    <a:pt x="30" y="93"/>
                  </a:lnTo>
                  <a:lnTo>
                    <a:pt x="34" y="94"/>
                  </a:lnTo>
                  <a:lnTo>
                    <a:pt x="38" y="94"/>
                  </a:lnTo>
                  <a:lnTo>
                    <a:pt x="44" y="95"/>
                  </a:lnTo>
                  <a:lnTo>
                    <a:pt x="48" y="95"/>
                  </a:lnTo>
                  <a:lnTo>
                    <a:pt x="55" y="95"/>
                  </a:lnTo>
                  <a:lnTo>
                    <a:pt x="63" y="94"/>
                  </a:lnTo>
                  <a:lnTo>
                    <a:pt x="70" y="93"/>
                  </a:lnTo>
                  <a:lnTo>
                    <a:pt x="78" y="92"/>
                  </a:lnTo>
                  <a:lnTo>
                    <a:pt x="85" y="90"/>
                  </a:lnTo>
                  <a:lnTo>
                    <a:pt x="92" y="87"/>
                  </a:lnTo>
                  <a:lnTo>
                    <a:pt x="98" y="85"/>
                  </a:lnTo>
                  <a:lnTo>
                    <a:pt x="104" y="81"/>
                  </a:lnTo>
                  <a:lnTo>
                    <a:pt x="110" y="77"/>
                  </a:lnTo>
                  <a:lnTo>
                    <a:pt x="114" y="72"/>
                  </a:lnTo>
                  <a:lnTo>
                    <a:pt x="118" y="68"/>
                  </a:lnTo>
                  <a:lnTo>
                    <a:pt x="122" y="61"/>
                  </a:lnTo>
                  <a:lnTo>
                    <a:pt x="125" y="56"/>
                  </a:lnTo>
                  <a:lnTo>
                    <a:pt x="127" y="49"/>
                  </a:lnTo>
                  <a:lnTo>
                    <a:pt x="129" y="41"/>
                  </a:lnTo>
                  <a:lnTo>
                    <a:pt x="129" y="34"/>
                  </a:lnTo>
                  <a:lnTo>
                    <a:pt x="129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auto">
            <a:xfrm>
              <a:off x="660" y="1591"/>
              <a:ext cx="25" cy="32"/>
            </a:xfrm>
            <a:custGeom>
              <a:avLst/>
              <a:gdLst/>
              <a:ahLst/>
              <a:cxnLst>
                <a:cxn ang="0">
                  <a:pos x="34" y="69"/>
                </a:cxn>
                <a:cxn ang="0">
                  <a:pos x="42" y="81"/>
                </a:cxn>
                <a:cxn ang="0">
                  <a:pos x="55" y="90"/>
                </a:cxn>
                <a:cxn ang="0">
                  <a:pos x="104" y="103"/>
                </a:cxn>
                <a:cxn ang="0">
                  <a:pos x="141" y="115"/>
                </a:cxn>
                <a:cxn ang="0">
                  <a:pos x="161" y="129"/>
                </a:cxn>
                <a:cxn ang="0">
                  <a:pos x="171" y="144"/>
                </a:cxn>
                <a:cxn ang="0">
                  <a:pos x="174" y="164"/>
                </a:cxn>
                <a:cxn ang="0">
                  <a:pos x="170" y="184"/>
                </a:cxn>
                <a:cxn ang="0">
                  <a:pos x="159" y="201"/>
                </a:cxn>
                <a:cxn ang="0">
                  <a:pos x="142" y="214"/>
                </a:cxn>
                <a:cxn ang="0">
                  <a:pos x="120" y="222"/>
                </a:cxn>
                <a:cxn ang="0">
                  <a:pos x="93" y="226"/>
                </a:cxn>
                <a:cxn ang="0">
                  <a:pos x="66" y="225"/>
                </a:cxn>
                <a:cxn ang="0">
                  <a:pos x="41" y="217"/>
                </a:cxn>
                <a:cxn ang="0">
                  <a:pos x="23" y="205"/>
                </a:cxn>
                <a:cxn ang="0">
                  <a:pos x="9" y="189"/>
                </a:cxn>
                <a:cxn ang="0">
                  <a:pos x="2" y="168"/>
                </a:cxn>
                <a:cxn ang="0">
                  <a:pos x="26" y="153"/>
                </a:cxn>
                <a:cxn ang="0">
                  <a:pos x="31" y="172"/>
                </a:cxn>
                <a:cxn ang="0">
                  <a:pos x="40" y="185"/>
                </a:cxn>
                <a:cxn ang="0">
                  <a:pos x="52" y="195"/>
                </a:cxn>
                <a:cxn ang="0">
                  <a:pos x="67" y="201"/>
                </a:cxn>
                <a:cxn ang="0">
                  <a:pos x="92" y="203"/>
                </a:cxn>
                <a:cxn ang="0">
                  <a:pos x="111" y="201"/>
                </a:cxn>
                <a:cxn ang="0">
                  <a:pos x="126" y="197"/>
                </a:cxn>
                <a:cxn ang="0">
                  <a:pos x="137" y="189"/>
                </a:cxn>
                <a:cxn ang="0">
                  <a:pos x="143" y="179"/>
                </a:cxn>
                <a:cxn ang="0">
                  <a:pos x="146" y="168"/>
                </a:cxn>
                <a:cxn ang="0">
                  <a:pos x="145" y="153"/>
                </a:cxn>
                <a:cxn ang="0">
                  <a:pos x="137" y="142"/>
                </a:cxn>
                <a:cxn ang="0">
                  <a:pos x="124" y="134"/>
                </a:cxn>
                <a:cxn ang="0">
                  <a:pos x="76" y="121"/>
                </a:cxn>
                <a:cxn ang="0">
                  <a:pos x="38" y="111"/>
                </a:cxn>
                <a:cxn ang="0">
                  <a:pos x="22" y="101"/>
                </a:cxn>
                <a:cxn ang="0">
                  <a:pos x="11" y="87"/>
                </a:cxn>
                <a:cxn ang="0">
                  <a:pos x="5" y="69"/>
                </a:cxn>
                <a:cxn ang="0">
                  <a:pos x="6" y="49"/>
                </a:cxn>
                <a:cxn ang="0">
                  <a:pos x="13" y="31"/>
                </a:cxn>
                <a:cxn ang="0">
                  <a:pos x="25" y="17"/>
                </a:cxn>
                <a:cxn ang="0">
                  <a:pos x="43" y="8"/>
                </a:cxn>
                <a:cxn ang="0">
                  <a:pos x="66" y="1"/>
                </a:cxn>
                <a:cxn ang="0">
                  <a:pos x="91" y="0"/>
                </a:cxn>
                <a:cxn ang="0">
                  <a:pos x="116" y="3"/>
                </a:cxn>
                <a:cxn ang="0">
                  <a:pos x="136" y="12"/>
                </a:cxn>
                <a:cxn ang="0">
                  <a:pos x="152" y="25"/>
                </a:cxn>
                <a:cxn ang="0">
                  <a:pos x="162" y="44"/>
                </a:cxn>
                <a:cxn ang="0">
                  <a:pos x="169" y="68"/>
                </a:cxn>
                <a:cxn ang="0">
                  <a:pos x="140" y="57"/>
                </a:cxn>
                <a:cxn ang="0">
                  <a:pos x="133" y="43"/>
                </a:cxn>
                <a:cxn ang="0">
                  <a:pos x="123" y="33"/>
                </a:cxn>
                <a:cxn ang="0">
                  <a:pos x="109" y="27"/>
                </a:cxn>
                <a:cxn ang="0">
                  <a:pos x="94" y="24"/>
                </a:cxn>
                <a:cxn ang="0">
                  <a:pos x="76" y="22"/>
                </a:cxn>
                <a:cxn ang="0">
                  <a:pos x="61" y="25"/>
                </a:cxn>
                <a:cxn ang="0">
                  <a:pos x="48" y="30"/>
                </a:cxn>
                <a:cxn ang="0">
                  <a:pos x="40" y="37"/>
                </a:cxn>
                <a:cxn ang="0">
                  <a:pos x="35" y="48"/>
                </a:cxn>
                <a:cxn ang="0">
                  <a:pos x="33" y="60"/>
                </a:cxn>
              </a:cxnLst>
              <a:rect l="0" t="0" r="r" b="b"/>
              <a:pathLst>
                <a:path w="174" h="226">
                  <a:moveTo>
                    <a:pt x="33" y="60"/>
                  </a:moveTo>
                  <a:lnTo>
                    <a:pt x="33" y="65"/>
                  </a:lnTo>
                  <a:lnTo>
                    <a:pt x="34" y="69"/>
                  </a:lnTo>
                  <a:lnTo>
                    <a:pt x="36" y="74"/>
                  </a:lnTo>
                  <a:lnTo>
                    <a:pt x="39" y="78"/>
                  </a:lnTo>
                  <a:lnTo>
                    <a:pt x="42" y="81"/>
                  </a:lnTo>
                  <a:lnTo>
                    <a:pt x="45" y="84"/>
                  </a:lnTo>
                  <a:lnTo>
                    <a:pt x="50" y="86"/>
                  </a:lnTo>
                  <a:lnTo>
                    <a:pt x="55" y="90"/>
                  </a:lnTo>
                  <a:lnTo>
                    <a:pt x="66" y="94"/>
                  </a:lnTo>
                  <a:lnTo>
                    <a:pt x="77" y="97"/>
                  </a:lnTo>
                  <a:lnTo>
                    <a:pt x="104" y="103"/>
                  </a:lnTo>
                  <a:lnTo>
                    <a:pt x="117" y="107"/>
                  </a:lnTo>
                  <a:lnTo>
                    <a:pt x="129" y="111"/>
                  </a:lnTo>
                  <a:lnTo>
                    <a:pt x="141" y="115"/>
                  </a:lnTo>
                  <a:lnTo>
                    <a:pt x="152" y="121"/>
                  </a:lnTo>
                  <a:lnTo>
                    <a:pt x="157" y="125"/>
                  </a:lnTo>
                  <a:lnTo>
                    <a:pt x="161" y="129"/>
                  </a:lnTo>
                  <a:lnTo>
                    <a:pt x="164" y="133"/>
                  </a:lnTo>
                  <a:lnTo>
                    <a:pt x="168" y="139"/>
                  </a:lnTo>
                  <a:lnTo>
                    <a:pt x="171" y="144"/>
                  </a:lnTo>
                  <a:lnTo>
                    <a:pt x="173" y="150"/>
                  </a:lnTo>
                  <a:lnTo>
                    <a:pt x="174" y="157"/>
                  </a:lnTo>
                  <a:lnTo>
                    <a:pt x="174" y="164"/>
                  </a:lnTo>
                  <a:lnTo>
                    <a:pt x="174" y="172"/>
                  </a:lnTo>
                  <a:lnTo>
                    <a:pt x="172" y="178"/>
                  </a:lnTo>
                  <a:lnTo>
                    <a:pt x="170" y="184"/>
                  </a:lnTo>
                  <a:lnTo>
                    <a:pt x="168" y="191"/>
                  </a:lnTo>
                  <a:lnTo>
                    <a:pt x="163" y="196"/>
                  </a:lnTo>
                  <a:lnTo>
                    <a:pt x="159" y="201"/>
                  </a:lnTo>
                  <a:lnTo>
                    <a:pt x="154" y="206"/>
                  </a:lnTo>
                  <a:lnTo>
                    <a:pt x="149" y="210"/>
                  </a:lnTo>
                  <a:lnTo>
                    <a:pt x="142" y="214"/>
                  </a:lnTo>
                  <a:lnTo>
                    <a:pt x="135" y="217"/>
                  </a:lnTo>
                  <a:lnTo>
                    <a:pt x="127" y="219"/>
                  </a:lnTo>
                  <a:lnTo>
                    <a:pt x="120" y="222"/>
                  </a:lnTo>
                  <a:lnTo>
                    <a:pt x="111" y="224"/>
                  </a:lnTo>
                  <a:lnTo>
                    <a:pt x="103" y="225"/>
                  </a:lnTo>
                  <a:lnTo>
                    <a:pt x="93" y="226"/>
                  </a:lnTo>
                  <a:lnTo>
                    <a:pt x="84" y="226"/>
                  </a:lnTo>
                  <a:lnTo>
                    <a:pt x="74" y="226"/>
                  </a:lnTo>
                  <a:lnTo>
                    <a:pt x="66" y="225"/>
                  </a:lnTo>
                  <a:lnTo>
                    <a:pt x="57" y="223"/>
                  </a:lnTo>
                  <a:lnTo>
                    <a:pt x="48" y="221"/>
                  </a:lnTo>
                  <a:lnTo>
                    <a:pt x="41" y="217"/>
                  </a:lnTo>
                  <a:lnTo>
                    <a:pt x="35" y="214"/>
                  </a:lnTo>
                  <a:lnTo>
                    <a:pt x="28" y="210"/>
                  </a:lnTo>
                  <a:lnTo>
                    <a:pt x="23" y="205"/>
                  </a:lnTo>
                  <a:lnTo>
                    <a:pt x="18" y="199"/>
                  </a:lnTo>
                  <a:lnTo>
                    <a:pt x="13" y="194"/>
                  </a:lnTo>
                  <a:lnTo>
                    <a:pt x="9" y="189"/>
                  </a:lnTo>
                  <a:lnTo>
                    <a:pt x="6" y="182"/>
                  </a:lnTo>
                  <a:lnTo>
                    <a:pt x="4" y="175"/>
                  </a:lnTo>
                  <a:lnTo>
                    <a:pt x="2" y="168"/>
                  </a:lnTo>
                  <a:lnTo>
                    <a:pt x="1" y="161"/>
                  </a:lnTo>
                  <a:lnTo>
                    <a:pt x="0" y="153"/>
                  </a:lnTo>
                  <a:lnTo>
                    <a:pt x="26" y="153"/>
                  </a:lnTo>
                  <a:lnTo>
                    <a:pt x="27" y="160"/>
                  </a:lnTo>
                  <a:lnTo>
                    <a:pt x="29" y="166"/>
                  </a:lnTo>
                  <a:lnTo>
                    <a:pt x="31" y="172"/>
                  </a:lnTo>
                  <a:lnTo>
                    <a:pt x="35" y="177"/>
                  </a:lnTo>
                  <a:lnTo>
                    <a:pt x="37" y="181"/>
                  </a:lnTo>
                  <a:lnTo>
                    <a:pt x="40" y="185"/>
                  </a:lnTo>
                  <a:lnTo>
                    <a:pt x="43" y="190"/>
                  </a:lnTo>
                  <a:lnTo>
                    <a:pt x="47" y="193"/>
                  </a:lnTo>
                  <a:lnTo>
                    <a:pt x="52" y="195"/>
                  </a:lnTo>
                  <a:lnTo>
                    <a:pt x="56" y="197"/>
                  </a:lnTo>
                  <a:lnTo>
                    <a:pt x="61" y="199"/>
                  </a:lnTo>
                  <a:lnTo>
                    <a:pt x="67" y="201"/>
                  </a:lnTo>
                  <a:lnTo>
                    <a:pt x="73" y="202"/>
                  </a:lnTo>
                  <a:lnTo>
                    <a:pt x="78" y="202"/>
                  </a:lnTo>
                  <a:lnTo>
                    <a:pt x="92" y="203"/>
                  </a:lnTo>
                  <a:lnTo>
                    <a:pt x="98" y="203"/>
                  </a:lnTo>
                  <a:lnTo>
                    <a:pt x="105" y="202"/>
                  </a:lnTo>
                  <a:lnTo>
                    <a:pt x="111" y="201"/>
                  </a:lnTo>
                  <a:lnTo>
                    <a:pt x="117" y="200"/>
                  </a:lnTo>
                  <a:lnTo>
                    <a:pt x="121" y="198"/>
                  </a:lnTo>
                  <a:lnTo>
                    <a:pt x="126" y="197"/>
                  </a:lnTo>
                  <a:lnTo>
                    <a:pt x="129" y="194"/>
                  </a:lnTo>
                  <a:lnTo>
                    <a:pt x="134" y="192"/>
                  </a:lnTo>
                  <a:lnTo>
                    <a:pt x="137" y="189"/>
                  </a:lnTo>
                  <a:lnTo>
                    <a:pt x="139" y="185"/>
                  </a:lnTo>
                  <a:lnTo>
                    <a:pt x="141" y="182"/>
                  </a:lnTo>
                  <a:lnTo>
                    <a:pt x="143" y="179"/>
                  </a:lnTo>
                  <a:lnTo>
                    <a:pt x="144" y="176"/>
                  </a:lnTo>
                  <a:lnTo>
                    <a:pt x="145" y="172"/>
                  </a:lnTo>
                  <a:lnTo>
                    <a:pt x="146" y="168"/>
                  </a:lnTo>
                  <a:lnTo>
                    <a:pt x="146" y="164"/>
                  </a:lnTo>
                  <a:lnTo>
                    <a:pt x="146" y="159"/>
                  </a:lnTo>
                  <a:lnTo>
                    <a:pt x="145" y="153"/>
                  </a:lnTo>
                  <a:lnTo>
                    <a:pt x="143" y="149"/>
                  </a:lnTo>
                  <a:lnTo>
                    <a:pt x="140" y="145"/>
                  </a:lnTo>
                  <a:lnTo>
                    <a:pt x="137" y="142"/>
                  </a:lnTo>
                  <a:lnTo>
                    <a:pt x="134" y="139"/>
                  </a:lnTo>
                  <a:lnTo>
                    <a:pt x="129" y="136"/>
                  </a:lnTo>
                  <a:lnTo>
                    <a:pt x="124" y="134"/>
                  </a:lnTo>
                  <a:lnTo>
                    <a:pt x="113" y="130"/>
                  </a:lnTo>
                  <a:lnTo>
                    <a:pt x="102" y="127"/>
                  </a:lnTo>
                  <a:lnTo>
                    <a:pt x="76" y="121"/>
                  </a:lnTo>
                  <a:lnTo>
                    <a:pt x="62" y="118"/>
                  </a:lnTo>
                  <a:lnTo>
                    <a:pt x="50" y="115"/>
                  </a:lnTo>
                  <a:lnTo>
                    <a:pt x="38" y="111"/>
                  </a:lnTo>
                  <a:lnTo>
                    <a:pt x="33" y="108"/>
                  </a:lnTo>
                  <a:lnTo>
                    <a:pt x="27" y="104"/>
                  </a:lnTo>
                  <a:lnTo>
                    <a:pt x="22" y="101"/>
                  </a:lnTo>
                  <a:lnTo>
                    <a:pt x="18" y="97"/>
                  </a:lnTo>
                  <a:lnTo>
                    <a:pt x="14" y="93"/>
                  </a:lnTo>
                  <a:lnTo>
                    <a:pt x="11" y="87"/>
                  </a:lnTo>
                  <a:lnTo>
                    <a:pt x="8" y="82"/>
                  </a:lnTo>
                  <a:lnTo>
                    <a:pt x="6" y="76"/>
                  </a:lnTo>
                  <a:lnTo>
                    <a:pt x="5" y="69"/>
                  </a:lnTo>
                  <a:lnTo>
                    <a:pt x="5" y="62"/>
                  </a:lnTo>
                  <a:lnTo>
                    <a:pt x="5" y="55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0" y="37"/>
                  </a:lnTo>
                  <a:lnTo>
                    <a:pt x="13" y="31"/>
                  </a:lnTo>
                  <a:lnTo>
                    <a:pt x="17" y="27"/>
                  </a:lnTo>
                  <a:lnTo>
                    <a:pt x="21" y="21"/>
                  </a:lnTo>
                  <a:lnTo>
                    <a:pt x="25" y="17"/>
                  </a:lnTo>
                  <a:lnTo>
                    <a:pt x="30" y="14"/>
                  </a:lnTo>
                  <a:lnTo>
                    <a:pt x="37" y="10"/>
                  </a:lnTo>
                  <a:lnTo>
                    <a:pt x="43" y="8"/>
                  </a:lnTo>
                  <a:lnTo>
                    <a:pt x="50" y="4"/>
                  </a:lnTo>
                  <a:lnTo>
                    <a:pt x="57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08" y="2"/>
                  </a:lnTo>
                  <a:lnTo>
                    <a:pt x="116" y="3"/>
                  </a:lnTo>
                  <a:lnTo>
                    <a:pt x="123" y="5"/>
                  </a:lnTo>
                  <a:lnTo>
                    <a:pt x="129" y="9"/>
                  </a:lnTo>
                  <a:lnTo>
                    <a:pt x="136" y="12"/>
                  </a:lnTo>
                  <a:lnTo>
                    <a:pt x="141" y="15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6" y="30"/>
                  </a:lnTo>
                  <a:lnTo>
                    <a:pt x="159" y="36"/>
                  </a:lnTo>
                  <a:lnTo>
                    <a:pt x="162" y="44"/>
                  </a:lnTo>
                  <a:lnTo>
                    <a:pt x="166" y="51"/>
                  </a:lnTo>
                  <a:lnTo>
                    <a:pt x="168" y="60"/>
                  </a:lnTo>
                  <a:lnTo>
                    <a:pt x="169" y="68"/>
                  </a:lnTo>
                  <a:lnTo>
                    <a:pt x="142" y="68"/>
                  </a:lnTo>
                  <a:lnTo>
                    <a:pt x="141" y="62"/>
                  </a:lnTo>
                  <a:lnTo>
                    <a:pt x="140" y="57"/>
                  </a:lnTo>
                  <a:lnTo>
                    <a:pt x="138" y="51"/>
                  </a:lnTo>
                  <a:lnTo>
                    <a:pt x="136" y="47"/>
                  </a:lnTo>
                  <a:lnTo>
                    <a:pt x="133" y="43"/>
                  </a:lnTo>
                  <a:lnTo>
                    <a:pt x="129" y="38"/>
                  </a:lnTo>
                  <a:lnTo>
                    <a:pt x="126" y="35"/>
                  </a:lnTo>
                  <a:lnTo>
                    <a:pt x="123" y="33"/>
                  </a:lnTo>
                  <a:lnTo>
                    <a:pt x="119" y="30"/>
                  </a:lnTo>
                  <a:lnTo>
                    <a:pt x="114" y="28"/>
                  </a:lnTo>
                  <a:lnTo>
                    <a:pt x="109" y="27"/>
                  </a:lnTo>
                  <a:lnTo>
                    <a:pt x="105" y="25"/>
                  </a:lnTo>
                  <a:lnTo>
                    <a:pt x="100" y="24"/>
                  </a:lnTo>
                  <a:lnTo>
                    <a:pt x="94" y="24"/>
                  </a:lnTo>
                  <a:lnTo>
                    <a:pt x="89" y="22"/>
                  </a:lnTo>
                  <a:lnTo>
                    <a:pt x="83" y="22"/>
                  </a:lnTo>
                  <a:lnTo>
                    <a:pt x="76" y="22"/>
                  </a:lnTo>
                  <a:lnTo>
                    <a:pt x="71" y="24"/>
                  </a:lnTo>
                  <a:lnTo>
                    <a:pt x="66" y="24"/>
                  </a:lnTo>
                  <a:lnTo>
                    <a:pt x="61" y="25"/>
                  </a:lnTo>
                  <a:lnTo>
                    <a:pt x="56" y="27"/>
                  </a:lnTo>
                  <a:lnTo>
                    <a:pt x="53" y="28"/>
                  </a:lnTo>
                  <a:lnTo>
                    <a:pt x="48" y="30"/>
                  </a:lnTo>
                  <a:lnTo>
                    <a:pt x="45" y="32"/>
                  </a:lnTo>
                  <a:lnTo>
                    <a:pt x="42" y="35"/>
                  </a:lnTo>
                  <a:lnTo>
                    <a:pt x="40" y="37"/>
                  </a:lnTo>
                  <a:lnTo>
                    <a:pt x="38" y="41"/>
                  </a:lnTo>
                  <a:lnTo>
                    <a:pt x="36" y="44"/>
                  </a:lnTo>
                  <a:lnTo>
                    <a:pt x="35" y="48"/>
                  </a:lnTo>
                  <a:lnTo>
                    <a:pt x="34" y="51"/>
                  </a:lnTo>
                  <a:lnTo>
                    <a:pt x="33" y="55"/>
                  </a:lnTo>
                  <a:lnTo>
                    <a:pt x="33" y="6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694" y="1617"/>
              <a:ext cx="5" cy="5"/>
            </a:xfrm>
            <a:prstGeom prst="rect">
              <a:avLst/>
            </a:prstGeom>
            <a:solidFill>
              <a:srgbClr val="000000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auto">
            <a:xfrm>
              <a:off x="710" y="1591"/>
              <a:ext cx="14" cy="31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46"/>
                </a:cxn>
                <a:cxn ang="0">
                  <a:pos x="29" y="39"/>
                </a:cxn>
                <a:cxn ang="0">
                  <a:pos x="32" y="34"/>
                </a:cxn>
                <a:cxn ang="0">
                  <a:pos x="35" y="29"/>
                </a:cxn>
                <a:cxn ang="0">
                  <a:pos x="39" y="24"/>
                </a:cxn>
                <a:cxn ang="0">
                  <a:pos x="42" y="19"/>
                </a:cxn>
                <a:cxn ang="0">
                  <a:pos x="46" y="16"/>
                </a:cxn>
                <a:cxn ang="0">
                  <a:pos x="50" y="13"/>
                </a:cxn>
                <a:cxn ang="0">
                  <a:pos x="55" y="10"/>
                </a:cxn>
                <a:cxn ang="0">
                  <a:pos x="59" y="8"/>
                </a:cxn>
                <a:cxn ang="0">
                  <a:pos x="63" y="5"/>
                </a:cxn>
                <a:cxn ang="0">
                  <a:pos x="68" y="3"/>
                </a:cxn>
                <a:cxn ang="0">
                  <a:pos x="74" y="2"/>
                </a:cxn>
                <a:cxn ang="0">
                  <a:pos x="80" y="1"/>
                </a:cxn>
                <a:cxn ang="0">
                  <a:pos x="87" y="0"/>
                </a:cxn>
                <a:cxn ang="0">
                  <a:pos x="99" y="0"/>
                </a:cxn>
                <a:cxn ang="0">
                  <a:pos x="99" y="27"/>
                </a:cxn>
                <a:cxn ang="0">
                  <a:pos x="89" y="27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3" y="34"/>
                </a:cxn>
                <a:cxn ang="0">
                  <a:pos x="57" y="37"/>
                </a:cxn>
                <a:cxn ang="0">
                  <a:pos x="50" y="42"/>
                </a:cxn>
                <a:cxn ang="0">
                  <a:pos x="46" y="47"/>
                </a:cxn>
                <a:cxn ang="0">
                  <a:pos x="41" y="53"/>
                </a:cxn>
                <a:cxn ang="0">
                  <a:pos x="38" y="60"/>
                </a:cxn>
                <a:cxn ang="0">
                  <a:pos x="34" y="66"/>
                </a:cxn>
                <a:cxn ang="0">
                  <a:pos x="31" y="74"/>
                </a:cxn>
                <a:cxn ang="0">
                  <a:pos x="29" y="81"/>
                </a:cxn>
                <a:cxn ang="0">
                  <a:pos x="28" y="90"/>
                </a:cxn>
                <a:cxn ang="0">
                  <a:pos x="27" y="98"/>
                </a:cxn>
                <a:cxn ang="0">
                  <a:pos x="26" y="115"/>
                </a:cxn>
                <a:cxn ang="0">
                  <a:pos x="26" y="221"/>
                </a:cxn>
                <a:cxn ang="0">
                  <a:pos x="0" y="221"/>
                </a:cxn>
                <a:cxn ang="0">
                  <a:pos x="0" y="5"/>
                </a:cxn>
                <a:cxn ang="0">
                  <a:pos x="26" y="5"/>
                </a:cxn>
              </a:cxnLst>
              <a:rect l="0" t="0" r="r" b="b"/>
              <a:pathLst>
                <a:path w="99" h="221">
                  <a:moveTo>
                    <a:pt x="26" y="5"/>
                  </a:moveTo>
                  <a:lnTo>
                    <a:pt x="26" y="46"/>
                  </a:lnTo>
                  <a:lnTo>
                    <a:pt x="29" y="39"/>
                  </a:lnTo>
                  <a:lnTo>
                    <a:pt x="32" y="34"/>
                  </a:lnTo>
                  <a:lnTo>
                    <a:pt x="35" y="29"/>
                  </a:lnTo>
                  <a:lnTo>
                    <a:pt x="39" y="24"/>
                  </a:lnTo>
                  <a:lnTo>
                    <a:pt x="42" y="19"/>
                  </a:lnTo>
                  <a:lnTo>
                    <a:pt x="46" y="16"/>
                  </a:lnTo>
                  <a:lnTo>
                    <a:pt x="50" y="13"/>
                  </a:lnTo>
                  <a:lnTo>
                    <a:pt x="55" y="10"/>
                  </a:lnTo>
                  <a:lnTo>
                    <a:pt x="59" y="8"/>
                  </a:lnTo>
                  <a:lnTo>
                    <a:pt x="63" y="5"/>
                  </a:lnTo>
                  <a:lnTo>
                    <a:pt x="68" y="3"/>
                  </a:lnTo>
                  <a:lnTo>
                    <a:pt x="74" y="2"/>
                  </a:lnTo>
                  <a:lnTo>
                    <a:pt x="80" y="1"/>
                  </a:lnTo>
                  <a:lnTo>
                    <a:pt x="87" y="0"/>
                  </a:lnTo>
                  <a:lnTo>
                    <a:pt x="99" y="0"/>
                  </a:lnTo>
                  <a:lnTo>
                    <a:pt x="99" y="27"/>
                  </a:lnTo>
                  <a:lnTo>
                    <a:pt x="89" y="27"/>
                  </a:lnTo>
                  <a:lnTo>
                    <a:pt x="80" y="29"/>
                  </a:lnTo>
                  <a:lnTo>
                    <a:pt x="72" y="31"/>
                  </a:lnTo>
                  <a:lnTo>
                    <a:pt x="63" y="34"/>
                  </a:lnTo>
                  <a:lnTo>
                    <a:pt x="57" y="37"/>
                  </a:lnTo>
                  <a:lnTo>
                    <a:pt x="50" y="42"/>
                  </a:lnTo>
                  <a:lnTo>
                    <a:pt x="46" y="47"/>
                  </a:lnTo>
                  <a:lnTo>
                    <a:pt x="41" y="53"/>
                  </a:lnTo>
                  <a:lnTo>
                    <a:pt x="38" y="60"/>
                  </a:lnTo>
                  <a:lnTo>
                    <a:pt x="34" y="66"/>
                  </a:lnTo>
                  <a:lnTo>
                    <a:pt x="31" y="74"/>
                  </a:lnTo>
                  <a:lnTo>
                    <a:pt x="29" y="81"/>
                  </a:lnTo>
                  <a:lnTo>
                    <a:pt x="28" y="90"/>
                  </a:lnTo>
                  <a:lnTo>
                    <a:pt x="27" y="98"/>
                  </a:lnTo>
                  <a:lnTo>
                    <a:pt x="26" y="115"/>
                  </a:lnTo>
                  <a:lnTo>
                    <a:pt x="26" y="221"/>
                  </a:lnTo>
                  <a:lnTo>
                    <a:pt x="0" y="221"/>
                  </a:lnTo>
                  <a:lnTo>
                    <a:pt x="0" y="5"/>
                  </a:lnTo>
                  <a:lnTo>
                    <a:pt x="2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486" y="900"/>
              <a:ext cx="38" cy="68"/>
            </a:xfrm>
            <a:custGeom>
              <a:avLst/>
              <a:gdLst/>
              <a:ahLst/>
              <a:cxnLst>
                <a:cxn ang="0">
                  <a:pos x="0" y="478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129" y="0"/>
                </a:cxn>
                <a:cxn ang="0">
                  <a:pos x="147" y="2"/>
                </a:cxn>
                <a:cxn ang="0">
                  <a:pos x="163" y="5"/>
                </a:cxn>
                <a:cxn ang="0">
                  <a:pos x="179" y="9"/>
                </a:cxn>
                <a:cxn ang="0">
                  <a:pos x="193" y="13"/>
                </a:cxn>
                <a:cxn ang="0">
                  <a:pos x="205" y="19"/>
                </a:cxn>
                <a:cxn ang="0">
                  <a:pos x="217" y="26"/>
                </a:cxn>
                <a:cxn ang="0">
                  <a:pos x="228" y="34"/>
                </a:cxn>
                <a:cxn ang="0">
                  <a:pos x="237" y="43"/>
                </a:cxn>
                <a:cxn ang="0">
                  <a:pos x="245" y="53"/>
                </a:cxn>
                <a:cxn ang="0">
                  <a:pos x="252" y="64"/>
                </a:cxn>
                <a:cxn ang="0">
                  <a:pos x="258" y="76"/>
                </a:cxn>
                <a:cxn ang="0">
                  <a:pos x="262" y="89"/>
                </a:cxn>
                <a:cxn ang="0">
                  <a:pos x="265" y="103"/>
                </a:cxn>
                <a:cxn ang="0">
                  <a:pos x="266" y="119"/>
                </a:cxn>
                <a:cxn ang="0">
                  <a:pos x="267" y="134"/>
                </a:cxn>
                <a:cxn ang="0">
                  <a:pos x="266" y="153"/>
                </a:cxn>
                <a:cxn ang="0">
                  <a:pos x="264" y="170"/>
                </a:cxn>
                <a:cxn ang="0">
                  <a:pos x="261" y="186"/>
                </a:cxn>
                <a:cxn ang="0">
                  <a:pos x="256" y="199"/>
                </a:cxn>
                <a:cxn ang="0">
                  <a:pos x="251" y="212"/>
                </a:cxn>
                <a:cxn ang="0">
                  <a:pos x="244" y="223"/>
                </a:cxn>
                <a:cxn ang="0">
                  <a:pos x="235" y="234"/>
                </a:cxn>
                <a:cxn ang="0">
                  <a:pos x="226" y="242"/>
                </a:cxn>
                <a:cxn ang="0">
                  <a:pos x="215" y="250"/>
                </a:cxn>
                <a:cxn ang="0">
                  <a:pos x="203" y="256"/>
                </a:cxn>
                <a:cxn ang="0">
                  <a:pos x="191" y="261"/>
                </a:cxn>
                <a:cxn ang="0">
                  <a:pos x="177" y="264"/>
                </a:cxn>
                <a:cxn ang="0">
                  <a:pos x="162" y="268"/>
                </a:cxn>
                <a:cxn ang="0">
                  <a:pos x="145" y="270"/>
                </a:cxn>
                <a:cxn ang="0">
                  <a:pos x="128" y="272"/>
                </a:cxn>
                <a:cxn ang="0">
                  <a:pos x="110" y="272"/>
                </a:cxn>
                <a:cxn ang="0">
                  <a:pos x="53" y="272"/>
                </a:cxn>
                <a:cxn ang="0">
                  <a:pos x="53" y="478"/>
                </a:cxn>
                <a:cxn ang="0">
                  <a:pos x="0" y="478"/>
                </a:cxn>
              </a:cxnLst>
              <a:rect l="0" t="0" r="r" b="b"/>
              <a:pathLst>
                <a:path w="267" h="478">
                  <a:moveTo>
                    <a:pt x="0" y="478"/>
                  </a:moveTo>
                  <a:lnTo>
                    <a:pt x="0" y="0"/>
                  </a:lnTo>
                  <a:lnTo>
                    <a:pt x="110" y="0"/>
                  </a:lnTo>
                  <a:lnTo>
                    <a:pt x="129" y="0"/>
                  </a:lnTo>
                  <a:lnTo>
                    <a:pt x="147" y="2"/>
                  </a:lnTo>
                  <a:lnTo>
                    <a:pt x="163" y="5"/>
                  </a:lnTo>
                  <a:lnTo>
                    <a:pt x="179" y="9"/>
                  </a:lnTo>
                  <a:lnTo>
                    <a:pt x="193" y="13"/>
                  </a:lnTo>
                  <a:lnTo>
                    <a:pt x="205" y="19"/>
                  </a:lnTo>
                  <a:lnTo>
                    <a:pt x="217" y="26"/>
                  </a:lnTo>
                  <a:lnTo>
                    <a:pt x="228" y="34"/>
                  </a:lnTo>
                  <a:lnTo>
                    <a:pt x="237" y="43"/>
                  </a:lnTo>
                  <a:lnTo>
                    <a:pt x="245" y="53"/>
                  </a:lnTo>
                  <a:lnTo>
                    <a:pt x="252" y="64"/>
                  </a:lnTo>
                  <a:lnTo>
                    <a:pt x="258" y="76"/>
                  </a:lnTo>
                  <a:lnTo>
                    <a:pt x="262" y="89"/>
                  </a:lnTo>
                  <a:lnTo>
                    <a:pt x="265" y="103"/>
                  </a:lnTo>
                  <a:lnTo>
                    <a:pt x="266" y="119"/>
                  </a:lnTo>
                  <a:lnTo>
                    <a:pt x="267" y="134"/>
                  </a:lnTo>
                  <a:lnTo>
                    <a:pt x="266" y="153"/>
                  </a:lnTo>
                  <a:lnTo>
                    <a:pt x="264" y="170"/>
                  </a:lnTo>
                  <a:lnTo>
                    <a:pt x="261" y="186"/>
                  </a:lnTo>
                  <a:lnTo>
                    <a:pt x="256" y="199"/>
                  </a:lnTo>
                  <a:lnTo>
                    <a:pt x="251" y="212"/>
                  </a:lnTo>
                  <a:lnTo>
                    <a:pt x="244" y="223"/>
                  </a:lnTo>
                  <a:lnTo>
                    <a:pt x="235" y="234"/>
                  </a:lnTo>
                  <a:lnTo>
                    <a:pt x="226" y="242"/>
                  </a:lnTo>
                  <a:lnTo>
                    <a:pt x="215" y="250"/>
                  </a:lnTo>
                  <a:lnTo>
                    <a:pt x="203" y="256"/>
                  </a:lnTo>
                  <a:lnTo>
                    <a:pt x="191" y="261"/>
                  </a:lnTo>
                  <a:lnTo>
                    <a:pt x="177" y="264"/>
                  </a:lnTo>
                  <a:lnTo>
                    <a:pt x="162" y="268"/>
                  </a:lnTo>
                  <a:lnTo>
                    <a:pt x="145" y="270"/>
                  </a:lnTo>
                  <a:lnTo>
                    <a:pt x="128" y="272"/>
                  </a:lnTo>
                  <a:lnTo>
                    <a:pt x="110" y="272"/>
                  </a:lnTo>
                  <a:lnTo>
                    <a:pt x="53" y="272"/>
                  </a:lnTo>
                  <a:lnTo>
                    <a:pt x="53" y="478"/>
                  </a:lnTo>
                  <a:lnTo>
                    <a:pt x="0" y="478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auto">
            <a:xfrm>
              <a:off x="494" y="907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7" y="166"/>
                </a:cxn>
                <a:cxn ang="0">
                  <a:pos x="79" y="165"/>
                </a:cxn>
                <a:cxn ang="0">
                  <a:pos x="90" y="163"/>
                </a:cxn>
                <a:cxn ang="0">
                  <a:pos x="99" y="162"/>
                </a:cxn>
                <a:cxn ang="0">
                  <a:pos x="109" y="160"/>
                </a:cxn>
                <a:cxn ang="0">
                  <a:pos x="117" y="157"/>
                </a:cxn>
                <a:cxn ang="0">
                  <a:pos x="125" y="154"/>
                </a:cxn>
                <a:cxn ang="0">
                  <a:pos x="132" y="150"/>
                </a:cxn>
                <a:cxn ang="0">
                  <a:pos x="139" y="145"/>
                </a:cxn>
                <a:cxn ang="0">
                  <a:pos x="145" y="139"/>
                </a:cxn>
                <a:cxn ang="0">
                  <a:pos x="149" y="133"/>
                </a:cxn>
                <a:cxn ang="0">
                  <a:pos x="153" y="124"/>
                </a:cxn>
                <a:cxn ang="0">
                  <a:pos x="157" y="116"/>
                </a:cxn>
                <a:cxn ang="0">
                  <a:pos x="159" y="105"/>
                </a:cxn>
                <a:cxn ang="0">
                  <a:pos x="161" y="94"/>
                </a:cxn>
                <a:cxn ang="0">
                  <a:pos x="161" y="81"/>
                </a:cxn>
                <a:cxn ang="0">
                  <a:pos x="161" y="70"/>
                </a:cxn>
                <a:cxn ang="0">
                  <a:pos x="159" y="59"/>
                </a:cxn>
                <a:cxn ang="0">
                  <a:pos x="157" y="50"/>
                </a:cxn>
                <a:cxn ang="0">
                  <a:pos x="155" y="41"/>
                </a:cxn>
                <a:cxn ang="0">
                  <a:pos x="150" y="34"/>
                </a:cxn>
                <a:cxn ang="0">
                  <a:pos x="146" y="27"/>
                </a:cxn>
                <a:cxn ang="0">
                  <a:pos x="140" y="21"/>
                </a:cxn>
                <a:cxn ang="0">
                  <a:pos x="134" y="17"/>
                </a:cxn>
                <a:cxn ang="0">
                  <a:pos x="127" y="12"/>
                </a:cxn>
                <a:cxn ang="0">
                  <a:pos x="119" y="8"/>
                </a:cxn>
                <a:cxn ang="0">
                  <a:pos x="111" y="6"/>
                </a:cxn>
                <a:cxn ang="0">
                  <a:pos x="101" y="3"/>
                </a:cxn>
                <a:cxn ang="0">
                  <a:pos x="91" y="2"/>
                </a:cxn>
                <a:cxn ang="0">
                  <a:pos x="80" y="1"/>
                </a:cxn>
                <a:cxn ang="0">
                  <a:pos x="57" y="0"/>
                </a:cxn>
                <a:cxn ang="0">
                  <a:pos x="0" y="0"/>
                </a:cxn>
              </a:cxnLst>
              <a:rect l="0" t="0" r="r" b="b"/>
              <a:pathLst>
                <a:path w="161" h="166">
                  <a:moveTo>
                    <a:pt x="0" y="0"/>
                  </a:moveTo>
                  <a:lnTo>
                    <a:pt x="0" y="166"/>
                  </a:lnTo>
                  <a:lnTo>
                    <a:pt x="57" y="166"/>
                  </a:lnTo>
                  <a:lnTo>
                    <a:pt x="79" y="165"/>
                  </a:lnTo>
                  <a:lnTo>
                    <a:pt x="90" y="163"/>
                  </a:lnTo>
                  <a:lnTo>
                    <a:pt x="99" y="162"/>
                  </a:lnTo>
                  <a:lnTo>
                    <a:pt x="109" y="160"/>
                  </a:lnTo>
                  <a:lnTo>
                    <a:pt x="117" y="157"/>
                  </a:lnTo>
                  <a:lnTo>
                    <a:pt x="125" y="154"/>
                  </a:lnTo>
                  <a:lnTo>
                    <a:pt x="132" y="150"/>
                  </a:lnTo>
                  <a:lnTo>
                    <a:pt x="139" y="145"/>
                  </a:lnTo>
                  <a:lnTo>
                    <a:pt x="145" y="139"/>
                  </a:lnTo>
                  <a:lnTo>
                    <a:pt x="149" y="133"/>
                  </a:lnTo>
                  <a:lnTo>
                    <a:pt x="153" y="124"/>
                  </a:lnTo>
                  <a:lnTo>
                    <a:pt x="157" y="116"/>
                  </a:lnTo>
                  <a:lnTo>
                    <a:pt x="159" y="105"/>
                  </a:lnTo>
                  <a:lnTo>
                    <a:pt x="161" y="94"/>
                  </a:lnTo>
                  <a:lnTo>
                    <a:pt x="161" y="81"/>
                  </a:lnTo>
                  <a:lnTo>
                    <a:pt x="161" y="70"/>
                  </a:lnTo>
                  <a:lnTo>
                    <a:pt x="159" y="59"/>
                  </a:lnTo>
                  <a:lnTo>
                    <a:pt x="157" y="50"/>
                  </a:lnTo>
                  <a:lnTo>
                    <a:pt x="155" y="41"/>
                  </a:lnTo>
                  <a:lnTo>
                    <a:pt x="150" y="34"/>
                  </a:lnTo>
                  <a:lnTo>
                    <a:pt x="146" y="27"/>
                  </a:lnTo>
                  <a:lnTo>
                    <a:pt x="140" y="21"/>
                  </a:lnTo>
                  <a:lnTo>
                    <a:pt x="134" y="17"/>
                  </a:lnTo>
                  <a:lnTo>
                    <a:pt x="127" y="12"/>
                  </a:lnTo>
                  <a:lnTo>
                    <a:pt x="119" y="8"/>
                  </a:lnTo>
                  <a:lnTo>
                    <a:pt x="111" y="6"/>
                  </a:lnTo>
                  <a:lnTo>
                    <a:pt x="101" y="3"/>
                  </a:lnTo>
                  <a:lnTo>
                    <a:pt x="91" y="2"/>
                  </a:lnTo>
                  <a:lnTo>
                    <a:pt x="80" y="1"/>
                  </a:ln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346" y="900"/>
              <a:ext cx="40" cy="6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402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9"/>
                </a:cxn>
                <a:cxn ang="0">
                  <a:pos x="229" y="479"/>
                </a:cxn>
                <a:cxn ang="0">
                  <a:pos x="229" y="78"/>
                </a:cxn>
                <a:cxn ang="0">
                  <a:pos x="65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281" h="479">
                  <a:moveTo>
                    <a:pt x="53" y="0"/>
                  </a:moveTo>
                  <a:lnTo>
                    <a:pt x="53" y="402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9"/>
                  </a:lnTo>
                  <a:lnTo>
                    <a:pt x="229" y="479"/>
                  </a:lnTo>
                  <a:lnTo>
                    <a:pt x="229" y="78"/>
                  </a:lnTo>
                  <a:lnTo>
                    <a:pt x="65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3" name="Freeform 29"/>
            <p:cNvSpPr>
              <a:spLocks/>
            </p:cNvSpPr>
            <p:nvPr/>
          </p:nvSpPr>
          <p:spPr bwMode="auto">
            <a:xfrm>
              <a:off x="439" y="900"/>
              <a:ext cx="40" cy="6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402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9"/>
                </a:cxn>
                <a:cxn ang="0">
                  <a:pos x="228" y="479"/>
                </a:cxn>
                <a:cxn ang="0">
                  <a:pos x="228" y="78"/>
                </a:cxn>
                <a:cxn ang="0">
                  <a:pos x="64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81" h="479">
                  <a:moveTo>
                    <a:pt x="52" y="0"/>
                  </a:moveTo>
                  <a:lnTo>
                    <a:pt x="52" y="402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9"/>
                  </a:lnTo>
                  <a:lnTo>
                    <a:pt x="228" y="479"/>
                  </a:lnTo>
                  <a:lnTo>
                    <a:pt x="228" y="78"/>
                  </a:lnTo>
                  <a:lnTo>
                    <a:pt x="64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4" name="Freeform 30"/>
            <p:cNvSpPr>
              <a:spLocks/>
            </p:cNvSpPr>
            <p:nvPr/>
          </p:nvSpPr>
          <p:spPr bwMode="auto">
            <a:xfrm>
              <a:off x="527" y="900"/>
              <a:ext cx="24" cy="68"/>
            </a:xfrm>
            <a:custGeom>
              <a:avLst/>
              <a:gdLst/>
              <a:ahLst/>
              <a:cxnLst>
                <a:cxn ang="0">
                  <a:pos x="168" y="53"/>
                </a:cxn>
                <a:cxn ang="0">
                  <a:pos x="126" y="53"/>
                </a:cxn>
                <a:cxn ang="0">
                  <a:pos x="107" y="56"/>
                </a:cxn>
                <a:cxn ang="0">
                  <a:pos x="91" y="62"/>
                </a:cxn>
                <a:cxn ang="0">
                  <a:pos x="78" y="72"/>
                </a:cxn>
                <a:cxn ang="0">
                  <a:pos x="68" y="83"/>
                </a:cxn>
                <a:cxn ang="0">
                  <a:pos x="61" y="99"/>
                </a:cxn>
                <a:cxn ang="0">
                  <a:pos x="56" y="117"/>
                </a:cxn>
                <a:cxn ang="0">
                  <a:pos x="53" y="138"/>
                </a:cxn>
                <a:cxn ang="0">
                  <a:pos x="53" y="328"/>
                </a:cxn>
                <a:cxn ang="0">
                  <a:pos x="54" y="351"/>
                </a:cxn>
                <a:cxn ang="0">
                  <a:pos x="58" y="370"/>
                </a:cxn>
                <a:cxn ang="0">
                  <a:pos x="64" y="387"/>
                </a:cxn>
                <a:cxn ang="0">
                  <a:pos x="73" y="401"/>
                </a:cxn>
                <a:cxn ang="0">
                  <a:pos x="84" y="411"/>
                </a:cxn>
                <a:cxn ang="0">
                  <a:pos x="98" y="420"/>
                </a:cxn>
                <a:cxn ang="0">
                  <a:pos x="116" y="424"/>
                </a:cxn>
                <a:cxn ang="0">
                  <a:pos x="136" y="426"/>
                </a:cxn>
                <a:cxn ang="0">
                  <a:pos x="168" y="478"/>
                </a:cxn>
                <a:cxn ang="0">
                  <a:pos x="124" y="477"/>
                </a:cxn>
                <a:cxn ang="0">
                  <a:pos x="95" y="473"/>
                </a:cxn>
                <a:cxn ang="0">
                  <a:pos x="69" y="464"/>
                </a:cxn>
                <a:cxn ang="0">
                  <a:pos x="47" y="450"/>
                </a:cxn>
                <a:cxn ang="0">
                  <a:pos x="29" y="431"/>
                </a:cxn>
                <a:cxn ang="0">
                  <a:pos x="15" y="407"/>
                </a:cxn>
                <a:cxn ang="0">
                  <a:pos x="6" y="379"/>
                </a:cxn>
                <a:cxn ang="0">
                  <a:pos x="1" y="346"/>
                </a:cxn>
                <a:cxn ang="0">
                  <a:pos x="0" y="149"/>
                </a:cxn>
                <a:cxn ang="0">
                  <a:pos x="2" y="114"/>
                </a:cxn>
                <a:cxn ang="0">
                  <a:pos x="10" y="83"/>
                </a:cxn>
                <a:cxn ang="0">
                  <a:pos x="22" y="58"/>
                </a:cxn>
                <a:cxn ang="0">
                  <a:pos x="37" y="38"/>
                </a:cxn>
                <a:cxn ang="0">
                  <a:pos x="58" y="22"/>
                </a:cxn>
                <a:cxn ang="0">
                  <a:pos x="81" y="10"/>
                </a:cxn>
                <a:cxn ang="0">
                  <a:pos x="109" y="2"/>
                </a:cxn>
                <a:cxn ang="0">
                  <a:pos x="140" y="0"/>
                </a:cxn>
              </a:cxnLst>
              <a:rect l="0" t="0" r="r" b="b"/>
              <a:pathLst>
                <a:path w="168" h="478">
                  <a:moveTo>
                    <a:pt x="168" y="0"/>
                  </a:moveTo>
                  <a:lnTo>
                    <a:pt x="168" y="53"/>
                  </a:lnTo>
                  <a:lnTo>
                    <a:pt x="136" y="53"/>
                  </a:lnTo>
                  <a:lnTo>
                    <a:pt x="126" y="53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9"/>
                  </a:lnTo>
                  <a:lnTo>
                    <a:pt x="91" y="62"/>
                  </a:lnTo>
                  <a:lnTo>
                    <a:pt x="84" y="66"/>
                  </a:lnTo>
                  <a:lnTo>
                    <a:pt x="78" y="72"/>
                  </a:lnTo>
                  <a:lnTo>
                    <a:pt x="73" y="77"/>
                  </a:lnTo>
                  <a:lnTo>
                    <a:pt x="68" y="83"/>
                  </a:lnTo>
                  <a:lnTo>
                    <a:pt x="64" y="91"/>
                  </a:lnTo>
                  <a:lnTo>
                    <a:pt x="61" y="99"/>
                  </a:lnTo>
                  <a:lnTo>
                    <a:pt x="58" y="108"/>
                  </a:lnTo>
                  <a:lnTo>
                    <a:pt x="56" y="117"/>
                  </a:lnTo>
                  <a:lnTo>
                    <a:pt x="54" y="127"/>
                  </a:lnTo>
                  <a:lnTo>
                    <a:pt x="53" y="138"/>
                  </a:lnTo>
                  <a:lnTo>
                    <a:pt x="53" y="149"/>
                  </a:lnTo>
                  <a:lnTo>
                    <a:pt x="53" y="328"/>
                  </a:lnTo>
                  <a:lnTo>
                    <a:pt x="53" y="340"/>
                  </a:lnTo>
                  <a:lnTo>
                    <a:pt x="54" y="351"/>
                  </a:lnTo>
                  <a:lnTo>
                    <a:pt x="56" y="360"/>
                  </a:lnTo>
                  <a:lnTo>
                    <a:pt x="58" y="370"/>
                  </a:lnTo>
                  <a:lnTo>
                    <a:pt x="61" y="378"/>
                  </a:lnTo>
                  <a:lnTo>
                    <a:pt x="64" y="387"/>
                  </a:lnTo>
                  <a:lnTo>
                    <a:pt x="68" y="394"/>
                  </a:lnTo>
                  <a:lnTo>
                    <a:pt x="73" y="401"/>
                  </a:lnTo>
                  <a:lnTo>
                    <a:pt x="78" y="407"/>
                  </a:lnTo>
                  <a:lnTo>
                    <a:pt x="84" y="411"/>
                  </a:lnTo>
                  <a:lnTo>
                    <a:pt x="91" y="417"/>
                  </a:lnTo>
                  <a:lnTo>
                    <a:pt x="98" y="420"/>
                  </a:lnTo>
                  <a:lnTo>
                    <a:pt x="107" y="423"/>
                  </a:lnTo>
                  <a:lnTo>
                    <a:pt x="116" y="424"/>
                  </a:lnTo>
                  <a:lnTo>
                    <a:pt x="126" y="426"/>
                  </a:lnTo>
                  <a:lnTo>
                    <a:pt x="136" y="426"/>
                  </a:lnTo>
                  <a:lnTo>
                    <a:pt x="168" y="426"/>
                  </a:lnTo>
                  <a:lnTo>
                    <a:pt x="168" y="478"/>
                  </a:lnTo>
                  <a:lnTo>
                    <a:pt x="140" y="478"/>
                  </a:lnTo>
                  <a:lnTo>
                    <a:pt x="124" y="477"/>
                  </a:lnTo>
                  <a:lnTo>
                    <a:pt x="109" y="476"/>
                  </a:lnTo>
                  <a:lnTo>
                    <a:pt x="95" y="473"/>
                  </a:lnTo>
                  <a:lnTo>
                    <a:pt x="81" y="469"/>
                  </a:lnTo>
                  <a:lnTo>
                    <a:pt x="69" y="464"/>
                  </a:lnTo>
                  <a:lnTo>
                    <a:pt x="58" y="457"/>
                  </a:lnTo>
                  <a:lnTo>
                    <a:pt x="47" y="450"/>
                  </a:lnTo>
                  <a:lnTo>
                    <a:pt x="37" y="440"/>
                  </a:lnTo>
                  <a:lnTo>
                    <a:pt x="29" y="431"/>
                  </a:lnTo>
                  <a:lnTo>
                    <a:pt x="22" y="419"/>
                  </a:lnTo>
                  <a:lnTo>
                    <a:pt x="15" y="407"/>
                  </a:lnTo>
                  <a:lnTo>
                    <a:pt x="10" y="393"/>
                  </a:lnTo>
                  <a:lnTo>
                    <a:pt x="6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8"/>
                  </a:lnTo>
                  <a:lnTo>
                    <a:pt x="0" y="149"/>
                  </a:lnTo>
                  <a:lnTo>
                    <a:pt x="1" y="131"/>
                  </a:lnTo>
                  <a:lnTo>
                    <a:pt x="2" y="114"/>
                  </a:lnTo>
                  <a:lnTo>
                    <a:pt x="6" y="98"/>
                  </a:lnTo>
                  <a:lnTo>
                    <a:pt x="10" y="83"/>
                  </a:lnTo>
                  <a:lnTo>
                    <a:pt x="15" y="71"/>
                  </a:lnTo>
                  <a:lnTo>
                    <a:pt x="22" y="58"/>
                  </a:lnTo>
                  <a:lnTo>
                    <a:pt x="29" y="47"/>
                  </a:lnTo>
                  <a:lnTo>
                    <a:pt x="37" y="38"/>
                  </a:lnTo>
                  <a:lnTo>
                    <a:pt x="47" y="29"/>
                  </a:lnTo>
                  <a:lnTo>
                    <a:pt x="58" y="22"/>
                  </a:lnTo>
                  <a:lnTo>
                    <a:pt x="69" y="15"/>
                  </a:lnTo>
                  <a:lnTo>
                    <a:pt x="81" y="10"/>
                  </a:lnTo>
                  <a:lnTo>
                    <a:pt x="95" y="6"/>
                  </a:lnTo>
                  <a:lnTo>
                    <a:pt x="109" y="2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5" name="Freeform 31"/>
            <p:cNvSpPr>
              <a:spLocks/>
            </p:cNvSpPr>
            <p:nvPr/>
          </p:nvSpPr>
          <p:spPr bwMode="auto">
            <a:xfrm>
              <a:off x="559" y="900"/>
              <a:ext cx="84" cy="68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63" y="402"/>
                </a:cxn>
                <a:cxn ang="0">
                  <a:pos x="528" y="0"/>
                </a:cxn>
                <a:cxn ang="0">
                  <a:pos x="591" y="0"/>
                </a:cxn>
                <a:cxn ang="0">
                  <a:pos x="591" y="478"/>
                </a:cxn>
                <a:cxn ang="0">
                  <a:pos x="539" y="478"/>
                </a:cxn>
                <a:cxn ang="0">
                  <a:pos x="539" y="77"/>
                </a:cxn>
                <a:cxn ang="0">
                  <a:pos x="374" y="478"/>
                </a:cxn>
                <a:cxn ang="0">
                  <a:pos x="247" y="478"/>
                </a:cxn>
                <a:cxn ang="0">
                  <a:pos x="53" y="251"/>
                </a:cxn>
                <a:cxn ang="0">
                  <a:pos x="53" y="478"/>
                </a:cxn>
                <a:cxn ang="0">
                  <a:pos x="0" y="478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53" y="213"/>
                </a:cxn>
                <a:cxn ang="0">
                  <a:pos x="223" y="0"/>
                </a:cxn>
                <a:cxn ang="0">
                  <a:pos x="285" y="0"/>
                </a:cxn>
                <a:cxn ang="0">
                  <a:pos x="99" y="227"/>
                </a:cxn>
                <a:cxn ang="0">
                  <a:pos x="310" y="472"/>
                </a:cxn>
                <a:cxn ang="0">
                  <a:pos x="310" y="0"/>
                </a:cxn>
                <a:cxn ang="0">
                  <a:pos x="363" y="0"/>
                </a:cxn>
              </a:cxnLst>
              <a:rect l="0" t="0" r="r" b="b"/>
              <a:pathLst>
                <a:path w="591" h="478">
                  <a:moveTo>
                    <a:pt x="363" y="0"/>
                  </a:moveTo>
                  <a:lnTo>
                    <a:pt x="363" y="402"/>
                  </a:lnTo>
                  <a:lnTo>
                    <a:pt x="528" y="0"/>
                  </a:lnTo>
                  <a:lnTo>
                    <a:pt x="591" y="0"/>
                  </a:lnTo>
                  <a:lnTo>
                    <a:pt x="591" y="478"/>
                  </a:lnTo>
                  <a:lnTo>
                    <a:pt x="539" y="478"/>
                  </a:lnTo>
                  <a:lnTo>
                    <a:pt x="539" y="77"/>
                  </a:lnTo>
                  <a:lnTo>
                    <a:pt x="374" y="478"/>
                  </a:lnTo>
                  <a:lnTo>
                    <a:pt x="247" y="478"/>
                  </a:lnTo>
                  <a:lnTo>
                    <a:pt x="53" y="251"/>
                  </a:lnTo>
                  <a:lnTo>
                    <a:pt x="53" y="478"/>
                  </a:lnTo>
                  <a:lnTo>
                    <a:pt x="0" y="478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213"/>
                  </a:lnTo>
                  <a:lnTo>
                    <a:pt x="223" y="0"/>
                  </a:lnTo>
                  <a:lnTo>
                    <a:pt x="285" y="0"/>
                  </a:lnTo>
                  <a:lnTo>
                    <a:pt x="99" y="227"/>
                  </a:lnTo>
                  <a:lnTo>
                    <a:pt x="310" y="472"/>
                  </a:lnTo>
                  <a:lnTo>
                    <a:pt x="310" y="0"/>
                  </a:lnTo>
                  <a:lnTo>
                    <a:pt x="36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6" name="Freeform 32"/>
            <p:cNvSpPr>
              <a:spLocks/>
            </p:cNvSpPr>
            <p:nvPr/>
          </p:nvSpPr>
          <p:spPr bwMode="auto">
            <a:xfrm>
              <a:off x="651" y="900"/>
              <a:ext cx="40" cy="6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402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8"/>
                </a:cxn>
                <a:cxn ang="0">
                  <a:pos x="227" y="478"/>
                </a:cxn>
                <a:cxn ang="0">
                  <a:pos x="227" y="77"/>
                </a:cxn>
                <a:cxn ang="0">
                  <a:pos x="64" y="478"/>
                </a:cxn>
                <a:cxn ang="0">
                  <a:pos x="0" y="478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81" h="478">
                  <a:moveTo>
                    <a:pt x="52" y="0"/>
                  </a:moveTo>
                  <a:lnTo>
                    <a:pt x="52" y="402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8"/>
                  </a:lnTo>
                  <a:lnTo>
                    <a:pt x="227" y="478"/>
                  </a:lnTo>
                  <a:lnTo>
                    <a:pt x="227" y="77"/>
                  </a:lnTo>
                  <a:lnTo>
                    <a:pt x="64" y="478"/>
                  </a:lnTo>
                  <a:lnTo>
                    <a:pt x="0" y="478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7" name="Freeform 33"/>
            <p:cNvSpPr>
              <a:spLocks/>
            </p:cNvSpPr>
            <p:nvPr/>
          </p:nvSpPr>
          <p:spPr bwMode="auto">
            <a:xfrm>
              <a:off x="657" y="882"/>
              <a:ext cx="30" cy="1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9" y="0"/>
                </a:cxn>
                <a:cxn ang="0">
                  <a:pos x="46" y="7"/>
                </a:cxn>
                <a:cxn ang="0">
                  <a:pos x="55" y="14"/>
                </a:cxn>
                <a:cxn ang="0">
                  <a:pos x="62" y="20"/>
                </a:cxn>
                <a:cxn ang="0">
                  <a:pos x="71" y="25"/>
                </a:cxn>
                <a:cxn ang="0">
                  <a:pos x="74" y="27"/>
                </a:cxn>
                <a:cxn ang="0">
                  <a:pos x="78" y="29"/>
                </a:cxn>
                <a:cxn ang="0">
                  <a:pos x="81" y="31"/>
                </a:cxn>
                <a:cxn ang="0">
                  <a:pos x="85" y="33"/>
                </a:cxn>
                <a:cxn ang="0">
                  <a:pos x="90" y="34"/>
                </a:cxn>
                <a:cxn ang="0">
                  <a:pos x="94" y="34"/>
                </a:cxn>
                <a:cxn ang="0">
                  <a:pos x="97" y="35"/>
                </a:cxn>
                <a:cxn ang="0">
                  <a:pos x="101" y="35"/>
                </a:cxn>
                <a:cxn ang="0">
                  <a:pos x="106" y="35"/>
                </a:cxn>
                <a:cxn ang="0">
                  <a:pos x="111" y="34"/>
                </a:cxn>
                <a:cxn ang="0">
                  <a:pos x="115" y="34"/>
                </a:cxn>
                <a:cxn ang="0">
                  <a:pos x="119" y="33"/>
                </a:cxn>
                <a:cxn ang="0">
                  <a:pos x="124" y="31"/>
                </a:cxn>
                <a:cxn ang="0">
                  <a:pos x="129" y="29"/>
                </a:cxn>
                <a:cxn ang="0">
                  <a:pos x="133" y="27"/>
                </a:cxn>
                <a:cxn ang="0">
                  <a:pos x="138" y="25"/>
                </a:cxn>
                <a:cxn ang="0">
                  <a:pos x="146" y="20"/>
                </a:cxn>
                <a:cxn ang="0">
                  <a:pos x="154" y="15"/>
                </a:cxn>
                <a:cxn ang="0">
                  <a:pos x="162" y="7"/>
                </a:cxn>
                <a:cxn ang="0">
                  <a:pos x="171" y="0"/>
                </a:cxn>
                <a:cxn ang="0">
                  <a:pos x="208" y="37"/>
                </a:cxn>
                <a:cxn ang="0">
                  <a:pos x="195" y="49"/>
                </a:cxn>
                <a:cxn ang="0">
                  <a:pos x="182" y="59"/>
                </a:cxn>
                <a:cxn ang="0">
                  <a:pos x="170" y="68"/>
                </a:cxn>
                <a:cxn ang="0">
                  <a:pos x="157" y="75"/>
                </a:cxn>
                <a:cxn ang="0">
                  <a:pos x="150" y="77"/>
                </a:cxn>
                <a:cxn ang="0">
                  <a:pos x="144" y="81"/>
                </a:cxn>
                <a:cxn ang="0">
                  <a:pos x="138" y="83"/>
                </a:cxn>
                <a:cxn ang="0">
                  <a:pos x="131" y="85"/>
                </a:cxn>
                <a:cxn ang="0">
                  <a:pos x="124" y="86"/>
                </a:cxn>
                <a:cxn ang="0">
                  <a:pos x="117" y="87"/>
                </a:cxn>
                <a:cxn ang="0">
                  <a:pos x="111" y="88"/>
                </a:cxn>
                <a:cxn ang="0">
                  <a:pos x="104" y="88"/>
                </a:cxn>
                <a:cxn ang="0">
                  <a:pos x="96" y="88"/>
                </a:cxn>
                <a:cxn ang="0">
                  <a:pos x="89" y="87"/>
                </a:cxn>
                <a:cxn ang="0">
                  <a:pos x="82" y="86"/>
                </a:cxn>
                <a:cxn ang="0">
                  <a:pos x="76" y="85"/>
                </a:cxn>
                <a:cxn ang="0">
                  <a:pos x="68" y="83"/>
                </a:cxn>
                <a:cxn ang="0">
                  <a:pos x="62" y="80"/>
                </a:cxn>
                <a:cxn ang="0">
                  <a:pos x="56" y="77"/>
                </a:cxn>
                <a:cxn ang="0">
                  <a:pos x="49" y="74"/>
                </a:cxn>
                <a:cxn ang="0">
                  <a:pos x="38" y="67"/>
                </a:cxn>
                <a:cxn ang="0">
                  <a:pos x="25" y="58"/>
                </a:cxn>
                <a:cxn ang="0">
                  <a:pos x="13" y="48"/>
                </a:cxn>
                <a:cxn ang="0">
                  <a:pos x="0" y="37"/>
                </a:cxn>
              </a:cxnLst>
              <a:rect l="0" t="0" r="r" b="b"/>
              <a:pathLst>
                <a:path w="208" h="88">
                  <a:moveTo>
                    <a:pt x="0" y="37"/>
                  </a:moveTo>
                  <a:lnTo>
                    <a:pt x="39" y="0"/>
                  </a:lnTo>
                  <a:lnTo>
                    <a:pt x="46" y="7"/>
                  </a:lnTo>
                  <a:lnTo>
                    <a:pt x="55" y="14"/>
                  </a:lnTo>
                  <a:lnTo>
                    <a:pt x="62" y="20"/>
                  </a:lnTo>
                  <a:lnTo>
                    <a:pt x="71" y="25"/>
                  </a:lnTo>
                  <a:lnTo>
                    <a:pt x="74" y="27"/>
                  </a:lnTo>
                  <a:lnTo>
                    <a:pt x="78" y="29"/>
                  </a:lnTo>
                  <a:lnTo>
                    <a:pt x="81" y="31"/>
                  </a:lnTo>
                  <a:lnTo>
                    <a:pt x="85" y="33"/>
                  </a:lnTo>
                  <a:lnTo>
                    <a:pt x="90" y="34"/>
                  </a:lnTo>
                  <a:lnTo>
                    <a:pt x="94" y="34"/>
                  </a:lnTo>
                  <a:lnTo>
                    <a:pt x="97" y="35"/>
                  </a:lnTo>
                  <a:lnTo>
                    <a:pt x="101" y="35"/>
                  </a:lnTo>
                  <a:lnTo>
                    <a:pt x="106" y="35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3"/>
                  </a:lnTo>
                  <a:lnTo>
                    <a:pt x="124" y="31"/>
                  </a:lnTo>
                  <a:lnTo>
                    <a:pt x="129" y="29"/>
                  </a:lnTo>
                  <a:lnTo>
                    <a:pt x="133" y="27"/>
                  </a:lnTo>
                  <a:lnTo>
                    <a:pt x="138" y="25"/>
                  </a:lnTo>
                  <a:lnTo>
                    <a:pt x="146" y="20"/>
                  </a:lnTo>
                  <a:lnTo>
                    <a:pt x="154" y="15"/>
                  </a:lnTo>
                  <a:lnTo>
                    <a:pt x="162" y="7"/>
                  </a:lnTo>
                  <a:lnTo>
                    <a:pt x="171" y="0"/>
                  </a:lnTo>
                  <a:lnTo>
                    <a:pt x="208" y="37"/>
                  </a:lnTo>
                  <a:lnTo>
                    <a:pt x="195" y="49"/>
                  </a:lnTo>
                  <a:lnTo>
                    <a:pt x="182" y="59"/>
                  </a:lnTo>
                  <a:lnTo>
                    <a:pt x="170" y="68"/>
                  </a:lnTo>
                  <a:lnTo>
                    <a:pt x="157" y="75"/>
                  </a:lnTo>
                  <a:lnTo>
                    <a:pt x="150" y="77"/>
                  </a:lnTo>
                  <a:lnTo>
                    <a:pt x="144" y="81"/>
                  </a:lnTo>
                  <a:lnTo>
                    <a:pt x="138" y="83"/>
                  </a:lnTo>
                  <a:lnTo>
                    <a:pt x="131" y="85"/>
                  </a:lnTo>
                  <a:lnTo>
                    <a:pt x="124" y="86"/>
                  </a:lnTo>
                  <a:lnTo>
                    <a:pt x="117" y="87"/>
                  </a:lnTo>
                  <a:lnTo>
                    <a:pt x="111" y="88"/>
                  </a:lnTo>
                  <a:lnTo>
                    <a:pt x="104" y="88"/>
                  </a:lnTo>
                  <a:lnTo>
                    <a:pt x="96" y="88"/>
                  </a:lnTo>
                  <a:lnTo>
                    <a:pt x="89" y="87"/>
                  </a:lnTo>
                  <a:lnTo>
                    <a:pt x="82" y="86"/>
                  </a:lnTo>
                  <a:lnTo>
                    <a:pt x="76" y="85"/>
                  </a:lnTo>
                  <a:lnTo>
                    <a:pt x="68" y="83"/>
                  </a:lnTo>
                  <a:lnTo>
                    <a:pt x="62" y="80"/>
                  </a:lnTo>
                  <a:lnTo>
                    <a:pt x="56" y="77"/>
                  </a:lnTo>
                  <a:lnTo>
                    <a:pt x="49" y="74"/>
                  </a:lnTo>
                  <a:lnTo>
                    <a:pt x="38" y="67"/>
                  </a:lnTo>
                  <a:lnTo>
                    <a:pt x="25" y="58"/>
                  </a:lnTo>
                  <a:lnTo>
                    <a:pt x="13" y="48"/>
                  </a:lnTo>
                  <a:lnTo>
                    <a:pt x="0" y="37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314" y="900"/>
              <a:ext cx="24" cy="68"/>
            </a:xfrm>
            <a:custGeom>
              <a:avLst/>
              <a:gdLst/>
              <a:ahLst/>
              <a:cxnLst>
                <a:cxn ang="0">
                  <a:pos x="168" y="53"/>
                </a:cxn>
                <a:cxn ang="0">
                  <a:pos x="124" y="53"/>
                </a:cxn>
                <a:cxn ang="0">
                  <a:pos x="105" y="56"/>
                </a:cxn>
                <a:cxn ang="0">
                  <a:pos x="89" y="62"/>
                </a:cxn>
                <a:cxn ang="0">
                  <a:pos x="76" y="72"/>
                </a:cxn>
                <a:cxn ang="0">
                  <a:pos x="67" y="83"/>
                </a:cxn>
                <a:cxn ang="0">
                  <a:pos x="59" y="99"/>
                </a:cxn>
                <a:cxn ang="0">
                  <a:pos x="54" y="117"/>
                </a:cxn>
                <a:cxn ang="0">
                  <a:pos x="52" y="138"/>
                </a:cxn>
                <a:cxn ang="0">
                  <a:pos x="52" y="328"/>
                </a:cxn>
                <a:cxn ang="0">
                  <a:pos x="53" y="351"/>
                </a:cxn>
                <a:cxn ang="0">
                  <a:pos x="56" y="370"/>
                </a:cxn>
                <a:cxn ang="0">
                  <a:pos x="62" y="387"/>
                </a:cxn>
                <a:cxn ang="0">
                  <a:pos x="71" y="401"/>
                </a:cxn>
                <a:cxn ang="0">
                  <a:pos x="83" y="411"/>
                </a:cxn>
                <a:cxn ang="0">
                  <a:pos x="96" y="420"/>
                </a:cxn>
                <a:cxn ang="0">
                  <a:pos x="115" y="424"/>
                </a:cxn>
                <a:cxn ang="0">
                  <a:pos x="135" y="426"/>
                </a:cxn>
                <a:cxn ang="0">
                  <a:pos x="168" y="478"/>
                </a:cxn>
                <a:cxn ang="0">
                  <a:pos x="123" y="477"/>
                </a:cxn>
                <a:cxn ang="0">
                  <a:pos x="94" y="473"/>
                </a:cxn>
                <a:cxn ang="0">
                  <a:pos x="69" y="464"/>
                </a:cxn>
                <a:cxn ang="0">
                  <a:pos x="46" y="450"/>
                </a:cxn>
                <a:cxn ang="0">
                  <a:pos x="28" y="431"/>
                </a:cxn>
                <a:cxn ang="0">
                  <a:pos x="14" y="407"/>
                </a:cxn>
                <a:cxn ang="0">
                  <a:pos x="5" y="379"/>
                </a:cxn>
                <a:cxn ang="0">
                  <a:pos x="1" y="346"/>
                </a:cxn>
                <a:cxn ang="0">
                  <a:pos x="0" y="149"/>
                </a:cxn>
                <a:cxn ang="0">
                  <a:pos x="2" y="114"/>
                </a:cxn>
                <a:cxn ang="0">
                  <a:pos x="9" y="83"/>
                </a:cxn>
                <a:cxn ang="0">
                  <a:pos x="21" y="58"/>
                </a:cxn>
                <a:cxn ang="0">
                  <a:pos x="37" y="38"/>
                </a:cxn>
                <a:cxn ang="0">
                  <a:pos x="57" y="22"/>
                </a:cxn>
                <a:cxn ang="0">
                  <a:pos x="80" y="10"/>
                </a:cxn>
                <a:cxn ang="0">
                  <a:pos x="108" y="2"/>
                </a:cxn>
                <a:cxn ang="0">
                  <a:pos x="139" y="0"/>
                </a:cxn>
              </a:cxnLst>
              <a:rect l="0" t="0" r="r" b="b"/>
              <a:pathLst>
                <a:path w="168" h="478">
                  <a:moveTo>
                    <a:pt x="168" y="0"/>
                  </a:moveTo>
                  <a:lnTo>
                    <a:pt x="168" y="53"/>
                  </a:lnTo>
                  <a:lnTo>
                    <a:pt x="135" y="53"/>
                  </a:lnTo>
                  <a:lnTo>
                    <a:pt x="124" y="53"/>
                  </a:lnTo>
                  <a:lnTo>
                    <a:pt x="115" y="54"/>
                  </a:lnTo>
                  <a:lnTo>
                    <a:pt x="105" y="56"/>
                  </a:lnTo>
                  <a:lnTo>
                    <a:pt x="96" y="59"/>
                  </a:lnTo>
                  <a:lnTo>
                    <a:pt x="89" y="62"/>
                  </a:lnTo>
                  <a:lnTo>
                    <a:pt x="83" y="66"/>
                  </a:lnTo>
                  <a:lnTo>
                    <a:pt x="76" y="72"/>
                  </a:lnTo>
                  <a:lnTo>
                    <a:pt x="71" y="77"/>
                  </a:lnTo>
                  <a:lnTo>
                    <a:pt x="67" y="83"/>
                  </a:lnTo>
                  <a:lnTo>
                    <a:pt x="62" y="91"/>
                  </a:lnTo>
                  <a:lnTo>
                    <a:pt x="59" y="99"/>
                  </a:lnTo>
                  <a:lnTo>
                    <a:pt x="56" y="108"/>
                  </a:lnTo>
                  <a:lnTo>
                    <a:pt x="54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49"/>
                  </a:lnTo>
                  <a:lnTo>
                    <a:pt x="52" y="328"/>
                  </a:lnTo>
                  <a:lnTo>
                    <a:pt x="52" y="340"/>
                  </a:lnTo>
                  <a:lnTo>
                    <a:pt x="53" y="351"/>
                  </a:lnTo>
                  <a:lnTo>
                    <a:pt x="54" y="360"/>
                  </a:lnTo>
                  <a:lnTo>
                    <a:pt x="56" y="370"/>
                  </a:lnTo>
                  <a:lnTo>
                    <a:pt x="59" y="378"/>
                  </a:lnTo>
                  <a:lnTo>
                    <a:pt x="62" y="387"/>
                  </a:lnTo>
                  <a:lnTo>
                    <a:pt x="67" y="394"/>
                  </a:lnTo>
                  <a:lnTo>
                    <a:pt x="71" y="401"/>
                  </a:lnTo>
                  <a:lnTo>
                    <a:pt x="76" y="407"/>
                  </a:lnTo>
                  <a:lnTo>
                    <a:pt x="83" y="411"/>
                  </a:lnTo>
                  <a:lnTo>
                    <a:pt x="89" y="417"/>
                  </a:lnTo>
                  <a:lnTo>
                    <a:pt x="96" y="420"/>
                  </a:lnTo>
                  <a:lnTo>
                    <a:pt x="105" y="423"/>
                  </a:lnTo>
                  <a:lnTo>
                    <a:pt x="115" y="424"/>
                  </a:lnTo>
                  <a:lnTo>
                    <a:pt x="124" y="426"/>
                  </a:lnTo>
                  <a:lnTo>
                    <a:pt x="135" y="426"/>
                  </a:lnTo>
                  <a:lnTo>
                    <a:pt x="168" y="426"/>
                  </a:lnTo>
                  <a:lnTo>
                    <a:pt x="168" y="478"/>
                  </a:lnTo>
                  <a:lnTo>
                    <a:pt x="139" y="478"/>
                  </a:lnTo>
                  <a:lnTo>
                    <a:pt x="123" y="477"/>
                  </a:lnTo>
                  <a:lnTo>
                    <a:pt x="108" y="476"/>
                  </a:lnTo>
                  <a:lnTo>
                    <a:pt x="94" y="473"/>
                  </a:lnTo>
                  <a:lnTo>
                    <a:pt x="80" y="469"/>
                  </a:lnTo>
                  <a:lnTo>
                    <a:pt x="69" y="464"/>
                  </a:lnTo>
                  <a:lnTo>
                    <a:pt x="57" y="457"/>
                  </a:lnTo>
                  <a:lnTo>
                    <a:pt x="46" y="450"/>
                  </a:lnTo>
                  <a:lnTo>
                    <a:pt x="37" y="440"/>
                  </a:lnTo>
                  <a:lnTo>
                    <a:pt x="28" y="431"/>
                  </a:lnTo>
                  <a:lnTo>
                    <a:pt x="21" y="419"/>
                  </a:lnTo>
                  <a:lnTo>
                    <a:pt x="14" y="407"/>
                  </a:lnTo>
                  <a:lnTo>
                    <a:pt x="9" y="393"/>
                  </a:lnTo>
                  <a:lnTo>
                    <a:pt x="5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8"/>
                  </a:lnTo>
                  <a:lnTo>
                    <a:pt x="0" y="149"/>
                  </a:lnTo>
                  <a:lnTo>
                    <a:pt x="1" y="131"/>
                  </a:lnTo>
                  <a:lnTo>
                    <a:pt x="2" y="114"/>
                  </a:lnTo>
                  <a:lnTo>
                    <a:pt x="5" y="98"/>
                  </a:lnTo>
                  <a:lnTo>
                    <a:pt x="9" y="83"/>
                  </a:lnTo>
                  <a:lnTo>
                    <a:pt x="14" y="71"/>
                  </a:lnTo>
                  <a:lnTo>
                    <a:pt x="21" y="58"/>
                  </a:lnTo>
                  <a:lnTo>
                    <a:pt x="28" y="47"/>
                  </a:lnTo>
                  <a:lnTo>
                    <a:pt x="37" y="38"/>
                  </a:lnTo>
                  <a:lnTo>
                    <a:pt x="46" y="29"/>
                  </a:lnTo>
                  <a:lnTo>
                    <a:pt x="57" y="22"/>
                  </a:lnTo>
                  <a:lnTo>
                    <a:pt x="69" y="15"/>
                  </a:lnTo>
                  <a:lnTo>
                    <a:pt x="80" y="10"/>
                  </a:lnTo>
                  <a:lnTo>
                    <a:pt x="94" y="6"/>
                  </a:lnTo>
                  <a:lnTo>
                    <a:pt x="108" y="2"/>
                  </a:lnTo>
                  <a:lnTo>
                    <a:pt x="123" y="1"/>
                  </a:lnTo>
                  <a:lnTo>
                    <a:pt x="139" y="0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94" y="899"/>
              <a:ext cx="39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3"/>
                </a:cxn>
                <a:cxn ang="0">
                  <a:pos x="52" y="53"/>
                </a:cxn>
                <a:cxn ang="0">
                  <a:pos x="52" y="206"/>
                </a:cxn>
                <a:cxn ang="0">
                  <a:pos x="109" y="206"/>
                </a:cxn>
                <a:cxn ang="0">
                  <a:pos x="126" y="208"/>
                </a:cxn>
                <a:cxn ang="0">
                  <a:pos x="143" y="209"/>
                </a:cxn>
                <a:cxn ang="0">
                  <a:pos x="159" y="212"/>
                </a:cxn>
                <a:cxn ang="0">
                  <a:pos x="174" y="215"/>
                </a:cxn>
                <a:cxn ang="0">
                  <a:pos x="188" y="220"/>
                </a:cxn>
                <a:cxn ang="0">
                  <a:pos x="201" y="227"/>
                </a:cxn>
                <a:cxn ang="0">
                  <a:pos x="213" y="234"/>
                </a:cxn>
                <a:cxn ang="0">
                  <a:pos x="225" y="242"/>
                </a:cxn>
                <a:cxn ang="0">
                  <a:pos x="235" y="251"/>
                </a:cxn>
                <a:cxn ang="0">
                  <a:pos x="244" y="262"/>
                </a:cxn>
                <a:cxn ang="0">
                  <a:pos x="251" y="274"/>
                </a:cxn>
                <a:cxn ang="0">
                  <a:pos x="259" y="286"/>
                </a:cxn>
                <a:cxn ang="0">
                  <a:pos x="264" y="300"/>
                </a:cxn>
                <a:cxn ang="0">
                  <a:pos x="267" y="314"/>
                </a:cxn>
                <a:cxn ang="0">
                  <a:pos x="269" y="330"/>
                </a:cxn>
                <a:cxn ang="0">
                  <a:pos x="271" y="347"/>
                </a:cxn>
                <a:cxn ang="0">
                  <a:pos x="269" y="363"/>
                </a:cxn>
                <a:cxn ang="0">
                  <a:pos x="267" y="378"/>
                </a:cxn>
                <a:cxn ang="0">
                  <a:pos x="264" y="392"/>
                </a:cxn>
                <a:cxn ang="0">
                  <a:pos x="260" y="405"/>
                </a:cxn>
                <a:cxn ang="0">
                  <a:pos x="255" y="417"/>
                </a:cxn>
                <a:cxn ang="0">
                  <a:pos x="248" y="429"/>
                </a:cxn>
                <a:cxn ang="0">
                  <a:pos x="241" y="440"/>
                </a:cxn>
                <a:cxn ang="0">
                  <a:pos x="231" y="448"/>
                </a:cxn>
                <a:cxn ang="0">
                  <a:pos x="222" y="457"/>
                </a:cxn>
                <a:cxn ang="0">
                  <a:pos x="212" y="464"/>
                </a:cxn>
                <a:cxn ang="0">
                  <a:pos x="200" y="471"/>
                </a:cxn>
                <a:cxn ang="0">
                  <a:pos x="189" y="476"/>
                </a:cxn>
                <a:cxn ang="0">
                  <a:pos x="176" y="480"/>
                </a:cxn>
                <a:cxn ang="0">
                  <a:pos x="162" y="483"/>
                </a:cxn>
                <a:cxn ang="0">
                  <a:pos x="148" y="484"/>
                </a:cxn>
                <a:cxn ang="0">
                  <a:pos x="134" y="485"/>
                </a:cxn>
                <a:cxn ang="0">
                  <a:pos x="119" y="484"/>
                </a:cxn>
                <a:cxn ang="0">
                  <a:pos x="105" y="483"/>
                </a:cxn>
                <a:cxn ang="0">
                  <a:pos x="92" y="480"/>
                </a:cxn>
                <a:cxn ang="0">
                  <a:pos x="79" y="476"/>
                </a:cxn>
                <a:cxn ang="0">
                  <a:pos x="67" y="471"/>
                </a:cxn>
                <a:cxn ang="0">
                  <a:pos x="56" y="464"/>
                </a:cxn>
                <a:cxn ang="0">
                  <a:pos x="46" y="457"/>
                </a:cxn>
                <a:cxn ang="0">
                  <a:pos x="36" y="448"/>
                </a:cxn>
                <a:cxn ang="0">
                  <a:pos x="28" y="440"/>
                </a:cxn>
                <a:cxn ang="0">
                  <a:pos x="22" y="429"/>
                </a:cxn>
                <a:cxn ang="0">
                  <a:pos x="15" y="418"/>
                </a:cxn>
                <a:cxn ang="0">
                  <a:pos x="10" y="406"/>
                </a:cxn>
                <a:cxn ang="0">
                  <a:pos x="6" y="393"/>
                </a:cxn>
                <a:cxn ang="0">
                  <a:pos x="2" y="380"/>
                </a:cxn>
                <a:cxn ang="0">
                  <a:pos x="1" y="365"/>
                </a:cxn>
                <a:cxn ang="0">
                  <a:pos x="0" y="350"/>
                </a:cxn>
                <a:cxn ang="0">
                  <a:pos x="0" y="0"/>
                </a:cxn>
              </a:cxnLst>
              <a:rect l="0" t="0" r="r" b="b"/>
              <a:pathLst>
                <a:path w="271" h="485">
                  <a:moveTo>
                    <a:pt x="0" y="0"/>
                  </a:moveTo>
                  <a:lnTo>
                    <a:pt x="213" y="0"/>
                  </a:lnTo>
                  <a:lnTo>
                    <a:pt x="213" y="53"/>
                  </a:lnTo>
                  <a:lnTo>
                    <a:pt x="52" y="53"/>
                  </a:lnTo>
                  <a:lnTo>
                    <a:pt x="52" y="206"/>
                  </a:lnTo>
                  <a:lnTo>
                    <a:pt x="109" y="206"/>
                  </a:lnTo>
                  <a:lnTo>
                    <a:pt x="126" y="208"/>
                  </a:lnTo>
                  <a:lnTo>
                    <a:pt x="143" y="209"/>
                  </a:lnTo>
                  <a:lnTo>
                    <a:pt x="159" y="212"/>
                  </a:lnTo>
                  <a:lnTo>
                    <a:pt x="174" y="215"/>
                  </a:lnTo>
                  <a:lnTo>
                    <a:pt x="188" y="220"/>
                  </a:lnTo>
                  <a:lnTo>
                    <a:pt x="201" y="227"/>
                  </a:lnTo>
                  <a:lnTo>
                    <a:pt x="213" y="234"/>
                  </a:lnTo>
                  <a:lnTo>
                    <a:pt x="225" y="242"/>
                  </a:lnTo>
                  <a:lnTo>
                    <a:pt x="235" y="251"/>
                  </a:lnTo>
                  <a:lnTo>
                    <a:pt x="244" y="262"/>
                  </a:lnTo>
                  <a:lnTo>
                    <a:pt x="251" y="274"/>
                  </a:lnTo>
                  <a:lnTo>
                    <a:pt x="259" y="286"/>
                  </a:lnTo>
                  <a:lnTo>
                    <a:pt x="264" y="300"/>
                  </a:lnTo>
                  <a:lnTo>
                    <a:pt x="267" y="314"/>
                  </a:lnTo>
                  <a:lnTo>
                    <a:pt x="269" y="330"/>
                  </a:lnTo>
                  <a:lnTo>
                    <a:pt x="271" y="347"/>
                  </a:lnTo>
                  <a:lnTo>
                    <a:pt x="269" y="363"/>
                  </a:lnTo>
                  <a:lnTo>
                    <a:pt x="267" y="378"/>
                  </a:lnTo>
                  <a:lnTo>
                    <a:pt x="264" y="392"/>
                  </a:lnTo>
                  <a:lnTo>
                    <a:pt x="260" y="405"/>
                  </a:lnTo>
                  <a:lnTo>
                    <a:pt x="255" y="417"/>
                  </a:lnTo>
                  <a:lnTo>
                    <a:pt x="248" y="429"/>
                  </a:lnTo>
                  <a:lnTo>
                    <a:pt x="241" y="440"/>
                  </a:lnTo>
                  <a:lnTo>
                    <a:pt x="231" y="448"/>
                  </a:lnTo>
                  <a:lnTo>
                    <a:pt x="222" y="457"/>
                  </a:lnTo>
                  <a:lnTo>
                    <a:pt x="212" y="464"/>
                  </a:lnTo>
                  <a:lnTo>
                    <a:pt x="200" y="471"/>
                  </a:lnTo>
                  <a:lnTo>
                    <a:pt x="189" y="476"/>
                  </a:lnTo>
                  <a:lnTo>
                    <a:pt x="176" y="480"/>
                  </a:lnTo>
                  <a:lnTo>
                    <a:pt x="162" y="483"/>
                  </a:lnTo>
                  <a:lnTo>
                    <a:pt x="148" y="484"/>
                  </a:lnTo>
                  <a:lnTo>
                    <a:pt x="134" y="485"/>
                  </a:lnTo>
                  <a:lnTo>
                    <a:pt x="119" y="484"/>
                  </a:lnTo>
                  <a:lnTo>
                    <a:pt x="105" y="483"/>
                  </a:lnTo>
                  <a:lnTo>
                    <a:pt x="92" y="480"/>
                  </a:lnTo>
                  <a:lnTo>
                    <a:pt x="79" y="476"/>
                  </a:lnTo>
                  <a:lnTo>
                    <a:pt x="67" y="471"/>
                  </a:lnTo>
                  <a:lnTo>
                    <a:pt x="56" y="464"/>
                  </a:lnTo>
                  <a:lnTo>
                    <a:pt x="46" y="457"/>
                  </a:lnTo>
                  <a:lnTo>
                    <a:pt x="36" y="448"/>
                  </a:lnTo>
                  <a:lnTo>
                    <a:pt x="28" y="440"/>
                  </a:lnTo>
                  <a:lnTo>
                    <a:pt x="22" y="429"/>
                  </a:lnTo>
                  <a:lnTo>
                    <a:pt x="15" y="418"/>
                  </a:lnTo>
                  <a:lnTo>
                    <a:pt x="10" y="406"/>
                  </a:lnTo>
                  <a:lnTo>
                    <a:pt x="6" y="393"/>
                  </a:lnTo>
                  <a:lnTo>
                    <a:pt x="2" y="380"/>
                  </a:lnTo>
                  <a:lnTo>
                    <a:pt x="1" y="365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402" y="936"/>
              <a:ext cx="23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9"/>
                </a:cxn>
                <a:cxn ang="0">
                  <a:pos x="0" y="99"/>
                </a:cxn>
                <a:cxn ang="0">
                  <a:pos x="1" y="108"/>
                </a:cxn>
                <a:cxn ang="0">
                  <a:pos x="4" y="117"/>
                </a:cxn>
                <a:cxn ang="0">
                  <a:pos x="6" y="125"/>
                </a:cxn>
                <a:cxn ang="0">
                  <a:pos x="9" y="133"/>
                </a:cxn>
                <a:cxn ang="0">
                  <a:pos x="13" y="140"/>
                </a:cxn>
                <a:cxn ang="0">
                  <a:pos x="17" y="147"/>
                </a:cxn>
                <a:cxn ang="0">
                  <a:pos x="22" y="152"/>
                </a:cxn>
                <a:cxn ang="0">
                  <a:pos x="28" y="157"/>
                </a:cxn>
                <a:cxn ang="0">
                  <a:pos x="33" y="162"/>
                </a:cxn>
                <a:cxn ang="0">
                  <a:pos x="41" y="166"/>
                </a:cxn>
                <a:cxn ang="0">
                  <a:pos x="47" y="169"/>
                </a:cxn>
                <a:cxn ang="0">
                  <a:pos x="56" y="171"/>
                </a:cxn>
                <a:cxn ang="0">
                  <a:pos x="63" y="173"/>
                </a:cxn>
                <a:cxn ang="0">
                  <a:pos x="72" y="174"/>
                </a:cxn>
                <a:cxn ang="0">
                  <a:pos x="81" y="174"/>
                </a:cxn>
                <a:cxn ang="0">
                  <a:pos x="91" y="174"/>
                </a:cxn>
                <a:cxn ang="0">
                  <a:pos x="99" y="173"/>
                </a:cxn>
                <a:cxn ang="0">
                  <a:pos x="108" y="171"/>
                </a:cxn>
                <a:cxn ang="0">
                  <a:pos x="115" y="169"/>
                </a:cxn>
                <a:cxn ang="0">
                  <a:pos x="123" y="166"/>
                </a:cxn>
                <a:cxn ang="0">
                  <a:pos x="130" y="162"/>
                </a:cxn>
                <a:cxn ang="0">
                  <a:pos x="137" y="157"/>
                </a:cxn>
                <a:cxn ang="0">
                  <a:pos x="142" y="152"/>
                </a:cxn>
                <a:cxn ang="0">
                  <a:pos x="147" y="147"/>
                </a:cxn>
                <a:cxn ang="0">
                  <a:pos x="151" y="140"/>
                </a:cxn>
                <a:cxn ang="0">
                  <a:pos x="156" y="133"/>
                </a:cxn>
                <a:cxn ang="0">
                  <a:pos x="159" y="125"/>
                </a:cxn>
                <a:cxn ang="0">
                  <a:pos x="162" y="117"/>
                </a:cxn>
                <a:cxn ang="0">
                  <a:pos x="164" y="108"/>
                </a:cxn>
                <a:cxn ang="0">
                  <a:pos x="165" y="99"/>
                </a:cxn>
                <a:cxn ang="0">
                  <a:pos x="165" y="89"/>
                </a:cxn>
                <a:cxn ang="0">
                  <a:pos x="165" y="78"/>
                </a:cxn>
                <a:cxn ang="0">
                  <a:pos x="163" y="69"/>
                </a:cxn>
                <a:cxn ang="0">
                  <a:pos x="161" y="60"/>
                </a:cxn>
                <a:cxn ang="0">
                  <a:pos x="158" y="52"/>
                </a:cxn>
                <a:cxn ang="0">
                  <a:pos x="154" y="43"/>
                </a:cxn>
                <a:cxn ang="0">
                  <a:pos x="149" y="37"/>
                </a:cxn>
                <a:cxn ang="0">
                  <a:pos x="144" y="29"/>
                </a:cxn>
                <a:cxn ang="0">
                  <a:pos x="138" y="24"/>
                </a:cxn>
                <a:cxn ang="0">
                  <a:pos x="130" y="18"/>
                </a:cxn>
                <a:cxn ang="0">
                  <a:pos x="122" y="13"/>
                </a:cxn>
                <a:cxn ang="0">
                  <a:pos x="113" y="9"/>
                </a:cxn>
                <a:cxn ang="0">
                  <a:pos x="105" y="6"/>
                </a:cxn>
                <a:cxn ang="0">
                  <a:pos x="94" y="3"/>
                </a:cxn>
                <a:cxn ang="0">
                  <a:pos x="83" y="1"/>
                </a:cxn>
                <a:cxn ang="0">
                  <a:pos x="73" y="0"/>
                </a:cxn>
                <a:cxn ang="0">
                  <a:pos x="61" y="0"/>
                </a:cxn>
                <a:cxn ang="0">
                  <a:pos x="0" y="0"/>
                </a:cxn>
              </a:cxnLst>
              <a:rect l="0" t="0" r="r" b="b"/>
              <a:pathLst>
                <a:path w="165" h="174">
                  <a:moveTo>
                    <a:pt x="0" y="0"/>
                  </a:moveTo>
                  <a:lnTo>
                    <a:pt x="0" y="89"/>
                  </a:lnTo>
                  <a:lnTo>
                    <a:pt x="0" y="99"/>
                  </a:lnTo>
                  <a:lnTo>
                    <a:pt x="1" y="108"/>
                  </a:lnTo>
                  <a:lnTo>
                    <a:pt x="4" y="117"/>
                  </a:lnTo>
                  <a:lnTo>
                    <a:pt x="6" y="125"/>
                  </a:lnTo>
                  <a:lnTo>
                    <a:pt x="9" y="133"/>
                  </a:lnTo>
                  <a:lnTo>
                    <a:pt x="13" y="140"/>
                  </a:lnTo>
                  <a:lnTo>
                    <a:pt x="17" y="147"/>
                  </a:lnTo>
                  <a:lnTo>
                    <a:pt x="22" y="152"/>
                  </a:lnTo>
                  <a:lnTo>
                    <a:pt x="28" y="157"/>
                  </a:lnTo>
                  <a:lnTo>
                    <a:pt x="33" y="162"/>
                  </a:lnTo>
                  <a:lnTo>
                    <a:pt x="41" y="166"/>
                  </a:lnTo>
                  <a:lnTo>
                    <a:pt x="47" y="169"/>
                  </a:lnTo>
                  <a:lnTo>
                    <a:pt x="56" y="171"/>
                  </a:lnTo>
                  <a:lnTo>
                    <a:pt x="63" y="173"/>
                  </a:lnTo>
                  <a:lnTo>
                    <a:pt x="72" y="174"/>
                  </a:lnTo>
                  <a:lnTo>
                    <a:pt x="81" y="174"/>
                  </a:lnTo>
                  <a:lnTo>
                    <a:pt x="91" y="174"/>
                  </a:lnTo>
                  <a:lnTo>
                    <a:pt x="99" y="173"/>
                  </a:lnTo>
                  <a:lnTo>
                    <a:pt x="108" y="171"/>
                  </a:lnTo>
                  <a:lnTo>
                    <a:pt x="115" y="169"/>
                  </a:lnTo>
                  <a:lnTo>
                    <a:pt x="123" y="166"/>
                  </a:lnTo>
                  <a:lnTo>
                    <a:pt x="130" y="162"/>
                  </a:lnTo>
                  <a:lnTo>
                    <a:pt x="137" y="157"/>
                  </a:lnTo>
                  <a:lnTo>
                    <a:pt x="142" y="152"/>
                  </a:lnTo>
                  <a:lnTo>
                    <a:pt x="147" y="147"/>
                  </a:lnTo>
                  <a:lnTo>
                    <a:pt x="151" y="140"/>
                  </a:lnTo>
                  <a:lnTo>
                    <a:pt x="156" y="133"/>
                  </a:lnTo>
                  <a:lnTo>
                    <a:pt x="159" y="125"/>
                  </a:lnTo>
                  <a:lnTo>
                    <a:pt x="162" y="117"/>
                  </a:lnTo>
                  <a:lnTo>
                    <a:pt x="164" y="108"/>
                  </a:lnTo>
                  <a:lnTo>
                    <a:pt x="165" y="99"/>
                  </a:lnTo>
                  <a:lnTo>
                    <a:pt x="165" y="89"/>
                  </a:lnTo>
                  <a:lnTo>
                    <a:pt x="165" y="78"/>
                  </a:lnTo>
                  <a:lnTo>
                    <a:pt x="163" y="69"/>
                  </a:lnTo>
                  <a:lnTo>
                    <a:pt x="161" y="60"/>
                  </a:lnTo>
                  <a:lnTo>
                    <a:pt x="158" y="52"/>
                  </a:lnTo>
                  <a:lnTo>
                    <a:pt x="154" y="43"/>
                  </a:lnTo>
                  <a:lnTo>
                    <a:pt x="149" y="37"/>
                  </a:lnTo>
                  <a:lnTo>
                    <a:pt x="144" y="29"/>
                  </a:lnTo>
                  <a:lnTo>
                    <a:pt x="138" y="24"/>
                  </a:lnTo>
                  <a:lnTo>
                    <a:pt x="130" y="18"/>
                  </a:lnTo>
                  <a:lnTo>
                    <a:pt x="122" y="13"/>
                  </a:lnTo>
                  <a:lnTo>
                    <a:pt x="113" y="9"/>
                  </a:lnTo>
                  <a:lnTo>
                    <a:pt x="105" y="6"/>
                  </a:lnTo>
                  <a:lnTo>
                    <a:pt x="94" y="3"/>
                  </a:lnTo>
                  <a:lnTo>
                    <a:pt x="83" y="1"/>
                  </a:lnTo>
                  <a:lnTo>
                    <a:pt x="73" y="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693" y="1113"/>
              <a:ext cx="74" cy="68"/>
            </a:xfrm>
            <a:custGeom>
              <a:avLst/>
              <a:gdLst/>
              <a:ahLst/>
              <a:cxnLst>
                <a:cxn ang="0">
                  <a:pos x="147" y="55"/>
                </a:cxn>
                <a:cxn ang="0">
                  <a:pos x="124" y="56"/>
                </a:cxn>
                <a:cxn ang="0">
                  <a:pos x="103" y="60"/>
                </a:cxn>
                <a:cxn ang="0">
                  <a:pos x="88" y="67"/>
                </a:cxn>
                <a:cxn ang="0">
                  <a:pos x="76" y="78"/>
                </a:cxn>
                <a:cxn ang="0">
                  <a:pos x="66" y="92"/>
                </a:cxn>
                <a:cxn ang="0">
                  <a:pos x="60" y="108"/>
                </a:cxn>
                <a:cxn ang="0">
                  <a:pos x="56" y="128"/>
                </a:cxn>
                <a:cxn ang="0">
                  <a:pos x="55" y="150"/>
                </a:cxn>
                <a:cxn ang="0">
                  <a:pos x="224" y="208"/>
                </a:cxn>
                <a:cxn ang="0">
                  <a:pos x="55" y="260"/>
                </a:cxn>
                <a:cxn ang="0">
                  <a:pos x="55" y="341"/>
                </a:cxn>
                <a:cxn ang="0">
                  <a:pos x="58" y="362"/>
                </a:cxn>
                <a:cxn ang="0">
                  <a:pos x="63" y="380"/>
                </a:cxn>
                <a:cxn ang="0">
                  <a:pos x="70" y="396"/>
                </a:cxn>
                <a:cxn ang="0">
                  <a:pos x="81" y="408"/>
                </a:cxn>
                <a:cxn ang="0">
                  <a:pos x="94" y="418"/>
                </a:cxn>
                <a:cxn ang="0">
                  <a:pos x="109" y="424"/>
                </a:cxn>
                <a:cxn ang="0">
                  <a:pos x="128" y="427"/>
                </a:cxn>
                <a:cxn ang="0">
                  <a:pos x="224" y="427"/>
                </a:cxn>
                <a:cxn ang="0">
                  <a:pos x="151" y="480"/>
                </a:cxn>
                <a:cxn ang="0">
                  <a:pos x="116" y="478"/>
                </a:cxn>
                <a:cxn ang="0">
                  <a:pos x="85" y="471"/>
                </a:cxn>
                <a:cxn ang="0">
                  <a:pos x="60" y="459"/>
                </a:cxn>
                <a:cxn ang="0">
                  <a:pos x="39" y="442"/>
                </a:cxn>
                <a:cxn ang="0">
                  <a:pos x="22" y="421"/>
                </a:cxn>
                <a:cxn ang="0">
                  <a:pos x="10" y="394"/>
                </a:cxn>
                <a:cxn ang="0">
                  <a:pos x="2" y="364"/>
                </a:cxn>
                <a:cxn ang="0">
                  <a:pos x="0" y="329"/>
                </a:cxn>
                <a:cxn ang="0">
                  <a:pos x="1" y="132"/>
                </a:cxn>
                <a:cxn ang="0">
                  <a:pos x="6" y="100"/>
                </a:cxn>
                <a:cxn ang="0">
                  <a:pos x="15" y="73"/>
                </a:cxn>
                <a:cxn ang="0">
                  <a:pos x="29" y="49"/>
                </a:cxn>
                <a:cxn ang="0">
                  <a:pos x="47" y="30"/>
                </a:cxn>
                <a:cxn ang="0">
                  <a:pos x="70" y="15"/>
                </a:cxn>
                <a:cxn ang="0">
                  <a:pos x="97" y="6"/>
                </a:cxn>
                <a:cxn ang="0">
                  <a:pos x="129" y="1"/>
                </a:cxn>
                <a:cxn ang="0">
                  <a:pos x="522" y="0"/>
                </a:cxn>
                <a:cxn ang="0">
                  <a:pos x="391" y="55"/>
                </a:cxn>
                <a:cxn ang="0">
                  <a:pos x="339" y="480"/>
                </a:cxn>
                <a:cxn ang="0">
                  <a:pos x="224" y="55"/>
                </a:cxn>
              </a:cxnLst>
              <a:rect l="0" t="0" r="r" b="b"/>
              <a:pathLst>
                <a:path w="522" h="480">
                  <a:moveTo>
                    <a:pt x="224" y="55"/>
                  </a:moveTo>
                  <a:lnTo>
                    <a:pt x="147" y="55"/>
                  </a:lnTo>
                  <a:lnTo>
                    <a:pt x="134" y="55"/>
                  </a:lnTo>
                  <a:lnTo>
                    <a:pt x="124" y="56"/>
                  </a:lnTo>
                  <a:lnTo>
                    <a:pt x="113" y="58"/>
                  </a:lnTo>
                  <a:lnTo>
                    <a:pt x="103" y="60"/>
                  </a:lnTo>
                  <a:lnTo>
                    <a:pt x="95" y="64"/>
                  </a:lnTo>
                  <a:lnTo>
                    <a:pt x="88" y="67"/>
                  </a:lnTo>
                  <a:lnTo>
                    <a:pt x="81" y="73"/>
                  </a:lnTo>
                  <a:lnTo>
                    <a:pt x="76" y="78"/>
                  </a:lnTo>
                  <a:lnTo>
                    <a:pt x="70" y="84"/>
                  </a:lnTo>
                  <a:lnTo>
                    <a:pt x="66" y="92"/>
                  </a:lnTo>
                  <a:lnTo>
                    <a:pt x="62" y="99"/>
                  </a:lnTo>
                  <a:lnTo>
                    <a:pt x="60" y="108"/>
                  </a:lnTo>
                  <a:lnTo>
                    <a:pt x="58" y="117"/>
                  </a:lnTo>
                  <a:lnTo>
                    <a:pt x="56" y="128"/>
                  </a:lnTo>
                  <a:lnTo>
                    <a:pt x="55" y="139"/>
                  </a:lnTo>
                  <a:lnTo>
                    <a:pt x="55" y="150"/>
                  </a:lnTo>
                  <a:lnTo>
                    <a:pt x="55" y="208"/>
                  </a:lnTo>
                  <a:lnTo>
                    <a:pt x="224" y="208"/>
                  </a:lnTo>
                  <a:lnTo>
                    <a:pt x="224" y="260"/>
                  </a:lnTo>
                  <a:lnTo>
                    <a:pt x="55" y="260"/>
                  </a:lnTo>
                  <a:lnTo>
                    <a:pt x="55" y="329"/>
                  </a:lnTo>
                  <a:lnTo>
                    <a:pt x="55" y="341"/>
                  </a:lnTo>
                  <a:lnTo>
                    <a:pt x="56" y="352"/>
                  </a:lnTo>
                  <a:lnTo>
                    <a:pt x="58" y="362"/>
                  </a:lnTo>
                  <a:lnTo>
                    <a:pt x="60" y="372"/>
                  </a:lnTo>
                  <a:lnTo>
                    <a:pt x="63" y="380"/>
                  </a:lnTo>
                  <a:lnTo>
                    <a:pt x="66" y="389"/>
                  </a:lnTo>
                  <a:lnTo>
                    <a:pt x="70" y="396"/>
                  </a:lnTo>
                  <a:lnTo>
                    <a:pt x="76" y="403"/>
                  </a:lnTo>
                  <a:lnTo>
                    <a:pt x="81" y="408"/>
                  </a:lnTo>
                  <a:lnTo>
                    <a:pt x="86" y="413"/>
                  </a:lnTo>
                  <a:lnTo>
                    <a:pt x="94" y="418"/>
                  </a:lnTo>
                  <a:lnTo>
                    <a:pt x="101" y="421"/>
                  </a:lnTo>
                  <a:lnTo>
                    <a:pt x="109" y="424"/>
                  </a:lnTo>
                  <a:lnTo>
                    <a:pt x="118" y="426"/>
                  </a:lnTo>
                  <a:lnTo>
                    <a:pt x="128" y="427"/>
                  </a:lnTo>
                  <a:lnTo>
                    <a:pt x="138" y="427"/>
                  </a:lnTo>
                  <a:lnTo>
                    <a:pt x="224" y="427"/>
                  </a:lnTo>
                  <a:lnTo>
                    <a:pt x="224" y="480"/>
                  </a:lnTo>
                  <a:lnTo>
                    <a:pt x="151" y="480"/>
                  </a:lnTo>
                  <a:lnTo>
                    <a:pt x="133" y="479"/>
                  </a:lnTo>
                  <a:lnTo>
                    <a:pt x="116" y="478"/>
                  </a:lnTo>
                  <a:lnTo>
                    <a:pt x="100" y="475"/>
                  </a:lnTo>
                  <a:lnTo>
                    <a:pt x="85" y="471"/>
                  </a:lnTo>
                  <a:lnTo>
                    <a:pt x="72" y="466"/>
                  </a:lnTo>
                  <a:lnTo>
                    <a:pt x="60" y="459"/>
                  </a:lnTo>
                  <a:lnTo>
                    <a:pt x="48" y="451"/>
                  </a:lnTo>
                  <a:lnTo>
                    <a:pt x="39" y="442"/>
                  </a:lnTo>
                  <a:lnTo>
                    <a:pt x="29" y="431"/>
                  </a:lnTo>
                  <a:lnTo>
                    <a:pt x="22" y="421"/>
                  </a:lnTo>
                  <a:lnTo>
                    <a:pt x="15" y="408"/>
                  </a:lnTo>
                  <a:lnTo>
                    <a:pt x="10" y="394"/>
                  </a:lnTo>
                  <a:lnTo>
                    <a:pt x="6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6" y="100"/>
                  </a:lnTo>
                  <a:lnTo>
                    <a:pt x="10" y="86"/>
                  </a:lnTo>
                  <a:lnTo>
                    <a:pt x="15" y="73"/>
                  </a:lnTo>
                  <a:lnTo>
                    <a:pt x="22" y="60"/>
                  </a:lnTo>
                  <a:lnTo>
                    <a:pt x="29" y="49"/>
                  </a:lnTo>
                  <a:lnTo>
                    <a:pt x="38" y="39"/>
                  </a:lnTo>
                  <a:lnTo>
                    <a:pt x="47" y="30"/>
                  </a:lnTo>
                  <a:lnTo>
                    <a:pt x="59" y="23"/>
                  </a:lnTo>
                  <a:lnTo>
                    <a:pt x="70" y="15"/>
                  </a:lnTo>
                  <a:lnTo>
                    <a:pt x="83" y="10"/>
                  </a:lnTo>
                  <a:lnTo>
                    <a:pt x="97" y="6"/>
                  </a:lnTo>
                  <a:lnTo>
                    <a:pt x="113" y="2"/>
                  </a:lnTo>
                  <a:lnTo>
                    <a:pt x="129" y="1"/>
                  </a:lnTo>
                  <a:lnTo>
                    <a:pt x="146" y="0"/>
                  </a:lnTo>
                  <a:lnTo>
                    <a:pt x="522" y="0"/>
                  </a:lnTo>
                  <a:lnTo>
                    <a:pt x="522" y="55"/>
                  </a:lnTo>
                  <a:lnTo>
                    <a:pt x="391" y="55"/>
                  </a:lnTo>
                  <a:lnTo>
                    <a:pt x="391" y="480"/>
                  </a:lnTo>
                  <a:lnTo>
                    <a:pt x="339" y="480"/>
                  </a:lnTo>
                  <a:lnTo>
                    <a:pt x="339" y="55"/>
                  </a:lnTo>
                  <a:lnTo>
                    <a:pt x="224" y="55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2" name="Freeform 38"/>
            <p:cNvSpPr>
              <a:spLocks/>
            </p:cNvSpPr>
            <p:nvPr/>
          </p:nvSpPr>
          <p:spPr bwMode="auto">
            <a:xfrm>
              <a:off x="408" y="1113"/>
              <a:ext cx="40" cy="6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403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80"/>
                </a:cxn>
                <a:cxn ang="0">
                  <a:pos x="229" y="480"/>
                </a:cxn>
                <a:cxn ang="0">
                  <a:pos x="229" y="78"/>
                </a:cxn>
                <a:cxn ang="0">
                  <a:pos x="64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281" h="480">
                  <a:moveTo>
                    <a:pt x="53" y="0"/>
                  </a:moveTo>
                  <a:lnTo>
                    <a:pt x="53" y="403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80"/>
                  </a:lnTo>
                  <a:lnTo>
                    <a:pt x="229" y="480"/>
                  </a:lnTo>
                  <a:lnTo>
                    <a:pt x="229" y="78"/>
                  </a:lnTo>
                  <a:lnTo>
                    <a:pt x="64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5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3" name="Freeform 39"/>
            <p:cNvSpPr>
              <a:spLocks/>
            </p:cNvSpPr>
            <p:nvPr/>
          </p:nvSpPr>
          <p:spPr bwMode="auto">
            <a:xfrm>
              <a:off x="455" y="1113"/>
              <a:ext cx="38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1"/>
                </a:cxn>
                <a:cxn ang="0">
                  <a:pos x="167" y="6"/>
                </a:cxn>
                <a:cxn ang="0">
                  <a:pos x="196" y="14"/>
                </a:cxn>
                <a:cxn ang="0">
                  <a:pos x="220" y="26"/>
                </a:cxn>
                <a:cxn ang="0">
                  <a:pos x="239" y="43"/>
                </a:cxn>
                <a:cxn ang="0">
                  <a:pos x="253" y="63"/>
                </a:cxn>
                <a:cxn ang="0">
                  <a:pos x="263" y="86"/>
                </a:cxn>
                <a:cxn ang="0">
                  <a:pos x="267" y="114"/>
                </a:cxn>
                <a:cxn ang="0">
                  <a:pos x="268" y="140"/>
                </a:cxn>
                <a:cxn ang="0">
                  <a:pos x="265" y="159"/>
                </a:cxn>
                <a:cxn ang="0">
                  <a:pos x="259" y="176"/>
                </a:cxn>
                <a:cxn ang="0">
                  <a:pos x="253" y="190"/>
                </a:cxn>
                <a:cxn ang="0">
                  <a:pos x="243" y="203"/>
                </a:cxn>
                <a:cxn ang="0">
                  <a:pos x="232" y="213"/>
                </a:cxn>
                <a:cxn ang="0">
                  <a:pos x="218" y="223"/>
                </a:cxn>
                <a:cxn ang="0">
                  <a:pos x="194" y="234"/>
                </a:cxn>
                <a:cxn ang="0">
                  <a:pos x="211" y="242"/>
                </a:cxn>
                <a:cxn ang="0">
                  <a:pos x="226" y="250"/>
                </a:cxn>
                <a:cxn ang="0">
                  <a:pos x="239" y="261"/>
                </a:cxn>
                <a:cxn ang="0">
                  <a:pos x="249" y="273"/>
                </a:cxn>
                <a:cxn ang="0">
                  <a:pos x="257" y="288"/>
                </a:cxn>
                <a:cxn ang="0">
                  <a:pos x="264" y="304"/>
                </a:cxn>
                <a:cxn ang="0">
                  <a:pos x="267" y="322"/>
                </a:cxn>
                <a:cxn ang="0">
                  <a:pos x="268" y="343"/>
                </a:cxn>
                <a:cxn ang="0">
                  <a:pos x="266" y="376"/>
                </a:cxn>
                <a:cxn ang="0">
                  <a:pos x="258" y="404"/>
                </a:cxn>
                <a:cxn ang="0">
                  <a:pos x="247" y="427"/>
                </a:cxn>
                <a:cxn ang="0">
                  <a:pos x="230" y="446"/>
                </a:cxn>
                <a:cxn ang="0">
                  <a:pos x="208" y="461"/>
                </a:cxn>
                <a:cxn ang="0">
                  <a:pos x="182" y="472"/>
                </a:cxn>
                <a:cxn ang="0">
                  <a:pos x="151" y="478"/>
                </a:cxn>
                <a:cxn ang="0">
                  <a:pos x="116" y="480"/>
                </a:cxn>
              </a:cxnLst>
              <a:rect l="0" t="0" r="r" b="b"/>
              <a:pathLst>
                <a:path w="268" h="480">
                  <a:moveTo>
                    <a:pt x="0" y="480"/>
                  </a:moveTo>
                  <a:lnTo>
                    <a:pt x="0" y="0"/>
                  </a:lnTo>
                  <a:lnTo>
                    <a:pt x="116" y="0"/>
                  </a:lnTo>
                  <a:lnTo>
                    <a:pt x="134" y="1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9"/>
                  </a:lnTo>
                  <a:lnTo>
                    <a:pt x="196" y="14"/>
                  </a:lnTo>
                  <a:lnTo>
                    <a:pt x="208" y="19"/>
                  </a:lnTo>
                  <a:lnTo>
                    <a:pt x="220" y="26"/>
                  </a:lnTo>
                  <a:lnTo>
                    <a:pt x="230" y="34"/>
                  </a:lnTo>
                  <a:lnTo>
                    <a:pt x="239" y="43"/>
                  </a:lnTo>
                  <a:lnTo>
                    <a:pt x="247" y="52"/>
                  </a:lnTo>
                  <a:lnTo>
                    <a:pt x="253" y="63"/>
                  </a:lnTo>
                  <a:lnTo>
                    <a:pt x="258" y="75"/>
                  </a:lnTo>
                  <a:lnTo>
                    <a:pt x="263" y="86"/>
                  </a:lnTo>
                  <a:lnTo>
                    <a:pt x="266" y="100"/>
                  </a:lnTo>
                  <a:lnTo>
                    <a:pt x="267" y="114"/>
                  </a:lnTo>
                  <a:lnTo>
                    <a:pt x="268" y="129"/>
                  </a:lnTo>
                  <a:lnTo>
                    <a:pt x="268" y="140"/>
                  </a:lnTo>
                  <a:lnTo>
                    <a:pt x="267" y="149"/>
                  </a:lnTo>
                  <a:lnTo>
                    <a:pt x="265" y="159"/>
                  </a:lnTo>
                  <a:lnTo>
                    <a:pt x="263" y="167"/>
                  </a:lnTo>
                  <a:lnTo>
                    <a:pt x="259" y="176"/>
                  </a:lnTo>
                  <a:lnTo>
                    <a:pt x="256" y="183"/>
                  </a:lnTo>
                  <a:lnTo>
                    <a:pt x="253" y="190"/>
                  </a:lnTo>
                  <a:lnTo>
                    <a:pt x="248" y="196"/>
                  </a:lnTo>
                  <a:lnTo>
                    <a:pt x="243" y="203"/>
                  </a:lnTo>
                  <a:lnTo>
                    <a:pt x="237" y="208"/>
                  </a:lnTo>
                  <a:lnTo>
                    <a:pt x="232" y="213"/>
                  </a:lnTo>
                  <a:lnTo>
                    <a:pt x="225" y="219"/>
                  </a:lnTo>
                  <a:lnTo>
                    <a:pt x="218" y="223"/>
                  </a:lnTo>
                  <a:lnTo>
                    <a:pt x="210" y="227"/>
                  </a:lnTo>
                  <a:lnTo>
                    <a:pt x="194" y="234"/>
                  </a:lnTo>
                  <a:lnTo>
                    <a:pt x="203" y="238"/>
                  </a:lnTo>
                  <a:lnTo>
                    <a:pt x="211" y="242"/>
                  </a:lnTo>
                  <a:lnTo>
                    <a:pt x="219" y="246"/>
                  </a:lnTo>
                  <a:lnTo>
                    <a:pt x="226" y="250"/>
                  </a:lnTo>
                  <a:lnTo>
                    <a:pt x="233" y="256"/>
                  </a:lnTo>
                  <a:lnTo>
                    <a:pt x="239" y="261"/>
                  </a:lnTo>
                  <a:lnTo>
                    <a:pt x="244" y="266"/>
                  </a:lnTo>
                  <a:lnTo>
                    <a:pt x="249" y="273"/>
                  </a:lnTo>
                  <a:lnTo>
                    <a:pt x="253" y="280"/>
                  </a:lnTo>
                  <a:lnTo>
                    <a:pt x="257" y="288"/>
                  </a:lnTo>
                  <a:lnTo>
                    <a:pt x="260" y="295"/>
                  </a:lnTo>
                  <a:lnTo>
                    <a:pt x="264" y="304"/>
                  </a:lnTo>
                  <a:lnTo>
                    <a:pt x="265" y="313"/>
                  </a:lnTo>
                  <a:lnTo>
                    <a:pt x="267" y="322"/>
                  </a:lnTo>
                  <a:lnTo>
                    <a:pt x="268" y="332"/>
                  </a:lnTo>
                  <a:lnTo>
                    <a:pt x="268" y="343"/>
                  </a:lnTo>
                  <a:lnTo>
                    <a:pt x="267" y="360"/>
                  </a:lnTo>
                  <a:lnTo>
                    <a:pt x="266" y="376"/>
                  </a:lnTo>
                  <a:lnTo>
                    <a:pt x="263" y="390"/>
                  </a:lnTo>
                  <a:lnTo>
                    <a:pt x="258" y="404"/>
                  </a:lnTo>
                  <a:lnTo>
                    <a:pt x="253" y="416"/>
                  </a:lnTo>
                  <a:lnTo>
                    <a:pt x="247" y="427"/>
                  </a:lnTo>
                  <a:lnTo>
                    <a:pt x="239" y="438"/>
                  </a:lnTo>
                  <a:lnTo>
                    <a:pt x="230" y="446"/>
                  </a:lnTo>
                  <a:lnTo>
                    <a:pt x="220" y="455"/>
                  </a:lnTo>
                  <a:lnTo>
                    <a:pt x="208" y="461"/>
                  </a:lnTo>
                  <a:lnTo>
                    <a:pt x="196" y="468"/>
                  </a:lnTo>
                  <a:lnTo>
                    <a:pt x="182" y="472"/>
                  </a:lnTo>
                  <a:lnTo>
                    <a:pt x="167" y="476"/>
                  </a:lnTo>
                  <a:lnTo>
                    <a:pt x="151" y="478"/>
                  </a:lnTo>
                  <a:lnTo>
                    <a:pt x="134" y="480"/>
                  </a:lnTo>
                  <a:lnTo>
                    <a:pt x="116" y="480"/>
                  </a:lnTo>
                  <a:lnTo>
                    <a:pt x="0" y="48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4" name="Freeform 40"/>
            <p:cNvSpPr>
              <a:spLocks/>
            </p:cNvSpPr>
            <p:nvPr/>
          </p:nvSpPr>
          <p:spPr bwMode="auto">
            <a:xfrm>
              <a:off x="462" y="1150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"/>
                </a:cxn>
                <a:cxn ang="0">
                  <a:pos x="64" y="167"/>
                </a:cxn>
                <a:cxn ang="0">
                  <a:pos x="84" y="166"/>
                </a:cxn>
                <a:cxn ang="0">
                  <a:pos x="93" y="165"/>
                </a:cxn>
                <a:cxn ang="0">
                  <a:pos x="103" y="164"/>
                </a:cxn>
                <a:cxn ang="0">
                  <a:pos x="112" y="162"/>
                </a:cxn>
                <a:cxn ang="0">
                  <a:pos x="120" y="160"/>
                </a:cxn>
                <a:cxn ang="0">
                  <a:pos x="128" y="157"/>
                </a:cxn>
                <a:cxn ang="0">
                  <a:pos x="134" y="152"/>
                </a:cxn>
                <a:cxn ang="0">
                  <a:pos x="140" y="147"/>
                </a:cxn>
                <a:cxn ang="0">
                  <a:pos x="147" y="141"/>
                </a:cxn>
                <a:cxn ang="0">
                  <a:pos x="151" y="134"/>
                </a:cxn>
                <a:cxn ang="0">
                  <a:pos x="155" y="127"/>
                </a:cxn>
                <a:cxn ang="0">
                  <a:pos x="158" y="117"/>
                </a:cxn>
                <a:cxn ang="0">
                  <a:pos x="161" y="108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2"/>
                </a:cxn>
                <a:cxn ang="0">
                  <a:pos x="161" y="63"/>
                </a:cxn>
                <a:cxn ang="0">
                  <a:pos x="159" y="53"/>
                </a:cxn>
                <a:cxn ang="0">
                  <a:pos x="156" y="45"/>
                </a:cxn>
                <a:cxn ang="0">
                  <a:pos x="153" y="37"/>
                </a:cxn>
                <a:cxn ang="0">
                  <a:pos x="148" y="31"/>
                </a:cxn>
                <a:cxn ang="0">
                  <a:pos x="144" y="25"/>
                </a:cxn>
                <a:cxn ang="0">
                  <a:pos x="137" y="19"/>
                </a:cxn>
                <a:cxn ang="0">
                  <a:pos x="131" y="15"/>
                </a:cxn>
                <a:cxn ang="0">
                  <a:pos x="123" y="11"/>
                </a:cxn>
                <a:cxn ang="0">
                  <a:pos x="115" y="7"/>
                </a:cxn>
                <a:cxn ang="0">
                  <a:pos x="106" y="4"/>
                </a:cxn>
                <a:cxn ang="0">
                  <a:pos x="97" y="2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67">
                  <a:moveTo>
                    <a:pt x="0" y="0"/>
                  </a:moveTo>
                  <a:lnTo>
                    <a:pt x="0" y="167"/>
                  </a:lnTo>
                  <a:lnTo>
                    <a:pt x="64" y="167"/>
                  </a:lnTo>
                  <a:lnTo>
                    <a:pt x="84" y="166"/>
                  </a:lnTo>
                  <a:lnTo>
                    <a:pt x="93" y="165"/>
                  </a:lnTo>
                  <a:lnTo>
                    <a:pt x="103" y="164"/>
                  </a:lnTo>
                  <a:lnTo>
                    <a:pt x="112" y="162"/>
                  </a:lnTo>
                  <a:lnTo>
                    <a:pt x="120" y="160"/>
                  </a:lnTo>
                  <a:lnTo>
                    <a:pt x="128" y="157"/>
                  </a:lnTo>
                  <a:lnTo>
                    <a:pt x="134" y="152"/>
                  </a:lnTo>
                  <a:lnTo>
                    <a:pt x="140" y="147"/>
                  </a:lnTo>
                  <a:lnTo>
                    <a:pt x="147" y="141"/>
                  </a:lnTo>
                  <a:lnTo>
                    <a:pt x="151" y="134"/>
                  </a:lnTo>
                  <a:lnTo>
                    <a:pt x="155" y="127"/>
                  </a:lnTo>
                  <a:lnTo>
                    <a:pt x="158" y="117"/>
                  </a:lnTo>
                  <a:lnTo>
                    <a:pt x="161" y="108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2"/>
                  </a:lnTo>
                  <a:lnTo>
                    <a:pt x="161" y="63"/>
                  </a:lnTo>
                  <a:lnTo>
                    <a:pt x="159" y="53"/>
                  </a:lnTo>
                  <a:lnTo>
                    <a:pt x="156" y="45"/>
                  </a:lnTo>
                  <a:lnTo>
                    <a:pt x="153" y="37"/>
                  </a:lnTo>
                  <a:lnTo>
                    <a:pt x="148" y="31"/>
                  </a:lnTo>
                  <a:lnTo>
                    <a:pt x="144" y="25"/>
                  </a:lnTo>
                  <a:lnTo>
                    <a:pt x="137" y="19"/>
                  </a:lnTo>
                  <a:lnTo>
                    <a:pt x="131" y="15"/>
                  </a:lnTo>
                  <a:lnTo>
                    <a:pt x="123" y="11"/>
                  </a:lnTo>
                  <a:lnTo>
                    <a:pt x="115" y="7"/>
                  </a:lnTo>
                  <a:lnTo>
                    <a:pt x="106" y="4"/>
                  </a:lnTo>
                  <a:lnTo>
                    <a:pt x="97" y="2"/>
                  </a:lnTo>
                  <a:lnTo>
                    <a:pt x="86" y="1"/>
                  </a:lnTo>
                  <a:lnTo>
                    <a:pt x="75" y="0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62" y="1121"/>
              <a:ext cx="23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3"/>
                </a:cxn>
                <a:cxn ang="0">
                  <a:pos x="64" y="153"/>
                </a:cxn>
                <a:cxn ang="0">
                  <a:pos x="75" y="153"/>
                </a:cxn>
                <a:cxn ang="0">
                  <a:pos x="86" y="152"/>
                </a:cxn>
                <a:cxn ang="0">
                  <a:pos x="97" y="151"/>
                </a:cxn>
                <a:cxn ang="0">
                  <a:pos x="106" y="149"/>
                </a:cxn>
                <a:cxn ang="0">
                  <a:pos x="115" y="146"/>
                </a:cxn>
                <a:cxn ang="0">
                  <a:pos x="123" y="143"/>
                </a:cxn>
                <a:cxn ang="0">
                  <a:pos x="131" y="139"/>
                </a:cxn>
                <a:cxn ang="0">
                  <a:pos x="137" y="135"/>
                </a:cxn>
                <a:cxn ang="0">
                  <a:pos x="144" y="129"/>
                </a:cxn>
                <a:cxn ang="0">
                  <a:pos x="148" y="124"/>
                </a:cxn>
                <a:cxn ang="0">
                  <a:pos x="153" y="118"/>
                </a:cxn>
                <a:cxn ang="0">
                  <a:pos x="156" y="110"/>
                </a:cxn>
                <a:cxn ang="0">
                  <a:pos x="159" y="103"/>
                </a:cxn>
                <a:cxn ang="0">
                  <a:pos x="161" y="93"/>
                </a:cxn>
                <a:cxn ang="0">
                  <a:pos x="163" y="85"/>
                </a:cxn>
                <a:cxn ang="0">
                  <a:pos x="163" y="74"/>
                </a:cxn>
                <a:cxn ang="0">
                  <a:pos x="163" y="64"/>
                </a:cxn>
                <a:cxn ang="0">
                  <a:pos x="161" y="55"/>
                </a:cxn>
                <a:cxn ang="0">
                  <a:pos x="158" y="47"/>
                </a:cxn>
                <a:cxn ang="0">
                  <a:pos x="156" y="40"/>
                </a:cxn>
                <a:cxn ang="0">
                  <a:pos x="152" y="33"/>
                </a:cxn>
                <a:cxn ang="0">
                  <a:pos x="148" y="26"/>
                </a:cxn>
                <a:cxn ang="0">
                  <a:pos x="142" y="21"/>
                </a:cxn>
                <a:cxn ang="0">
                  <a:pos x="137" y="17"/>
                </a:cxn>
                <a:cxn ang="0">
                  <a:pos x="130" y="12"/>
                </a:cxn>
                <a:cxn ang="0">
                  <a:pos x="122" y="9"/>
                </a:cxn>
                <a:cxn ang="0">
                  <a:pos x="115" y="6"/>
                </a:cxn>
                <a:cxn ang="0">
                  <a:pos x="105" y="4"/>
                </a:cxn>
                <a:cxn ang="0">
                  <a:pos x="96" y="2"/>
                </a:cxn>
                <a:cxn ang="0">
                  <a:pos x="86" y="1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53">
                  <a:moveTo>
                    <a:pt x="0" y="0"/>
                  </a:moveTo>
                  <a:lnTo>
                    <a:pt x="0" y="153"/>
                  </a:lnTo>
                  <a:lnTo>
                    <a:pt x="64" y="153"/>
                  </a:lnTo>
                  <a:lnTo>
                    <a:pt x="75" y="153"/>
                  </a:lnTo>
                  <a:lnTo>
                    <a:pt x="86" y="152"/>
                  </a:lnTo>
                  <a:lnTo>
                    <a:pt x="97" y="151"/>
                  </a:lnTo>
                  <a:lnTo>
                    <a:pt x="106" y="149"/>
                  </a:lnTo>
                  <a:lnTo>
                    <a:pt x="115" y="146"/>
                  </a:lnTo>
                  <a:lnTo>
                    <a:pt x="123" y="143"/>
                  </a:lnTo>
                  <a:lnTo>
                    <a:pt x="131" y="139"/>
                  </a:lnTo>
                  <a:lnTo>
                    <a:pt x="137" y="135"/>
                  </a:lnTo>
                  <a:lnTo>
                    <a:pt x="144" y="129"/>
                  </a:lnTo>
                  <a:lnTo>
                    <a:pt x="148" y="124"/>
                  </a:lnTo>
                  <a:lnTo>
                    <a:pt x="153" y="118"/>
                  </a:lnTo>
                  <a:lnTo>
                    <a:pt x="156" y="110"/>
                  </a:lnTo>
                  <a:lnTo>
                    <a:pt x="159" y="103"/>
                  </a:lnTo>
                  <a:lnTo>
                    <a:pt x="161" y="93"/>
                  </a:lnTo>
                  <a:lnTo>
                    <a:pt x="163" y="85"/>
                  </a:lnTo>
                  <a:lnTo>
                    <a:pt x="163" y="74"/>
                  </a:lnTo>
                  <a:lnTo>
                    <a:pt x="163" y="64"/>
                  </a:lnTo>
                  <a:lnTo>
                    <a:pt x="161" y="55"/>
                  </a:lnTo>
                  <a:lnTo>
                    <a:pt x="158" y="47"/>
                  </a:lnTo>
                  <a:lnTo>
                    <a:pt x="156" y="40"/>
                  </a:lnTo>
                  <a:lnTo>
                    <a:pt x="152" y="33"/>
                  </a:lnTo>
                  <a:lnTo>
                    <a:pt x="148" y="26"/>
                  </a:lnTo>
                  <a:lnTo>
                    <a:pt x="142" y="21"/>
                  </a:lnTo>
                  <a:lnTo>
                    <a:pt x="137" y="17"/>
                  </a:lnTo>
                  <a:lnTo>
                    <a:pt x="130" y="12"/>
                  </a:lnTo>
                  <a:lnTo>
                    <a:pt x="122" y="9"/>
                  </a:lnTo>
                  <a:lnTo>
                    <a:pt x="115" y="6"/>
                  </a:lnTo>
                  <a:lnTo>
                    <a:pt x="105" y="4"/>
                  </a:lnTo>
                  <a:lnTo>
                    <a:pt x="96" y="2"/>
                  </a:lnTo>
                  <a:lnTo>
                    <a:pt x="86" y="1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497" y="1113"/>
              <a:ext cx="32" cy="68"/>
            </a:xfrm>
            <a:custGeom>
              <a:avLst/>
              <a:gdLst/>
              <a:ahLst/>
              <a:cxnLst>
                <a:cxn ang="0">
                  <a:pos x="222" y="55"/>
                </a:cxn>
                <a:cxn ang="0">
                  <a:pos x="132" y="55"/>
                </a:cxn>
                <a:cxn ang="0">
                  <a:pos x="110" y="58"/>
                </a:cxn>
                <a:cxn ang="0">
                  <a:pos x="92" y="64"/>
                </a:cxn>
                <a:cxn ang="0">
                  <a:pos x="78" y="73"/>
                </a:cxn>
                <a:cxn ang="0">
                  <a:pos x="68" y="84"/>
                </a:cxn>
                <a:cxn ang="0">
                  <a:pos x="59" y="99"/>
                </a:cxn>
                <a:cxn ang="0">
                  <a:pos x="55" y="117"/>
                </a:cxn>
                <a:cxn ang="0">
                  <a:pos x="52" y="139"/>
                </a:cxn>
                <a:cxn ang="0">
                  <a:pos x="52" y="208"/>
                </a:cxn>
                <a:cxn ang="0">
                  <a:pos x="222" y="260"/>
                </a:cxn>
                <a:cxn ang="0">
                  <a:pos x="52" y="329"/>
                </a:cxn>
                <a:cxn ang="0">
                  <a:pos x="53" y="352"/>
                </a:cxn>
                <a:cxn ang="0">
                  <a:pos x="57" y="372"/>
                </a:cxn>
                <a:cxn ang="0">
                  <a:pos x="64" y="389"/>
                </a:cxn>
                <a:cxn ang="0">
                  <a:pos x="73" y="403"/>
                </a:cxn>
                <a:cxn ang="0">
                  <a:pos x="84" y="413"/>
                </a:cxn>
                <a:cxn ang="0">
                  <a:pos x="99" y="421"/>
                </a:cxn>
                <a:cxn ang="0">
                  <a:pos x="116" y="426"/>
                </a:cxn>
                <a:cxn ang="0">
                  <a:pos x="135" y="427"/>
                </a:cxn>
                <a:cxn ang="0">
                  <a:pos x="222" y="480"/>
                </a:cxn>
                <a:cxn ang="0">
                  <a:pos x="131" y="479"/>
                </a:cxn>
                <a:cxn ang="0">
                  <a:pos x="99" y="475"/>
                </a:cxn>
                <a:cxn ang="0">
                  <a:pos x="70" y="466"/>
                </a:cxn>
                <a:cxn ang="0">
                  <a:pos x="46" y="451"/>
                </a:cxn>
                <a:cxn ang="0">
                  <a:pos x="28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9" y="86"/>
                </a:cxn>
                <a:cxn ang="0">
                  <a:pos x="21" y="60"/>
                </a:cxn>
                <a:cxn ang="0">
                  <a:pos x="37" y="39"/>
                </a:cxn>
                <a:cxn ang="0">
                  <a:pos x="57" y="23"/>
                </a:cxn>
                <a:cxn ang="0">
                  <a:pos x="82" y="10"/>
                </a:cxn>
                <a:cxn ang="0">
                  <a:pos x="111" y="2"/>
                </a:cxn>
                <a:cxn ang="0">
                  <a:pos x="144" y="0"/>
                </a:cxn>
              </a:cxnLst>
              <a:rect l="0" t="0" r="r" b="b"/>
              <a:pathLst>
                <a:path w="222" h="480">
                  <a:moveTo>
                    <a:pt x="222" y="0"/>
                  </a:moveTo>
                  <a:lnTo>
                    <a:pt x="222" y="55"/>
                  </a:lnTo>
                  <a:lnTo>
                    <a:pt x="144" y="55"/>
                  </a:lnTo>
                  <a:lnTo>
                    <a:pt x="132" y="55"/>
                  </a:lnTo>
                  <a:lnTo>
                    <a:pt x="121" y="56"/>
                  </a:lnTo>
                  <a:lnTo>
                    <a:pt x="110" y="58"/>
                  </a:lnTo>
                  <a:lnTo>
                    <a:pt x="101" y="60"/>
                  </a:lnTo>
                  <a:lnTo>
                    <a:pt x="92" y="64"/>
                  </a:lnTo>
                  <a:lnTo>
                    <a:pt x="85" y="67"/>
                  </a:lnTo>
                  <a:lnTo>
                    <a:pt x="78" y="73"/>
                  </a:lnTo>
                  <a:lnTo>
                    <a:pt x="73" y="78"/>
                  </a:lnTo>
                  <a:lnTo>
                    <a:pt x="68" y="84"/>
                  </a:lnTo>
                  <a:lnTo>
                    <a:pt x="64" y="92"/>
                  </a:lnTo>
                  <a:lnTo>
                    <a:pt x="59" y="99"/>
                  </a:lnTo>
                  <a:lnTo>
                    <a:pt x="57" y="108"/>
                  </a:lnTo>
                  <a:lnTo>
                    <a:pt x="55" y="117"/>
                  </a:lnTo>
                  <a:lnTo>
                    <a:pt x="53" y="128"/>
                  </a:lnTo>
                  <a:lnTo>
                    <a:pt x="52" y="139"/>
                  </a:lnTo>
                  <a:lnTo>
                    <a:pt x="52" y="150"/>
                  </a:lnTo>
                  <a:lnTo>
                    <a:pt x="52" y="208"/>
                  </a:lnTo>
                  <a:lnTo>
                    <a:pt x="222" y="208"/>
                  </a:lnTo>
                  <a:lnTo>
                    <a:pt x="222" y="260"/>
                  </a:lnTo>
                  <a:lnTo>
                    <a:pt x="52" y="260"/>
                  </a:lnTo>
                  <a:lnTo>
                    <a:pt x="52" y="329"/>
                  </a:lnTo>
                  <a:lnTo>
                    <a:pt x="52" y="341"/>
                  </a:lnTo>
                  <a:lnTo>
                    <a:pt x="53" y="352"/>
                  </a:lnTo>
                  <a:lnTo>
                    <a:pt x="55" y="362"/>
                  </a:lnTo>
                  <a:lnTo>
                    <a:pt x="57" y="372"/>
                  </a:lnTo>
                  <a:lnTo>
                    <a:pt x="60" y="380"/>
                  </a:lnTo>
                  <a:lnTo>
                    <a:pt x="64" y="389"/>
                  </a:lnTo>
                  <a:lnTo>
                    <a:pt x="68" y="396"/>
                  </a:lnTo>
                  <a:lnTo>
                    <a:pt x="73" y="403"/>
                  </a:lnTo>
                  <a:lnTo>
                    <a:pt x="78" y="408"/>
                  </a:lnTo>
                  <a:lnTo>
                    <a:pt x="84" y="413"/>
                  </a:lnTo>
                  <a:lnTo>
                    <a:pt x="91" y="418"/>
                  </a:lnTo>
                  <a:lnTo>
                    <a:pt x="99" y="421"/>
                  </a:lnTo>
                  <a:lnTo>
                    <a:pt x="106" y="424"/>
                  </a:lnTo>
                  <a:lnTo>
                    <a:pt x="116" y="426"/>
                  </a:lnTo>
                  <a:lnTo>
                    <a:pt x="125" y="427"/>
                  </a:lnTo>
                  <a:lnTo>
                    <a:pt x="135" y="427"/>
                  </a:lnTo>
                  <a:lnTo>
                    <a:pt x="222" y="427"/>
                  </a:lnTo>
                  <a:lnTo>
                    <a:pt x="222" y="480"/>
                  </a:lnTo>
                  <a:lnTo>
                    <a:pt x="149" y="480"/>
                  </a:lnTo>
                  <a:lnTo>
                    <a:pt x="131" y="479"/>
                  </a:lnTo>
                  <a:lnTo>
                    <a:pt x="114" y="478"/>
                  </a:lnTo>
                  <a:lnTo>
                    <a:pt x="99" y="475"/>
                  </a:lnTo>
                  <a:lnTo>
                    <a:pt x="84" y="471"/>
                  </a:lnTo>
                  <a:lnTo>
                    <a:pt x="70" y="466"/>
                  </a:lnTo>
                  <a:lnTo>
                    <a:pt x="58" y="459"/>
                  </a:lnTo>
                  <a:lnTo>
                    <a:pt x="46" y="451"/>
                  </a:lnTo>
                  <a:lnTo>
                    <a:pt x="37" y="442"/>
                  </a:lnTo>
                  <a:lnTo>
                    <a:pt x="28" y="431"/>
                  </a:lnTo>
                  <a:lnTo>
                    <a:pt x="21" y="421"/>
                  </a:lnTo>
                  <a:lnTo>
                    <a:pt x="15" y="408"/>
                  </a:lnTo>
                  <a:lnTo>
                    <a:pt x="9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6"/>
                  </a:lnTo>
                  <a:lnTo>
                    <a:pt x="15" y="73"/>
                  </a:lnTo>
                  <a:lnTo>
                    <a:pt x="21" y="60"/>
                  </a:lnTo>
                  <a:lnTo>
                    <a:pt x="28" y="49"/>
                  </a:lnTo>
                  <a:lnTo>
                    <a:pt x="37" y="39"/>
                  </a:lnTo>
                  <a:lnTo>
                    <a:pt x="46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11" y="2"/>
                  </a:lnTo>
                  <a:lnTo>
                    <a:pt x="127" y="1"/>
                  </a:lnTo>
                  <a:lnTo>
                    <a:pt x="144" y="0"/>
                  </a:lnTo>
                  <a:lnTo>
                    <a:pt x="22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7" name="Freeform 43"/>
            <p:cNvSpPr>
              <a:spLocks/>
            </p:cNvSpPr>
            <p:nvPr/>
          </p:nvSpPr>
          <p:spPr bwMode="auto">
            <a:xfrm>
              <a:off x="535" y="1113"/>
              <a:ext cx="38" cy="68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0" y="0"/>
                </a:cxn>
                <a:cxn ang="0">
                  <a:pos x="109" y="0"/>
                </a:cxn>
                <a:cxn ang="0">
                  <a:pos x="129" y="1"/>
                </a:cxn>
                <a:cxn ang="0">
                  <a:pos x="147" y="2"/>
                </a:cxn>
                <a:cxn ang="0">
                  <a:pos x="163" y="6"/>
                </a:cxn>
                <a:cxn ang="0">
                  <a:pos x="179" y="9"/>
                </a:cxn>
                <a:cxn ang="0">
                  <a:pos x="192" y="14"/>
                </a:cxn>
                <a:cxn ang="0">
                  <a:pos x="205" y="19"/>
                </a:cxn>
                <a:cxn ang="0">
                  <a:pos x="217" y="27"/>
                </a:cxn>
                <a:cxn ang="0">
                  <a:pos x="228" y="34"/>
                </a:cxn>
                <a:cxn ang="0">
                  <a:pos x="236" y="44"/>
                </a:cxn>
                <a:cxn ang="0">
                  <a:pos x="245" y="53"/>
                </a:cxn>
                <a:cxn ang="0">
                  <a:pos x="251" y="65"/>
                </a:cxn>
                <a:cxn ang="0">
                  <a:pos x="256" y="77"/>
                </a:cxn>
                <a:cxn ang="0">
                  <a:pos x="261" y="91"/>
                </a:cxn>
                <a:cxn ang="0">
                  <a:pos x="264" y="105"/>
                </a:cxn>
                <a:cxn ang="0">
                  <a:pos x="265" y="121"/>
                </a:cxn>
                <a:cxn ang="0">
                  <a:pos x="266" y="137"/>
                </a:cxn>
                <a:cxn ang="0">
                  <a:pos x="265" y="155"/>
                </a:cxn>
                <a:cxn ang="0">
                  <a:pos x="264" y="172"/>
                </a:cxn>
                <a:cxn ang="0">
                  <a:pos x="259" y="187"/>
                </a:cxn>
                <a:cxn ang="0">
                  <a:pos x="255" y="201"/>
                </a:cxn>
                <a:cxn ang="0">
                  <a:pos x="250" y="213"/>
                </a:cxn>
                <a:cxn ang="0">
                  <a:pos x="242" y="225"/>
                </a:cxn>
                <a:cxn ang="0">
                  <a:pos x="235" y="234"/>
                </a:cxn>
                <a:cxn ang="0">
                  <a:pos x="225" y="243"/>
                </a:cxn>
                <a:cxn ang="0">
                  <a:pos x="215" y="250"/>
                </a:cxn>
                <a:cxn ang="0">
                  <a:pos x="203" y="257"/>
                </a:cxn>
                <a:cxn ang="0">
                  <a:pos x="190" y="262"/>
                </a:cxn>
                <a:cxn ang="0">
                  <a:pos x="176" y="266"/>
                </a:cxn>
                <a:cxn ang="0">
                  <a:pos x="161" y="269"/>
                </a:cxn>
                <a:cxn ang="0">
                  <a:pos x="145" y="271"/>
                </a:cxn>
                <a:cxn ang="0">
                  <a:pos x="128" y="273"/>
                </a:cxn>
                <a:cxn ang="0">
                  <a:pos x="109" y="273"/>
                </a:cxn>
                <a:cxn ang="0">
                  <a:pos x="53" y="273"/>
                </a:cxn>
                <a:cxn ang="0">
                  <a:pos x="53" y="480"/>
                </a:cxn>
                <a:cxn ang="0">
                  <a:pos x="0" y="480"/>
                </a:cxn>
              </a:cxnLst>
              <a:rect l="0" t="0" r="r" b="b"/>
              <a:pathLst>
                <a:path w="266" h="480">
                  <a:moveTo>
                    <a:pt x="0" y="480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129" y="1"/>
                  </a:lnTo>
                  <a:lnTo>
                    <a:pt x="147" y="2"/>
                  </a:lnTo>
                  <a:lnTo>
                    <a:pt x="163" y="6"/>
                  </a:lnTo>
                  <a:lnTo>
                    <a:pt x="179" y="9"/>
                  </a:lnTo>
                  <a:lnTo>
                    <a:pt x="192" y="14"/>
                  </a:lnTo>
                  <a:lnTo>
                    <a:pt x="205" y="19"/>
                  </a:lnTo>
                  <a:lnTo>
                    <a:pt x="217" y="27"/>
                  </a:lnTo>
                  <a:lnTo>
                    <a:pt x="228" y="34"/>
                  </a:lnTo>
                  <a:lnTo>
                    <a:pt x="236" y="44"/>
                  </a:lnTo>
                  <a:lnTo>
                    <a:pt x="245" y="53"/>
                  </a:lnTo>
                  <a:lnTo>
                    <a:pt x="251" y="65"/>
                  </a:lnTo>
                  <a:lnTo>
                    <a:pt x="256" y="77"/>
                  </a:lnTo>
                  <a:lnTo>
                    <a:pt x="261" y="91"/>
                  </a:lnTo>
                  <a:lnTo>
                    <a:pt x="264" y="105"/>
                  </a:lnTo>
                  <a:lnTo>
                    <a:pt x="265" y="121"/>
                  </a:lnTo>
                  <a:lnTo>
                    <a:pt x="266" y="137"/>
                  </a:lnTo>
                  <a:lnTo>
                    <a:pt x="265" y="155"/>
                  </a:lnTo>
                  <a:lnTo>
                    <a:pt x="264" y="172"/>
                  </a:lnTo>
                  <a:lnTo>
                    <a:pt x="259" y="187"/>
                  </a:lnTo>
                  <a:lnTo>
                    <a:pt x="255" y="201"/>
                  </a:lnTo>
                  <a:lnTo>
                    <a:pt x="250" y="213"/>
                  </a:lnTo>
                  <a:lnTo>
                    <a:pt x="242" y="225"/>
                  </a:lnTo>
                  <a:lnTo>
                    <a:pt x="235" y="234"/>
                  </a:lnTo>
                  <a:lnTo>
                    <a:pt x="225" y="243"/>
                  </a:lnTo>
                  <a:lnTo>
                    <a:pt x="215" y="250"/>
                  </a:lnTo>
                  <a:lnTo>
                    <a:pt x="203" y="257"/>
                  </a:lnTo>
                  <a:lnTo>
                    <a:pt x="190" y="262"/>
                  </a:lnTo>
                  <a:lnTo>
                    <a:pt x="176" y="266"/>
                  </a:lnTo>
                  <a:lnTo>
                    <a:pt x="161" y="269"/>
                  </a:lnTo>
                  <a:lnTo>
                    <a:pt x="145" y="271"/>
                  </a:lnTo>
                  <a:lnTo>
                    <a:pt x="128" y="273"/>
                  </a:lnTo>
                  <a:lnTo>
                    <a:pt x="109" y="273"/>
                  </a:lnTo>
                  <a:lnTo>
                    <a:pt x="53" y="273"/>
                  </a:lnTo>
                  <a:lnTo>
                    <a:pt x="53" y="480"/>
                  </a:lnTo>
                  <a:lnTo>
                    <a:pt x="0" y="48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8" name="Freeform 44"/>
            <p:cNvSpPr>
              <a:spLocks/>
            </p:cNvSpPr>
            <p:nvPr/>
          </p:nvSpPr>
          <p:spPr bwMode="auto">
            <a:xfrm>
              <a:off x="543" y="1121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  <a:cxn ang="0">
                  <a:pos x="56" y="165"/>
                </a:cxn>
                <a:cxn ang="0">
                  <a:pos x="79" y="164"/>
                </a:cxn>
                <a:cxn ang="0">
                  <a:pos x="89" y="162"/>
                </a:cxn>
                <a:cxn ang="0">
                  <a:pos x="99" y="161"/>
                </a:cxn>
                <a:cxn ang="0">
                  <a:pos x="109" y="159"/>
                </a:cxn>
                <a:cxn ang="0">
                  <a:pos x="117" y="156"/>
                </a:cxn>
                <a:cxn ang="0">
                  <a:pos x="125" y="153"/>
                </a:cxn>
                <a:cxn ang="0">
                  <a:pos x="132" y="149"/>
                </a:cxn>
                <a:cxn ang="0">
                  <a:pos x="138" y="144"/>
                </a:cxn>
                <a:cxn ang="0">
                  <a:pos x="145" y="138"/>
                </a:cxn>
                <a:cxn ang="0">
                  <a:pos x="149" y="132"/>
                </a:cxn>
                <a:cxn ang="0">
                  <a:pos x="153" y="124"/>
                </a:cxn>
                <a:cxn ang="0">
                  <a:pos x="156" y="115"/>
                </a:cxn>
                <a:cxn ang="0">
                  <a:pos x="159" y="105"/>
                </a:cxn>
                <a:cxn ang="0">
                  <a:pos x="161" y="94"/>
                </a:cxn>
                <a:cxn ang="0">
                  <a:pos x="161" y="82"/>
                </a:cxn>
                <a:cxn ang="0">
                  <a:pos x="161" y="70"/>
                </a:cxn>
                <a:cxn ang="0">
                  <a:pos x="159" y="59"/>
                </a:cxn>
                <a:cxn ang="0">
                  <a:pos x="156" y="50"/>
                </a:cxn>
                <a:cxn ang="0">
                  <a:pos x="154" y="41"/>
                </a:cxn>
                <a:cxn ang="0">
                  <a:pos x="150" y="34"/>
                </a:cxn>
                <a:cxn ang="0">
                  <a:pos x="146" y="26"/>
                </a:cxn>
                <a:cxn ang="0">
                  <a:pos x="139" y="21"/>
                </a:cxn>
                <a:cxn ang="0">
                  <a:pos x="134" y="15"/>
                </a:cxn>
                <a:cxn ang="0">
                  <a:pos x="127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1" y="3"/>
                </a:cxn>
                <a:cxn ang="0">
                  <a:pos x="90" y="2"/>
                </a:cxn>
                <a:cxn ang="0">
                  <a:pos x="80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1" h="165">
                  <a:moveTo>
                    <a:pt x="0" y="0"/>
                  </a:moveTo>
                  <a:lnTo>
                    <a:pt x="0" y="165"/>
                  </a:lnTo>
                  <a:lnTo>
                    <a:pt x="56" y="165"/>
                  </a:lnTo>
                  <a:lnTo>
                    <a:pt x="79" y="164"/>
                  </a:lnTo>
                  <a:lnTo>
                    <a:pt x="89" y="162"/>
                  </a:lnTo>
                  <a:lnTo>
                    <a:pt x="99" y="161"/>
                  </a:lnTo>
                  <a:lnTo>
                    <a:pt x="109" y="159"/>
                  </a:lnTo>
                  <a:lnTo>
                    <a:pt x="117" y="156"/>
                  </a:lnTo>
                  <a:lnTo>
                    <a:pt x="125" y="153"/>
                  </a:lnTo>
                  <a:lnTo>
                    <a:pt x="132" y="149"/>
                  </a:lnTo>
                  <a:lnTo>
                    <a:pt x="138" y="144"/>
                  </a:lnTo>
                  <a:lnTo>
                    <a:pt x="145" y="138"/>
                  </a:lnTo>
                  <a:lnTo>
                    <a:pt x="149" y="132"/>
                  </a:lnTo>
                  <a:lnTo>
                    <a:pt x="153" y="124"/>
                  </a:lnTo>
                  <a:lnTo>
                    <a:pt x="156" y="115"/>
                  </a:lnTo>
                  <a:lnTo>
                    <a:pt x="159" y="105"/>
                  </a:lnTo>
                  <a:lnTo>
                    <a:pt x="161" y="94"/>
                  </a:lnTo>
                  <a:lnTo>
                    <a:pt x="161" y="82"/>
                  </a:lnTo>
                  <a:lnTo>
                    <a:pt x="161" y="70"/>
                  </a:lnTo>
                  <a:lnTo>
                    <a:pt x="159" y="59"/>
                  </a:lnTo>
                  <a:lnTo>
                    <a:pt x="156" y="50"/>
                  </a:lnTo>
                  <a:lnTo>
                    <a:pt x="154" y="41"/>
                  </a:lnTo>
                  <a:lnTo>
                    <a:pt x="150" y="34"/>
                  </a:lnTo>
                  <a:lnTo>
                    <a:pt x="146" y="26"/>
                  </a:lnTo>
                  <a:lnTo>
                    <a:pt x="139" y="21"/>
                  </a:lnTo>
                  <a:lnTo>
                    <a:pt x="134" y="15"/>
                  </a:lnTo>
                  <a:lnTo>
                    <a:pt x="127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1" y="3"/>
                  </a:lnTo>
                  <a:lnTo>
                    <a:pt x="90" y="2"/>
                  </a:lnTo>
                  <a:lnTo>
                    <a:pt x="80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89" name="Freeform 45"/>
            <p:cNvSpPr>
              <a:spLocks/>
            </p:cNvSpPr>
            <p:nvPr/>
          </p:nvSpPr>
          <p:spPr bwMode="auto">
            <a:xfrm>
              <a:off x="578" y="1113"/>
              <a:ext cx="24" cy="68"/>
            </a:xfrm>
            <a:custGeom>
              <a:avLst/>
              <a:gdLst/>
              <a:ahLst/>
              <a:cxnLst>
                <a:cxn ang="0">
                  <a:pos x="168" y="55"/>
                </a:cxn>
                <a:cxn ang="0">
                  <a:pos x="125" y="55"/>
                </a:cxn>
                <a:cxn ang="0">
                  <a:pos x="106" y="58"/>
                </a:cxn>
                <a:cxn ang="0">
                  <a:pos x="90" y="64"/>
                </a:cxn>
                <a:cxn ang="0">
                  <a:pos x="77" y="74"/>
                </a:cxn>
                <a:cxn ang="0">
                  <a:pos x="68" y="85"/>
                </a:cxn>
                <a:cxn ang="0">
                  <a:pos x="60" y="100"/>
                </a:cxn>
                <a:cxn ang="0">
                  <a:pos x="55" y="118"/>
                </a:cxn>
                <a:cxn ang="0">
                  <a:pos x="53" y="139"/>
                </a:cxn>
                <a:cxn ang="0">
                  <a:pos x="53" y="329"/>
                </a:cxn>
                <a:cxn ang="0">
                  <a:pos x="54" y="352"/>
                </a:cxn>
                <a:cxn ang="0">
                  <a:pos x="57" y="371"/>
                </a:cxn>
                <a:cxn ang="0">
                  <a:pos x="63" y="388"/>
                </a:cxn>
                <a:cxn ang="0">
                  <a:pos x="72" y="402"/>
                </a:cxn>
                <a:cxn ang="0">
                  <a:pos x="84" y="412"/>
                </a:cxn>
                <a:cxn ang="0">
                  <a:pos x="98" y="421"/>
                </a:cxn>
                <a:cxn ang="0">
                  <a:pos x="116" y="425"/>
                </a:cxn>
                <a:cxn ang="0">
                  <a:pos x="136" y="427"/>
                </a:cxn>
                <a:cxn ang="0">
                  <a:pos x="168" y="480"/>
                </a:cxn>
                <a:cxn ang="0">
                  <a:pos x="124" y="479"/>
                </a:cxn>
                <a:cxn ang="0">
                  <a:pos x="95" y="475"/>
                </a:cxn>
                <a:cxn ang="0">
                  <a:pos x="69" y="466"/>
                </a:cxn>
                <a:cxn ang="0">
                  <a:pos x="48" y="451"/>
                </a:cxn>
                <a:cxn ang="0">
                  <a:pos x="29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5"/>
                </a:cxn>
                <a:cxn ang="0">
                  <a:pos x="9" y="85"/>
                </a:cxn>
                <a:cxn ang="0">
                  <a:pos x="21" y="60"/>
                </a:cxn>
                <a:cxn ang="0">
                  <a:pos x="38" y="39"/>
                </a:cxn>
                <a:cxn ang="0">
                  <a:pos x="58" y="21"/>
                </a:cxn>
                <a:cxn ang="0">
                  <a:pos x="82" y="10"/>
                </a:cxn>
                <a:cxn ang="0">
                  <a:pos x="109" y="2"/>
                </a:cxn>
                <a:cxn ang="0">
                  <a:pos x="140" y="0"/>
                </a:cxn>
              </a:cxnLst>
              <a:rect l="0" t="0" r="r" b="b"/>
              <a:pathLst>
                <a:path w="168" h="480">
                  <a:moveTo>
                    <a:pt x="168" y="0"/>
                  </a:moveTo>
                  <a:lnTo>
                    <a:pt x="168" y="55"/>
                  </a:lnTo>
                  <a:lnTo>
                    <a:pt x="136" y="55"/>
                  </a:lnTo>
                  <a:lnTo>
                    <a:pt x="125" y="55"/>
                  </a:lnTo>
                  <a:lnTo>
                    <a:pt x="116" y="56"/>
                  </a:lnTo>
                  <a:lnTo>
                    <a:pt x="106" y="58"/>
                  </a:lnTo>
                  <a:lnTo>
                    <a:pt x="98" y="61"/>
                  </a:lnTo>
                  <a:lnTo>
                    <a:pt x="90" y="64"/>
                  </a:lnTo>
                  <a:lnTo>
                    <a:pt x="84" y="68"/>
                  </a:lnTo>
                  <a:lnTo>
                    <a:pt x="77" y="74"/>
                  </a:lnTo>
                  <a:lnTo>
                    <a:pt x="72" y="79"/>
                  </a:lnTo>
                  <a:lnTo>
                    <a:pt x="68" y="85"/>
                  </a:lnTo>
                  <a:lnTo>
                    <a:pt x="63" y="93"/>
                  </a:lnTo>
                  <a:lnTo>
                    <a:pt x="60" y="100"/>
                  </a:lnTo>
                  <a:lnTo>
                    <a:pt x="57" y="109"/>
                  </a:lnTo>
                  <a:lnTo>
                    <a:pt x="55" y="118"/>
                  </a:lnTo>
                  <a:lnTo>
                    <a:pt x="54" y="128"/>
                  </a:lnTo>
                  <a:lnTo>
                    <a:pt x="53" y="139"/>
                  </a:lnTo>
                  <a:lnTo>
                    <a:pt x="53" y="15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4" y="352"/>
                  </a:lnTo>
                  <a:lnTo>
                    <a:pt x="55" y="361"/>
                  </a:lnTo>
                  <a:lnTo>
                    <a:pt x="57" y="371"/>
                  </a:lnTo>
                  <a:lnTo>
                    <a:pt x="60" y="379"/>
                  </a:lnTo>
                  <a:lnTo>
                    <a:pt x="63" y="388"/>
                  </a:lnTo>
                  <a:lnTo>
                    <a:pt x="68" y="395"/>
                  </a:lnTo>
                  <a:lnTo>
                    <a:pt x="72" y="402"/>
                  </a:lnTo>
                  <a:lnTo>
                    <a:pt x="77" y="408"/>
                  </a:lnTo>
                  <a:lnTo>
                    <a:pt x="84" y="412"/>
                  </a:lnTo>
                  <a:lnTo>
                    <a:pt x="90" y="418"/>
                  </a:lnTo>
                  <a:lnTo>
                    <a:pt x="98" y="421"/>
                  </a:lnTo>
                  <a:lnTo>
                    <a:pt x="106" y="424"/>
                  </a:lnTo>
                  <a:lnTo>
                    <a:pt x="116" y="425"/>
                  </a:lnTo>
                  <a:lnTo>
                    <a:pt x="125" y="427"/>
                  </a:lnTo>
                  <a:lnTo>
                    <a:pt x="136" y="427"/>
                  </a:lnTo>
                  <a:lnTo>
                    <a:pt x="168" y="427"/>
                  </a:lnTo>
                  <a:lnTo>
                    <a:pt x="168" y="480"/>
                  </a:lnTo>
                  <a:lnTo>
                    <a:pt x="140" y="480"/>
                  </a:lnTo>
                  <a:lnTo>
                    <a:pt x="124" y="479"/>
                  </a:lnTo>
                  <a:lnTo>
                    <a:pt x="109" y="478"/>
                  </a:lnTo>
                  <a:lnTo>
                    <a:pt x="95" y="475"/>
                  </a:lnTo>
                  <a:lnTo>
                    <a:pt x="82" y="471"/>
                  </a:lnTo>
                  <a:lnTo>
                    <a:pt x="69" y="466"/>
                  </a:lnTo>
                  <a:lnTo>
                    <a:pt x="58" y="459"/>
                  </a:lnTo>
                  <a:lnTo>
                    <a:pt x="48" y="451"/>
                  </a:lnTo>
                  <a:lnTo>
                    <a:pt x="38" y="442"/>
                  </a:lnTo>
                  <a:lnTo>
                    <a:pt x="29" y="431"/>
                  </a:lnTo>
                  <a:lnTo>
                    <a:pt x="21" y="421"/>
                  </a:lnTo>
                  <a:lnTo>
                    <a:pt x="15" y="408"/>
                  </a:lnTo>
                  <a:lnTo>
                    <a:pt x="9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5"/>
                  </a:lnTo>
                  <a:lnTo>
                    <a:pt x="5" y="99"/>
                  </a:lnTo>
                  <a:lnTo>
                    <a:pt x="9" y="85"/>
                  </a:lnTo>
                  <a:lnTo>
                    <a:pt x="15" y="72"/>
                  </a:lnTo>
                  <a:lnTo>
                    <a:pt x="21" y="60"/>
                  </a:lnTo>
                  <a:lnTo>
                    <a:pt x="29" y="48"/>
                  </a:lnTo>
                  <a:lnTo>
                    <a:pt x="38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5" y="6"/>
                  </a:lnTo>
                  <a:lnTo>
                    <a:pt x="109" y="2"/>
                  </a:lnTo>
                  <a:lnTo>
                    <a:pt x="124" y="1"/>
                  </a:lnTo>
                  <a:lnTo>
                    <a:pt x="140" y="0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608" y="1113"/>
              <a:ext cx="40" cy="6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403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80"/>
                </a:cxn>
                <a:cxn ang="0">
                  <a:pos x="229" y="480"/>
                </a:cxn>
                <a:cxn ang="0">
                  <a:pos x="229" y="78"/>
                </a:cxn>
                <a:cxn ang="0">
                  <a:pos x="64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281" h="480">
                  <a:moveTo>
                    <a:pt x="54" y="0"/>
                  </a:moveTo>
                  <a:lnTo>
                    <a:pt x="54" y="403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80"/>
                  </a:lnTo>
                  <a:lnTo>
                    <a:pt x="229" y="480"/>
                  </a:lnTo>
                  <a:lnTo>
                    <a:pt x="229" y="78"/>
                  </a:lnTo>
                  <a:lnTo>
                    <a:pt x="64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1" name="Freeform 47"/>
            <p:cNvSpPr>
              <a:spLocks/>
            </p:cNvSpPr>
            <p:nvPr/>
          </p:nvSpPr>
          <p:spPr bwMode="auto">
            <a:xfrm>
              <a:off x="652" y="1113"/>
              <a:ext cx="41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7" y="0"/>
                </a:cxn>
                <a:cxn ang="0">
                  <a:pos x="287" y="55"/>
                </a:cxn>
                <a:cxn ang="0">
                  <a:pos x="170" y="55"/>
                </a:cxn>
                <a:cxn ang="0">
                  <a:pos x="170" y="480"/>
                </a:cxn>
                <a:cxn ang="0">
                  <a:pos x="117" y="480"/>
                </a:cxn>
                <a:cxn ang="0">
                  <a:pos x="117" y="55"/>
                </a:cxn>
                <a:cxn ang="0">
                  <a:pos x="0" y="55"/>
                </a:cxn>
                <a:cxn ang="0">
                  <a:pos x="0" y="0"/>
                </a:cxn>
              </a:cxnLst>
              <a:rect l="0" t="0" r="r" b="b"/>
              <a:pathLst>
                <a:path w="287" h="480">
                  <a:moveTo>
                    <a:pt x="0" y="0"/>
                  </a:moveTo>
                  <a:lnTo>
                    <a:pt x="287" y="0"/>
                  </a:lnTo>
                  <a:lnTo>
                    <a:pt x="287" y="55"/>
                  </a:lnTo>
                  <a:lnTo>
                    <a:pt x="170" y="55"/>
                  </a:lnTo>
                  <a:lnTo>
                    <a:pt x="170" y="480"/>
                  </a:lnTo>
                  <a:lnTo>
                    <a:pt x="117" y="480"/>
                  </a:lnTo>
                  <a:lnTo>
                    <a:pt x="117" y="55"/>
                  </a:lnTo>
                  <a:lnTo>
                    <a:pt x="0" y="55"/>
                  </a:lnTo>
                  <a:lnTo>
                    <a:pt x="0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2" name="Freeform 48"/>
            <p:cNvSpPr>
              <a:spLocks/>
            </p:cNvSpPr>
            <p:nvPr/>
          </p:nvSpPr>
          <p:spPr bwMode="auto">
            <a:xfrm>
              <a:off x="314" y="1113"/>
              <a:ext cx="87" cy="69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208"/>
                </a:cxn>
                <a:cxn ang="0">
                  <a:pos x="554" y="208"/>
                </a:cxn>
                <a:cxn ang="0">
                  <a:pos x="554" y="0"/>
                </a:cxn>
                <a:cxn ang="0">
                  <a:pos x="606" y="0"/>
                </a:cxn>
                <a:cxn ang="0">
                  <a:pos x="606" y="480"/>
                </a:cxn>
                <a:cxn ang="0">
                  <a:pos x="554" y="480"/>
                </a:cxn>
                <a:cxn ang="0">
                  <a:pos x="554" y="260"/>
                </a:cxn>
                <a:cxn ang="0">
                  <a:pos x="393" y="260"/>
                </a:cxn>
                <a:cxn ang="0">
                  <a:pos x="393" y="480"/>
                </a:cxn>
                <a:cxn ang="0">
                  <a:pos x="340" y="480"/>
                </a:cxn>
                <a:cxn ang="0">
                  <a:pos x="340" y="3"/>
                </a:cxn>
                <a:cxn ang="0">
                  <a:pos x="108" y="487"/>
                </a:cxn>
                <a:cxn ang="0">
                  <a:pos x="46" y="487"/>
                </a:cxn>
                <a:cxn ang="0">
                  <a:pos x="151" y="270"/>
                </a:cxn>
                <a:cxn ang="0">
                  <a:pos x="0" y="0"/>
                </a:cxn>
                <a:cxn ang="0">
                  <a:pos x="61" y="0"/>
                </a:cxn>
                <a:cxn ang="0">
                  <a:pos x="178" y="211"/>
                </a:cxn>
                <a:cxn ang="0">
                  <a:pos x="279" y="0"/>
                </a:cxn>
                <a:cxn ang="0">
                  <a:pos x="393" y="0"/>
                </a:cxn>
              </a:cxnLst>
              <a:rect l="0" t="0" r="r" b="b"/>
              <a:pathLst>
                <a:path w="606" h="487">
                  <a:moveTo>
                    <a:pt x="393" y="0"/>
                  </a:moveTo>
                  <a:lnTo>
                    <a:pt x="393" y="208"/>
                  </a:lnTo>
                  <a:lnTo>
                    <a:pt x="554" y="208"/>
                  </a:lnTo>
                  <a:lnTo>
                    <a:pt x="554" y="0"/>
                  </a:lnTo>
                  <a:lnTo>
                    <a:pt x="606" y="0"/>
                  </a:lnTo>
                  <a:lnTo>
                    <a:pt x="606" y="480"/>
                  </a:lnTo>
                  <a:lnTo>
                    <a:pt x="554" y="480"/>
                  </a:lnTo>
                  <a:lnTo>
                    <a:pt x="554" y="260"/>
                  </a:lnTo>
                  <a:lnTo>
                    <a:pt x="393" y="260"/>
                  </a:lnTo>
                  <a:lnTo>
                    <a:pt x="393" y="480"/>
                  </a:lnTo>
                  <a:lnTo>
                    <a:pt x="340" y="480"/>
                  </a:lnTo>
                  <a:lnTo>
                    <a:pt x="340" y="3"/>
                  </a:lnTo>
                  <a:lnTo>
                    <a:pt x="108" y="487"/>
                  </a:lnTo>
                  <a:lnTo>
                    <a:pt x="46" y="487"/>
                  </a:lnTo>
                  <a:lnTo>
                    <a:pt x="151" y="270"/>
                  </a:lnTo>
                  <a:lnTo>
                    <a:pt x="0" y="0"/>
                  </a:lnTo>
                  <a:lnTo>
                    <a:pt x="61" y="0"/>
                  </a:lnTo>
                  <a:lnTo>
                    <a:pt x="178" y="211"/>
                  </a:lnTo>
                  <a:lnTo>
                    <a:pt x="279" y="0"/>
                  </a:lnTo>
                  <a:lnTo>
                    <a:pt x="393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3" name="Freeform 49"/>
            <p:cNvSpPr>
              <a:spLocks/>
            </p:cNvSpPr>
            <p:nvPr/>
          </p:nvSpPr>
          <p:spPr bwMode="auto">
            <a:xfrm>
              <a:off x="310" y="1006"/>
              <a:ext cx="56" cy="6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49" y="67"/>
                </a:cxn>
                <a:cxn ang="0">
                  <a:pos x="280" y="69"/>
                </a:cxn>
                <a:cxn ang="0">
                  <a:pos x="307" y="76"/>
                </a:cxn>
                <a:cxn ang="0">
                  <a:pos x="331" y="88"/>
                </a:cxn>
                <a:cxn ang="0">
                  <a:pos x="351" y="104"/>
                </a:cxn>
                <a:cxn ang="0">
                  <a:pos x="368" y="124"/>
                </a:cxn>
                <a:cxn ang="0">
                  <a:pos x="380" y="150"/>
                </a:cxn>
                <a:cxn ang="0">
                  <a:pos x="387" y="181"/>
                </a:cxn>
                <a:cxn ang="0">
                  <a:pos x="389" y="216"/>
                </a:cxn>
                <a:cxn ang="0">
                  <a:pos x="388" y="280"/>
                </a:cxn>
                <a:cxn ang="0">
                  <a:pos x="384" y="313"/>
                </a:cxn>
                <a:cxn ang="0">
                  <a:pos x="374" y="340"/>
                </a:cxn>
                <a:cxn ang="0">
                  <a:pos x="360" y="364"/>
                </a:cxn>
                <a:cxn ang="0">
                  <a:pos x="341" y="383"/>
                </a:cxn>
                <a:cxn ang="0">
                  <a:pos x="320" y="397"/>
                </a:cxn>
                <a:cxn ang="0">
                  <a:pos x="294" y="406"/>
                </a:cxn>
                <a:cxn ang="0">
                  <a:pos x="265" y="411"/>
                </a:cxn>
                <a:cxn ang="0">
                  <a:pos x="221" y="412"/>
                </a:cxn>
                <a:cxn ang="0">
                  <a:pos x="168" y="479"/>
                </a:cxn>
                <a:cxn ang="0">
                  <a:pos x="139" y="412"/>
                </a:cxn>
                <a:cxn ang="0">
                  <a:pos x="108" y="409"/>
                </a:cxn>
                <a:cxn ang="0">
                  <a:pos x="81" y="402"/>
                </a:cxn>
                <a:cxn ang="0">
                  <a:pos x="57" y="390"/>
                </a:cxn>
                <a:cxn ang="0">
                  <a:pos x="37" y="373"/>
                </a:cxn>
                <a:cxn ang="0">
                  <a:pos x="21" y="352"/>
                </a:cxn>
                <a:cxn ang="0">
                  <a:pos x="9" y="326"/>
                </a:cxn>
                <a:cxn ang="0">
                  <a:pos x="2" y="297"/>
                </a:cxn>
                <a:cxn ang="0">
                  <a:pos x="0" y="261"/>
                </a:cxn>
                <a:cxn ang="0">
                  <a:pos x="1" y="198"/>
                </a:cxn>
                <a:cxn ang="0">
                  <a:pos x="5" y="165"/>
                </a:cxn>
                <a:cxn ang="0">
                  <a:pos x="15" y="137"/>
                </a:cxn>
                <a:cxn ang="0">
                  <a:pos x="29" y="113"/>
                </a:cxn>
                <a:cxn ang="0">
                  <a:pos x="47" y="95"/>
                </a:cxn>
                <a:cxn ang="0">
                  <a:pos x="69" y="81"/>
                </a:cxn>
                <a:cxn ang="0">
                  <a:pos x="95" y="72"/>
                </a:cxn>
                <a:cxn ang="0">
                  <a:pos x="123" y="68"/>
                </a:cxn>
                <a:cxn ang="0">
                  <a:pos x="168" y="67"/>
                </a:cxn>
              </a:cxnLst>
              <a:rect l="0" t="0" r="r" b="b"/>
              <a:pathLst>
                <a:path w="389" h="479">
                  <a:moveTo>
                    <a:pt x="168" y="0"/>
                  </a:moveTo>
                  <a:lnTo>
                    <a:pt x="221" y="0"/>
                  </a:lnTo>
                  <a:lnTo>
                    <a:pt x="221" y="67"/>
                  </a:lnTo>
                  <a:lnTo>
                    <a:pt x="249" y="67"/>
                  </a:lnTo>
                  <a:lnTo>
                    <a:pt x="265" y="68"/>
                  </a:lnTo>
                  <a:lnTo>
                    <a:pt x="280" y="69"/>
                  </a:lnTo>
                  <a:lnTo>
                    <a:pt x="294" y="72"/>
                  </a:lnTo>
                  <a:lnTo>
                    <a:pt x="307" y="76"/>
                  </a:lnTo>
                  <a:lnTo>
                    <a:pt x="320" y="81"/>
                  </a:lnTo>
                  <a:lnTo>
                    <a:pt x="331" y="88"/>
                  </a:lnTo>
                  <a:lnTo>
                    <a:pt x="341" y="95"/>
                  </a:lnTo>
                  <a:lnTo>
                    <a:pt x="351" y="104"/>
                  </a:lnTo>
                  <a:lnTo>
                    <a:pt x="360" y="113"/>
                  </a:lnTo>
                  <a:lnTo>
                    <a:pt x="368" y="124"/>
                  </a:lnTo>
                  <a:lnTo>
                    <a:pt x="374" y="137"/>
                  </a:lnTo>
                  <a:lnTo>
                    <a:pt x="380" y="150"/>
                  </a:lnTo>
                  <a:lnTo>
                    <a:pt x="384" y="165"/>
                  </a:lnTo>
                  <a:lnTo>
                    <a:pt x="387" y="181"/>
                  </a:lnTo>
                  <a:lnTo>
                    <a:pt x="388" y="198"/>
                  </a:lnTo>
                  <a:lnTo>
                    <a:pt x="389" y="216"/>
                  </a:lnTo>
                  <a:lnTo>
                    <a:pt x="389" y="261"/>
                  </a:lnTo>
                  <a:lnTo>
                    <a:pt x="388" y="280"/>
                  </a:lnTo>
                  <a:lnTo>
                    <a:pt x="387" y="297"/>
                  </a:lnTo>
                  <a:lnTo>
                    <a:pt x="384" y="313"/>
                  </a:lnTo>
                  <a:lnTo>
                    <a:pt x="380" y="326"/>
                  </a:lnTo>
                  <a:lnTo>
                    <a:pt x="374" y="340"/>
                  </a:lnTo>
                  <a:lnTo>
                    <a:pt x="368" y="352"/>
                  </a:lnTo>
                  <a:lnTo>
                    <a:pt x="360" y="364"/>
                  </a:lnTo>
                  <a:lnTo>
                    <a:pt x="351" y="373"/>
                  </a:lnTo>
                  <a:lnTo>
                    <a:pt x="341" y="383"/>
                  </a:lnTo>
                  <a:lnTo>
                    <a:pt x="331" y="390"/>
                  </a:lnTo>
                  <a:lnTo>
                    <a:pt x="320" y="397"/>
                  </a:lnTo>
                  <a:lnTo>
                    <a:pt x="307" y="402"/>
                  </a:lnTo>
                  <a:lnTo>
                    <a:pt x="294" y="406"/>
                  </a:lnTo>
                  <a:lnTo>
                    <a:pt x="280" y="409"/>
                  </a:lnTo>
                  <a:lnTo>
                    <a:pt x="265" y="411"/>
                  </a:lnTo>
                  <a:lnTo>
                    <a:pt x="249" y="412"/>
                  </a:lnTo>
                  <a:lnTo>
                    <a:pt x="221" y="412"/>
                  </a:lnTo>
                  <a:lnTo>
                    <a:pt x="221" y="479"/>
                  </a:lnTo>
                  <a:lnTo>
                    <a:pt x="168" y="479"/>
                  </a:lnTo>
                  <a:lnTo>
                    <a:pt x="168" y="412"/>
                  </a:lnTo>
                  <a:lnTo>
                    <a:pt x="139" y="412"/>
                  </a:lnTo>
                  <a:lnTo>
                    <a:pt x="123" y="411"/>
                  </a:lnTo>
                  <a:lnTo>
                    <a:pt x="108" y="409"/>
                  </a:lnTo>
                  <a:lnTo>
                    <a:pt x="95" y="406"/>
                  </a:lnTo>
                  <a:lnTo>
                    <a:pt x="81" y="402"/>
                  </a:lnTo>
                  <a:lnTo>
                    <a:pt x="69" y="397"/>
                  </a:lnTo>
                  <a:lnTo>
                    <a:pt x="57" y="390"/>
                  </a:lnTo>
                  <a:lnTo>
                    <a:pt x="47" y="383"/>
                  </a:lnTo>
                  <a:lnTo>
                    <a:pt x="37" y="373"/>
                  </a:lnTo>
                  <a:lnTo>
                    <a:pt x="29" y="364"/>
                  </a:lnTo>
                  <a:lnTo>
                    <a:pt x="21" y="352"/>
                  </a:lnTo>
                  <a:lnTo>
                    <a:pt x="15" y="340"/>
                  </a:lnTo>
                  <a:lnTo>
                    <a:pt x="9" y="326"/>
                  </a:lnTo>
                  <a:lnTo>
                    <a:pt x="5" y="313"/>
                  </a:lnTo>
                  <a:lnTo>
                    <a:pt x="2" y="297"/>
                  </a:lnTo>
                  <a:lnTo>
                    <a:pt x="1" y="280"/>
                  </a:lnTo>
                  <a:lnTo>
                    <a:pt x="0" y="261"/>
                  </a:lnTo>
                  <a:lnTo>
                    <a:pt x="0" y="216"/>
                  </a:lnTo>
                  <a:lnTo>
                    <a:pt x="1" y="198"/>
                  </a:lnTo>
                  <a:lnTo>
                    <a:pt x="2" y="181"/>
                  </a:lnTo>
                  <a:lnTo>
                    <a:pt x="5" y="165"/>
                  </a:lnTo>
                  <a:lnTo>
                    <a:pt x="9" y="150"/>
                  </a:lnTo>
                  <a:lnTo>
                    <a:pt x="15" y="137"/>
                  </a:lnTo>
                  <a:lnTo>
                    <a:pt x="21" y="124"/>
                  </a:lnTo>
                  <a:lnTo>
                    <a:pt x="29" y="113"/>
                  </a:lnTo>
                  <a:lnTo>
                    <a:pt x="37" y="104"/>
                  </a:lnTo>
                  <a:lnTo>
                    <a:pt x="47" y="95"/>
                  </a:lnTo>
                  <a:lnTo>
                    <a:pt x="57" y="88"/>
                  </a:lnTo>
                  <a:lnTo>
                    <a:pt x="69" y="81"/>
                  </a:lnTo>
                  <a:lnTo>
                    <a:pt x="81" y="76"/>
                  </a:lnTo>
                  <a:lnTo>
                    <a:pt x="95" y="72"/>
                  </a:lnTo>
                  <a:lnTo>
                    <a:pt x="108" y="69"/>
                  </a:lnTo>
                  <a:lnTo>
                    <a:pt x="123" y="68"/>
                  </a:lnTo>
                  <a:lnTo>
                    <a:pt x="139" y="67"/>
                  </a:lnTo>
                  <a:lnTo>
                    <a:pt x="168" y="67"/>
                  </a:lnTo>
                  <a:lnTo>
                    <a:pt x="168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4" name="Freeform 50"/>
            <p:cNvSpPr>
              <a:spLocks/>
            </p:cNvSpPr>
            <p:nvPr/>
          </p:nvSpPr>
          <p:spPr bwMode="auto">
            <a:xfrm>
              <a:off x="342" y="1023"/>
              <a:ext cx="16" cy="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9"/>
                </a:cxn>
                <a:cxn ang="0">
                  <a:pos x="32" y="239"/>
                </a:cxn>
                <a:cxn ang="0">
                  <a:pos x="43" y="239"/>
                </a:cxn>
                <a:cxn ang="0">
                  <a:pos x="52" y="238"/>
                </a:cxn>
                <a:cxn ang="0">
                  <a:pos x="62" y="236"/>
                </a:cxn>
                <a:cxn ang="0">
                  <a:pos x="70" y="233"/>
                </a:cxn>
                <a:cxn ang="0">
                  <a:pos x="78" y="230"/>
                </a:cxn>
                <a:cxn ang="0">
                  <a:pos x="84" y="226"/>
                </a:cxn>
                <a:cxn ang="0">
                  <a:pos x="91" y="220"/>
                </a:cxn>
                <a:cxn ang="0">
                  <a:pos x="96" y="215"/>
                </a:cxn>
                <a:cxn ang="0">
                  <a:pos x="100" y="208"/>
                </a:cxn>
                <a:cxn ang="0">
                  <a:pos x="105" y="201"/>
                </a:cxn>
                <a:cxn ang="0">
                  <a:pos x="108" y="193"/>
                </a:cxn>
                <a:cxn ang="0">
                  <a:pos x="111" y="184"/>
                </a:cxn>
                <a:cxn ang="0">
                  <a:pos x="113" y="174"/>
                </a:cxn>
                <a:cxn ang="0">
                  <a:pos x="114" y="165"/>
                </a:cxn>
                <a:cxn ang="0">
                  <a:pos x="115" y="154"/>
                </a:cxn>
                <a:cxn ang="0">
                  <a:pos x="115" y="142"/>
                </a:cxn>
                <a:cxn ang="0">
                  <a:pos x="115" y="97"/>
                </a:cxn>
                <a:cxn ang="0">
                  <a:pos x="115" y="85"/>
                </a:cxn>
                <a:cxn ang="0">
                  <a:pos x="114" y="74"/>
                </a:cxn>
                <a:cxn ang="0">
                  <a:pos x="113" y="65"/>
                </a:cxn>
                <a:cxn ang="0">
                  <a:pos x="111" y="55"/>
                </a:cxn>
                <a:cxn ang="0">
                  <a:pos x="108" y="47"/>
                </a:cxn>
                <a:cxn ang="0">
                  <a:pos x="105" y="38"/>
                </a:cxn>
                <a:cxn ang="0">
                  <a:pos x="100" y="31"/>
                </a:cxn>
                <a:cxn ang="0">
                  <a:pos x="96" y="24"/>
                </a:cxn>
                <a:cxn ang="0">
                  <a:pos x="91" y="19"/>
                </a:cxn>
                <a:cxn ang="0">
                  <a:pos x="84" y="14"/>
                </a:cxn>
                <a:cxn ang="0">
                  <a:pos x="78" y="9"/>
                </a:cxn>
                <a:cxn ang="0">
                  <a:pos x="70" y="6"/>
                </a:cxn>
                <a:cxn ang="0">
                  <a:pos x="62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32" y="0"/>
                </a:cxn>
                <a:cxn ang="0">
                  <a:pos x="0" y="0"/>
                </a:cxn>
              </a:cxnLst>
              <a:rect l="0" t="0" r="r" b="b"/>
              <a:pathLst>
                <a:path w="115" h="239">
                  <a:moveTo>
                    <a:pt x="0" y="0"/>
                  </a:moveTo>
                  <a:lnTo>
                    <a:pt x="0" y="239"/>
                  </a:lnTo>
                  <a:lnTo>
                    <a:pt x="32" y="239"/>
                  </a:lnTo>
                  <a:lnTo>
                    <a:pt x="43" y="239"/>
                  </a:lnTo>
                  <a:lnTo>
                    <a:pt x="52" y="238"/>
                  </a:lnTo>
                  <a:lnTo>
                    <a:pt x="62" y="236"/>
                  </a:lnTo>
                  <a:lnTo>
                    <a:pt x="70" y="233"/>
                  </a:lnTo>
                  <a:lnTo>
                    <a:pt x="78" y="230"/>
                  </a:lnTo>
                  <a:lnTo>
                    <a:pt x="84" y="226"/>
                  </a:lnTo>
                  <a:lnTo>
                    <a:pt x="91" y="220"/>
                  </a:lnTo>
                  <a:lnTo>
                    <a:pt x="96" y="215"/>
                  </a:lnTo>
                  <a:lnTo>
                    <a:pt x="100" y="208"/>
                  </a:lnTo>
                  <a:lnTo>
                    <a:pt x="105" y="201"/>
                  </a:lnTo>
                  <a:lnTo>
                    <a:pt x="108" y="193"/>
                  </a:lnTo>
                  <a:lnTo>
                    <a:pt x="111" y="184"/>
                  </a:lnTo>
                  <a:lnTo>
                    <a:pt x="113" y="174"/>
                  </a:lnTo>
                  <a:lnTo>
                    <a:pt x="114" y="165"/>
                  </a:lnTo>
                  <a:lnTo>
                    <a:pt x="115" y="154"/>
                  </a:lnTo>
                  <a:lnTo>
                    <a:pt x="115" y="142"/>
                  </a:lnTo>
                  <a:lnTo>
                    <a:pt x="115" y="97"/>
                  </a:lnTo>
                  <a:lnTo>
                    <a:pt x="115" y="85"/>
                  </a:lnTo>
                  <a:lnTo>
                    <a:pt x="114" y="74"/>
                  </a:lnTo>
                  <a:lnTo>
                    <a:pt x="113" y="65"/>
                  </a:lnTo>
                  <a:lnTo>
                    <a:pt x="111" y="55"/>
                  </a:lnTo>
                  <a:lnTo>
                    <a:pt x="108" y="47"/>
                  </a:lnTo>
                  <a:lnTo>
                    <a:pt x="105" y="38"/>
                  </a:lnTo>
                  <a:lnTo>
                    <a:pt x="100" y="31"/>
                  </a:lnTo>
                  <a:lnTo>
                    <a:pt x="96" y="24"/>
                  </a:lnTo>
                  <a:lnTo>
                    <a:pt x="91" y="19"/>
                  </a:lnTo>
                  <a:lnTo>
                    <a:pt x="84" y="14"/>
                  </a:lnTo>
                  <a:lnTo>
                    <a:pt x="78" y="9"/>
                  </a:lnTo>
                  <a:lnTo>
                    <a:pt x="70" y="6"/>
                  </a:lnTo>
                  <a:lnTo>
                    <a:pt x="62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5" name="Freeform 51"/>
            <p:cNvSpPr>
              <a:spLocks/>
            </p:cNvSpPr>
            <p:nvPr/>
          </p:nvSpPr>
          <p:spPr bwMode="auto">
            <a:xfrm>
              <a:off x="318" y="1023"/>
              <a:ext cx="16" cy="34"/>
            </a:xfrm>
            <a:custGeom>
              <a:avLst/>
              <a:gdLst/>
              <a:ahLst/>
              <a:cxnLst>
                <a:cxn ang="0">
                  <a:pos x="115" y="239"/>
                </a:cxn>
                <a:cxn ang="0">
                  <a:pos x="115" y="0"/>
                </a:cxn>
                <a:cxn ang="0">
                  <a:pos x="82" y="0"/>
                </a:cxn>
                <a:cxn ang="0">
                  <a:pos x="71" y="0"/>
                </a:cxn>
                <a:cxn ang="0">
                  <a:pos x="62" y="1"/>
                </a:cxn>
                <a:cxn ang="0">
                  <a:pos x="52" y="3"/>
                </a:cxn>
                <a:cxn ang="0">
                  <a:pos x="45" y="6"/>
                </a:cxn>
                <a:cxn ang="0">
                  <a:pos x="37" y="9"/>
                </a:cxn>
                <a:cxn ang="0">
                  <a:pos x="30" y="14"/>
                </a:cxn>
                <a:cxn ang="0">
                  <a:pos x="25" y="19"/>
                </a:cxn>
                <a:cxn ang="0">
                  <a:pos x="19" y="24"/>
                </a:cxn>
                <a:cxn ang="0">
                  <a:pos x="15" y="31"/>
                </a:cxn>
                <a:cxn ang="0">
                  <a:pos x="11" y="38"/>
                </a:cxn>
                <a:cxn ang="0">
                  <a:pos x="8" y="47"/>
                </a:cxn>
                <a:cxn ang="0">
                  <a:pos x="4" y="55"/>
                </a:cxn>
                <a:cxn ang="0">
                  <a:pos x="2" y="65"/>
                </a:cxn>
                <a:cxn ang="0">
                  <a:pos x="1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42"/>
                </a:cxn>
                <a:cxn ang="0">
                  <a:pos x="0" y="154"/>
                </a:cxn>
                <a:cxn ang="0">
                  <a:pos x="1" y="165"/>
                </a:cxn>
                <a:cxn ang="0">
                  <a:pos x="2" y="174"/>
                </a:cxn>
                <a:cxn ang="0">
                  <a:pos x="4" y="184"/>
                </a:cxn>
                <a:cxn ang="0">
                  <a:pos x="8" y="193"/>
                </a:cxn>
                <a:cxn ang="0">
                  <a:pos x="11" y="201"/>
                </a:cxn>
                <a:cxn ang="0">
                  <a:pos x="15" y="208"/>
                </a:cxn>
                <a:cxn ang="0">
                  <a:pos x="19" y="215"/>
                </a:cxn>
                <a:cxn ang="0">
                  <a:pos x="25" y="220"/>
                </a:cxn>
                <a:cxn ang="0">
                  <a:pos x="30" y="226"/>
                </a:cxn>
                <a:cxn ang="0">
                  <a:pos x="37" y="230"/>
                </a:cxn>
                <a:cxn ang="0">
                  <a:pos x="45" y="233"/>
                </a:cxn>
                <a:cxn ang="0">
                  <a:pos x="52" y="236"/>
                </a:cxn>
                <a:cxn ang="0">
                  <a:pos x="62" y="238"/>
                </a:cxn>
                <a:cxn ang="0">
                  <a:pos x="71" y="239"/>
                </a:cxn>
                <a:cxn ang="0">
                  <a:pos x="82" y="239"/>
                </a:cxn>
                <a:cxn ang="0">
                  <a:pos x="115" y="239"/>
                </a:cxn>
              </a:cxnLst>
              <a:rect l="0" t="0" r="r" b="b"/>
              <a:pathLst>
                <a:path w="115" h="239">
                  <a:moveTo>
                    <a:pt x="115" y="239"/>
                  </a:moveTo>
                  <a:lnTo>
                    <a:pt x="115" y="0"/>
                  </a:lnTo>
                  <a:lnTo>
                    <a:pt x="82" y="0"/>
                  </a:lnTo>
                  <a:lnTo>
                    <a:pt x="71" y="0"/>
                  </a:lnTo>
                  <a:lnTo>
                    <a:pt x="62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7" y="9"/>
                  </a:lnTo>
                  <a:lnTo>
                    <a:pt x="30" y="14"/>
                  </a:lnTo>
                  <a:lnTo>
                    <a:pt x="25" y="19"/>
                  </a:lnTo>
                  <a:lnTo>
                    <a:pt x="19" y="24"/>
                  </a:lnTo>
                  <a:lnTo>
                    <a:pt x="15" y="31"/>
                  </a:lnTo>
                  <a:lnTo>
                    <a:pt x="11" y="38"/>
                  </a:lnTo>
                  <a:lnTo>
                    <a:pt x="8" y="47"/>
                  </a:lnTo>
                  <a:lnTo>
                    <a:pt x="4" y="55"/>
                  </a:lnTo>
                  <a:lnTo>
                    <a:pt x="2" y="65"/>
                  </a:lnTo>
                  <a:lnTo>
                    <a:pt x="1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42"/>
                  </a:lnTo>
                  <a:lnTo>
                    <a:pt x="0" y="154"/>
                  </a:lnTo>
                  <a:lnTo>
                    <a:pt x="1" y="165"/>
                  </a:lnTo>
                  <a:lnTo>
                    <a:pt x="2" y="174"/>
                  </a:lnTo>
                  <a:lnTo>
                    <a:pt x="4" y="184"/>
                  </a:lnTo>
                  <a:lnTo>
                    <a:pt x="8" y="193"/>
                  </a:lnTo>
                  <a:lnTo>
                    <a:pt x="11" y="201"/>
                  </a:lnTo>
                  <a:lnTo>
                    <a:pt x="15" y="208"/>
                  </a:lnTo>
                  <a:lnTo>
                    <a:pt x="19" y="215"/>
                  </a:lnTo>
                  <a:lnTo>
                    <a:pt x="25" y="220"/>
                  </a:lnTo>
                  <a:lnTo>
                    <a:pt x="30" y="226"/>
                  </a:lnTo>
                  <a:lnTo>
                    <a:pt x="37" y="230"/>
                  </a:lnTo>
                  <a:lnTo>
                    <a:pt x="45" y="233"/>
                  </a:lnTo>
                  <a:lnTo>
                    <a:pt x="52" y="236"/>
                  </a:lnTo>
                  <a:lnTo>
                    <a:pt x="62" y="238"/>
                  </a:lnTo>
                  <a:lnTo>
                    <a:pt x="71" y="239"/>
                  </a:lnTo>
                  <a:lnTo>
                    <a:pt x="82" y="239"/>
                  </a:lnTo>
                  <a:lnTo>
                    <a:pt x="115" y="239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6" name="Freeform 52"/>
            <p:cNvSpPr>
              <a:spLocks/>
            </p:cNvSpPr>
            <p:nvPr/>
          </p:nvSpPr>
          <p:spPr bwMode="auto">
            <a:xfrm>
              <a:off x="538" y="1005"/>
              <a:ext cx="81" cy="69"/>
            </a:xfrm>
            <a:custGeom>
              <a:avLst/>
              <a:gdLst/>
              <a:ahLst/>
              <a:cxnLst>
                <a:cxn ang="0">
                  <a:pos x="569" y="487"/>
                </a:cxn>
                <a:cxn ang="0">
                  <a:pos x="516" y="61"/>
                </a:cxn>
                <a:cxn ang="0">
                  <a:pos x="441" y="61"/>
                </a:cxn>
                <a:cxn ang="0">
                  <a:pos x="422" y="64"/>
                </a:cxn>
                <a:cxn ang="0">
                  <a:pos x="406" y="70"/>
                </a:cxn>
                <a:cxn ang="0">
                  <a:pos x="393" y="80"/>
                </a:cxn>
                <a:cxn ang="0">
                  <a:pos x="384" y="92"/>
                </a:cxn>
                <a:cxn ang="0">
                  <a:pos x="376" y="108"/>
                </a:cxn>
                <a:cxn ang="0">
                  <a:pos x="371" y="126"/>
                </a:cxn>
                <a:cxn ang="0">
                  <a:pos x="369" y="146"/>
                </a:cxn>
                <a:cxn ang="0">
                  <a:pos x="369" y="306"/>
                </a:cxn>
                <a:cxn ang="0">
                  <a:pos x="365" y="370"/>
                </a:cxn>
                <a:cxn ang="0">
                  <a:pos x="359" y="395"/>
                </a:cxn>
                <a:cxn ang="0">
                  <a:pos x="350" y="419"/>
                </a:cxn>
                <a:cxn ang="0">
                  <a:pos x="337" y="438"/>
                </a:cxn>
                <a:cxn ang="0">
                  <a:pos x="319" y="456"/>
                </a:cxn>
                <a:cxn ang="0">
                  <a:pos x="296" y="472"/>
                </a:cxn>
                <a:cxn ang="0">
                  <a:pos x="266" y="487"/>
                </a:cxn>
                <a:cxn ang="0">
                  <a:pos x="213" y="267"/>
                </a:cxn>
                <a:cxn ang="0">
                  <a:pos x="52" y="487"/>
                </a:cxn>
                <a:cxn ang="0">
                  <a:pos x="0" y="152"/>
                </a:cxn>
                <a:cxn ang="0">
                  <a:pos x="2" y="117"/>
                </a:cxn>
                <a:cxn ang="0">
                  <a:pos x="9" y="86"/>
                </a:cxn>
                <a:cxn ang="0">
                  <a:pos x="20" y="60"/>
                </a:cxn>
                <a:cxn ang="0">
                  <a:pos x="36" y="38"/>
                </a:cxn>
                <a:cxn ang="0">
                  <a:pos x="55" y="21"/>
                </a:cxn>
                <a:cxn ang="0">
                  <a:pos x="77" y="10"/>
                </a:cxn>
                <a:cxn ang="0">
                  <a:pos x="104" y="2"/>
                </a:cxn>
                <a:cxn ang="0">
                  <a:pos x="133" y="0"/>
                </a:cxn>
                <a:cxn ang="0">
                  <a:pos x="163" y="2"/>
                </a:cxn>
                <a:cxn ang="0">
                  <a:pos x="189" y="10"/>
                </a:cxn>
                <a:cxn ang="0">
                  <a:pos x="213" y="21"/>
                </a:cxn>
                <a:cxn ang="0">
                  <a:pos x="232" y="38"/>
                </a:cxn>
                <a:cxn ang="0">
                  <a:pos x="247" y="60"/>
                </a:cxn>
                <a:cxn ang="0">
                  <a:pos x="257" y="86"/>
                </a:cxn>
                <a:cxn ang="0">
                  <a:pos x="264" y="117"/>
                </a:cxn>
                <a:cxn ang="0">
                  <a:pos x="266" y="152"/>
                </a:cxn>
                <a:cxn ang="0">
                  <a:pos x="280" y="421"/>
                </a:cxn>
                <a:cxn ang="0">
                  <a:pos x="291" y="410"/>
                </a:cxn>
                <a:cxn ang="0">
                  <a:pos x="300" y="399"/>
                </a:cxn>
                <a:cxn ang="0">
                  <a:pos x="306" y="387"/>
                </a:cxn>
                <a:cxn ang="0">
                  <a:pos x="310" y="372"/>
                </a:cxn>
                <a:cxn ang="0">
                  <a:pos x="314" y="355"/>
                </a:cxn>
                <a:cxn ang="0">
                  <a:pos x="316" y="311"/>
                </a:cxn>
                <a:cxn ang="0">
                  <a:pos x="317" y="140"/>
                </a:cxn>
                <a:cxn ang="0">
                  <a:pos x="321" y="107"/>
                </a:cxn>
                <a:cxn ang="0">
                  <a:pos x="331" y="79"/>
                </a:cxn>
                <a:cxn ang="0">
                  <a:pos x="346" y="55"/>
                </a:cxn>
                <a:cxn ang="0">
                  <a:pos x="364" y="36"/>
                </a:cxn>
                <a:cxn ang="0">
                  <a:pos x="385" y="22"/>
                </a:cxn>
                <a:cxn ang="0">
                  <a:pos x="412" y="13"/>
                </a:cxn>
                <a:cxn ang="0">
                  <a:pos x="440" y="9"/>
                </a:cxn>
                <a:cxn ang="0">
                  <a:pos x="569" y="8"/>
                </a:cxn>
              </a:cxnLst>
              <a:rect l="0" t="0" r="r" b="b"/>
              <a:pathLst>
                <a:path w="569" h="487">
                  <a:moveTo>
                    <a:pt x="569" y="8"/>
                  </a:moveTo>
                  <a:lnTo>
                    <a:pt x="569" y="487"/>
                  </a:lnTo>
                  <a:lnTo>
                    <a:pt x="516" y="487"/>
                  </a:lnTo>
                  <a:lnTo>
                    <a:pt x="516" y="61"/>
                  </a:lnTo>
                  <a:lnTo>
                    <a:pt x="452" y="61"/>
                  </a:lnTo>
                  <a:lnTo>
                    <a:pt x="441" y="61"/>
                  </a:lnTo>
                  <a:lnTo>
                    <a:pt x="432" y="62"/>
                  </a:lnTo>
                  <a:lnTo>
                    <a:pt x="422" y="64"/>
                  </a:lnTo>
                  <a:lnTo>
                    <a:pt x="414" y="67"/>
                  </a:lnTo>
                  <a:lnTo>
                    <a:pt x="406" y="70"/>
                  </a:lnTo>
                  <a:lnTo>
                    <a:pt x="400" y="75"/>
                  </a:lnTo>
                  <a:lnTo>
                    <a:pt x="393" y="80"/>
                  </a:lnTo>
                  <a:lnTo>
                    <a:pt x="388" y="85"/>
                  </a:lnTo>
                  <a:lnTo>
                    <a:pt x="384" y="92"/>
                  </a:lnTo>
                  <a:lnTo>
                    <a:pt x="380" y="99"/>
                  </a:lnTo>
                  <a:lnTo>
                    <a:pt x="376" y="108"/>
                  </a:lnTo>
                  <a:lnTo>
                    <a:pt x="373" y="116"/>
                  </a:lnTo>
                  <a:lnTo>
                    <a:pt x="371" y="126"/>
                  </a:lnTo>
                  <a:lnTo>
                    <a:pt x="370" y="135"/>
                  </a:lnTo>
                  <a:lnTo>
                    <a:pt x="369" y="146"/>
                  </a:lnTo>
                  <a:lnTo>
                    <a:pt x="369" y="158"/>
                  </a:lnTo>
                  <a:lnTo>
                    <a:pt x="369" y="306"/>
                  </a:lnTo>
                  <a:lnTo>
                    <a:pt x="368" y="340"/>
                  </a:lnTo>
                  <a:lnTo>
                    <a:pt x="365" y="370"/>
                  </a:lnTo>
                  <a:lnTo>
                    <a:pt x="363" y="383"/>
                  </a:lnTo>
                  <a:lnTo>
                    <a:pt x="359" y="395"/>
                  </a:lnTo>
                  <a:lnTo>
                    <a:pt x="355" y="407"/>
                  </a:lnTo>
                  <a:lnTo>
                    <a:pt x="350" y="419"/>
                  </a:lnTo>
                  <a:lnTo>
                    <a:pt x="344" y="428"/>
                  </a:lnTo>
                  <a:lnTo>
                    <a:pt x="337" y="438"/>
                  </a:lnTo>
                  <a:lnTo>
                    <a:pt x="329" y="447"/>
                  </a:lnTo>
                  <a:lnTo>
                    <a:pt x="319" y="456"/>
                  </a:lnTo>
                  <a:lnTo>
                    <a:pt x="307" y="464"/>
                  </a:lnTo>
                  <a:lnTo>
                    <a:pt x="296" y="472"/>
                  </a:lnTo>
                  <a:lnTo>
                    <a:pt x="282" y="479"/>
                  </a:lnTo>
                  <a:lnTo>
                    <a:pt x="266" y="487"/>
                  </a:lnTo>
                  <a:lnTo>
                    <a:pt x="213" y="487"/>
                  </a:lnTo>
                  <a:lnTo>
                    <a:pt x="213" y="267"/>
                  </a:lnTo>
                  <a:lnTo>
                    <a:pt x="52" y="267"/>
                  </a:lnTo>
                  <a:lnTo>
                    <a:pt x="52" y="487"/>
                  </a:lnTo>
                  <a:lnTo>
                    <a:pt x="0" y="487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2" y="117"/>
                  </a:lnTo>
                  <a:lnTo>
                    <a:pt x="5" y="101"/>
                  </a:lnTo>
                  <a:lnTo>
                    <a:pt x="9" y="86"/>
                  </a:lnTo>
                  <a:lnTo>
                    <a:pt x="14" y="72"/>
                  </a:lnTo>
                  <a:lnTo>
                    <a:pt x="20" y="60"/>
                  </a:lnTo>
                  <a:lnTo>
                    <a:pt x="27" y="48"/>
                  </a:lnTo>
                  <a:lnTo>
                    <a:pt x="36" y="38"/>
                  </a:lnTo>
                  <a:lnTo>
                    <a:pt x="44" y="29"/>
                  </a:lnTo>
                  <a:lnTo>
                    <a:pt x="55" y="21"/>
                  </a:lnTo>
                  <a:lnTo>
                    <a:pt x="66" y="15"/>
                  </a:lnTo>
                  <a:lnTo>
                    <a:pt x="77" y="10"/>
                  </a:lnTo>
                  <a:lnTo>
                    <a:pt x="90" y="5"/>
                  </a:lnTo>
                  <a:lnTo>
                    <a:pt x="104" y="2"/>
                  </a:lnTo>
                  <a:lnTo>
                    <a:pt x="118" y="1"/>
                  </a:lnTo>
                  <a:lnTo>
                    <a:pt x="133" y="0"/>
                  </a:lnTo>
                  <a:lnTo>
                    <a:pt x="149" y="1"/>
                  </a:lnTo>
                  <a:lnTo>
                    <a:pt x="163" y="2"/>
                  </a:lnTo>
                  <a:lnTo>
                    <a:pt x="176" y="5"/>
                  </a:lnTo>
                  <a:lnTo>
                    <a:pt x="189" y="10"/>
                  </a:lnTo>
                  <a:lnTo>
                    <a:pt x="201" y="15"/>
                  </a:lnTo>
                  <a:lnTo>
                    <a:pt x="213" y="21"/>
                  </a:lnTo>
                  <a:lnTo>
                    <a:pt x="222" y="29"/>
                  </a:lnTo>
                  <a:lnTo>
                    <a:pt x="232" y="38"/>
                  </a:lnTo>
                  <a:lnTo>
                    <a:pt x="239" y="48"/>
                  </a:lnTo>
                  <a:lnTo>
                    <a:pt x="247" y="60"/>
                  </a:lnTo>
                  <a:lnTo>
                    <a:pt x="252" y="72"/>
                  </a:lnTo>
                  <a:lnTo>
                    <a:pt x="257" y="86"/>
                  </a:lnTo>
                  <a:lnTo>
                    <a:pt x="260" y="101"/>
                  </a:lnTo>
                  <a:lnTo>
                    <a:pt x="264" y="117"/>
                  </a:lnTo>
                  <a:lnTo>
                    <a:pt x="265" y="134"/>
                  </a:lnTo>
                  <a:lnTo>
                    <a:pt x="266" y="152"/>
                  </a:lnTo>
                  <a:lnTo>
                    <a:pt x="266" y="430"/>
                  </a:lnTo>
                  <a:lnTo>
                    <a:pt x="280" y="421"/>
                  </a:lnTo>
                  <a:lnTo>
                    <a:pt x="286" y="415"/>
                  </a:lnTo>
                  <a:lnTo>
                    <a:pt x="291" y="410"/>
                  </a:lnTo>
                  <a:lnTo>
                    <a:pt x="296" y="405"/>
                  </a:lnTo>
                  <a:lnTo>
                    <a:pt x="300" y="399"/>
                  </a:lnTo>
                  <a:lnTo>
                    <a:pt x="303" y="393"/>
                  </a:lnTo>
                  <a:lnTo>
                    <a:pt x="306" y="387"/>
                  </a:lnTo>
                  <a:lnTo>
                    <a:pt x="308" y="379"/>
                  </a:lnTo>
                  <a:lnTo>
                    <a:pt x="310" y="372"/>
                  </a:lnTo>
                  <a:lnTo>
                    <a:pt x="313" y="364"/>
                  </a:lnTo>
                  <a:lnTo>
                    <a:pt x="314" y="355"/>
                  </a:lnTo>
                  <a:lnTo>
                    <a:pt x="316" y="334"/>
                  </a:lnTo>
                  <a:lnTo>
                    <a:pt x="316" y="311"/>
                  </a:lnTo>
                  <a:lnTo>
                    <a:pt x="316" y="158"/>
                  </a:lnTo>
                  <a:lnTo>
                    <a:pt x="317" y="140"/>
                  </a:lnTo>
                  <a:lnTo>
                    <a:pt x="318" y="123"/>
                  </a:lnTo>
                  <a:lnTo>
                    <a:pt x="321" y="107"/>
                  </a:lnTo>
                  <a:lnTo>
                    <a:pt x="325" y="92"/>
                  </a:lnTo>
                  <a:lnTo>
                    <a:pt x="331" y="79"/>
                  </a:lnTo>
                  <a:lnTo>
                    <a:pt x="337" y="66"/>
                  </a:lnTo>
                  <a:lnTo>
                    <a:pt x="346" y="55"/>
                  </a:lnTo>
                  <a:lnTo>
                    <a:pt x="354" y="45"/>
                  </a:lnTo>
                  <a:lnTo>
                    <a:pt x="364" y="36"/>
                  </a:lnTo>
                  <a:lnTo>
                    <a:pt x="374" y="29"/>
                  </a:lnTo>
                  <a:lnTo>
                    <a:pt x="385" y="22"/>
                  </a:lnTo>
                  <a:lnTo>
                    <a:pt x="398" y="17"/>
                  </a:lnTo>
                  <a:lnTo>
                    <a:pt x="412" y="13"/>
                  </a:lnTo>
                  <a:lnTo>
                    <a:pt x="425" y="10"/>
                  </a:lnTo>
                  <a:lnTo>
                    <a:pt x="440" y="9"/>
                  </a:lnTo>
                  <a:lnTo>
                    <a:pt x="456" y="8"/>
                  </a:lnTo>
                  <a:lnTo>
                    <a:pt x="569" y="8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7" name="Freeform 53"/>
            <p:cNvSpPr>
              <a:spLocks/>
            </p:cNvSpPr>
            <p:nvPr/>
          </p:nvSpPr>
          <p:spPr bwMode="auto">
            <a:xfrm>
              <a:off x="545" y="1012"/>
              <a:ext cx="23" cy="23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1" y="161"/>
                </a:cxn>
                <a:cxn ang="0">
                  <a:pos x="161" y="99"/>
                </a:cxn>
                <a:cxn ang="0">
                  <a:pos x="159" y="77"/>
                </a:cxn>
                <a:cxn ang="0">
                  <a:pos x="158" y="66"/>
                </a:cxn>
                <a:cxn ang="0">
                  <a:pos x="156" y="57"/>
                </a:cxn>
                <a:cxn ang="0">
                  <a:pos x="154" y="48"/>
                </a:cxn>
                <a:cxn ang="0">
                  <a:pos x="151" y="40"/>
                </a:cxn>
                <a:cxn ang="0">
                  <a:pos x="147" y="32"/>
                </a:cxn>
                <a:cxn ang="0">
                  <a:pos x="142" y="26"/>
                </a:cxn>
                <a:cxn ang="0">
                  <a:pos x="137" y="19"/>
                </a:cxn>
                <a:cxn ang="0">
                  <a:pos x="132" y="15"/>
                </a:cxn>
                <a:cxn ang="0">
                  <a:pos x="125" y="10"/>
                </a:cxn>
                <a:cxn ang="0">
                  <a:pos x="118" y="7"/>
                </a:cxn>
                <a:cxn ang="0">
                  <a:pos x="109" y="3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1" y="0"/>
                </a:cxn>
                <a:cxn ang="0">
                  <a:pos x="70" y="0"/>
                </a:cxn>
                <a:cxn ang="0">
                  <a:pos x="61" y="1"/>
                </a:cxn>
                <a:cxn ang="0">
                  <a:pos x="52" y="3"/>
                </a:cxn>
                <a:cxn ang="0">
                  <a:pos x="43" y="7"/>
                </a:cxn>
                <a:cxn ang="0">
                  <a:pos x="36" y="10"/>
                </a:cxn>
                <a:cxn ang="0">
                  <a:pos x="30" y="14"/>
                </a:cxn>
                <a:cxn ang="0">
                  <a:pos x="24" y="19"/>
                </a:cxn>
                <a:cxn ang="0">
                  <a:pos x="19" y="26"/>
                </a:cxn>
                <a:cxn ang="0">
                  <a:pos x="14" y="32"/>
                </a:cxn>
                <a:cxn ang="0">
                  <a:pos x="11" y="40"/>
                </a:cxn>
                <a:cxn ang="0">
                  <a:pos x="7" y="47"/>
                </a:cxn>
                <a:cxn ang="0">
                  <a:pos x="4" y="57"/>
                </a:cxn>
                <a:cxn ang="0">
                  <a:pos x="2" y="66"/>
                </a:cxn>
                <a:cxn ang="0">
                  <a:pos x="1" y="76"/>
                </a:cxn>
                <a:cxn ang="0">
                  <a:pos x="0" y="88"/>
                </a:cxn>
                <a:cxn ang="0">
                  <a:pos x="0" y="99"/>
                </a:cxn>
                <a:cxn ang="0">
                  <a:pos x="0" y="161"/>
                </a:cxn>
              </a:cxnLst>
              <a:rect l="0" t="0" r="r" b="b"/>
              <a:pathLst>
                <a:path w="161" h="161">
                  <a:moveTo>
                    <a:pt x="0" y="161"/>
                  </a:moveTo>
                  <a:lnTo>
                    <a:pt x="161" y="161"/>
                  </a:lnTo>
                  <a:lnTo>
                    <a:pt x="161" y="99"/>
                  </a:lnTo>
                  <a:lnTo>
                    <a:pt x="159" y="77"/>
                  </a:lnTo>
                  <a:lnTo>
                    <a:pt x="158" y="66"/>
                  </a:lnTo>
                  <a:lnTo>
                    <a:pt x="156" y="57"/>
                  </a:lnTo>
                  <a:lnTo>
                    <a:pt x="154" y="48"/>
                  </a:lnTo>
                  <a:lnTo>
                    <a:pt x="151" y="40"/>
                  </a:lnTo>
                  <a:lnTo>
                    <a:pt x="147" y="32"/>
                  </a:lnTo>
                  <a:lnTo>
                    <a:pt x="142" y="26"/>
                  </a:lnTo>
                  <a:lnTo>
                    <a:pt x="137" y="19"/>
                  </a:lnTo>
                  <a:lnTo>
                    <a:pt x="132" y="15"/>
                  </a:lnTo>
                  <a:lnTo>
                    <a:pt x="125" y="10"/>
                  </a:lnTo>
                  <a:lnTo>
                    <a:pt x="118" y="7"/>
                  </a:lnTo>
                  <a:lnTo>
                    <a:pt x="109" y="3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61" y="1"/>
                  </a:lnTo>
                  <a:lnTo>
                    <a:pt x="52" y="3"/>
                  </a:lnTo>
                  <a:lnTo>
                    <a:pt x="43" y="7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4" y="19"/>
                  </a:lnTo>
                  <a:lnTo>
                    <a:pt x="19" y="26"/>
                  </a:lnTo>
                  <a:lnTo>
                    <a:pt x="14" y="32"/>
                  </a:lnTo>
                  <a:lnTo>
                    <a:pt x="11" y="40"/>
                  </a:lnTo>
                  <a:lnTo>
                    <a:pt x="7" y="47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1" y="76"/>
                  </a:lnTo>
                  <a:lnTo>
                    <a:pt x="0" y="88"/>
                  </a:lnTo>
                  <a:lnTo>
                    <a:pt x="0" y="99"/>
                  </a:lnTo>
                  <a:lnTo>
                    <a:pt x="0" y="16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8" name="Freeform 54"/>
            <p:cNvSpPr>
              <a:spLocks/>
            </p:cNvSpPr>
            <p:nvPr/>
          </p:nvSpPr>
          <p:spPr bwMode="auto">
            <a:xfrm>
              <a:off x="625" y="1006"/>
              <a:ext cx="39" cy="68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06"/>
                </a:cxn>
                <a:cxn ang="0">
                  <a:pos x="106" y="206"/>
                </a:cxn>
                <a:cxn ang="0">
                  <a:pos x="125" y="207"/>
                </a:cxn>
                <a:cxn ang="0">
                  <a:pos x="143" y="208"/>
                </a:cxn>
                <a:cxn ang="0">
                  <a:pos x="160" y="211"/>
                </a:cxn>
                <a:cxn ang="0">
                  <a:pos x="176" y="217"/>
                </a:cxn>
                <a:cxn ang="0">
                  <a:pos x="191" y="222"/>
                </a:cxn>
                <a:cxn ang="0">
                  <a:pos x="204" y="229"/>
                </a:cxn>
                <a:cxn ang="0">
                  <a:pos x="216" y="236"/>
                </a:cxn>
                <a:cxn ang="0">
                  <a:pos x="226" y="244"/>
                </a:cxn>
                <a:cxn ang="0">
                  <a:pos x="236" y="254"/>
                </a:cxn>
                <a:cxn ang="0">
                  <a:pos x="245" y="265"/>
                </a:cxn>
                <a:cxn ang="0">
                  <a:pos x="251" y="276"/>
                </a:cxn>
                <a:cxn ang="0">
                  <a:pos x="257" y="288"/>
                </a:cxn>
                <a:cxn ang="0">
                  <a:pos x="262" y="301"/>
                </a:cxn>
                <a:cxn ang="0">
                  <a:pos x="265" y="314"/>
                </a:cxn>
                <a:cxn ang="0">
                  <a:pos x="266" y="328"/>
                </a:cxn>
                <a:cxn ang="0">
                  <a:pos x="267" y="342"/>
                </a:cxn>
                <a:cxn ang="0">
                  <a:pos x="266" y="360"/>
                </a:cxn>
                <a:cxn ang="0">
                  <a:pos x="265" y="374"/>
                </a:cxn>
                <a:cxn ang="0">
                  <a:pos x="262" y="389"/>
                </a:cxn>
                <a:cxn ang="0">
                  <a:pos x="257" y="403"/>
                </a:cxn>
                <a:cxn ang="0">
                  <a:pos x="252" y="415"/>
                </a:cxn>
                <a:cxn ang="0">
                  <a:pos x="246" y="427"/>
                </a:cxn>
                <a:cxn ang="0">
                  <a:pos x="238" y="436"/>
                </a:cxn>
                <a:cxn ang="0">
                  <a:pos x="229" y="446"/>
                </a:cxn>
                <a:cxn ang="0">
                  <a:pos x="219" y="453"/>
                </a:cxn>
                <a:cxn ang="0">
                  <a:pos x="207" y="460"/>
                </a:cxn>
                <a:cxn ang="0">
                  <a:pos x="196" y="466"/>
                </a:cxn>
                <a:cxn ang="0">
                  <a:pos x="182" y="470"/>
                </a:cxn>
                <a:cxn ang="0">
                  <a:pos x="167" y="475"/>
                </a:cxn>
                <a:cxn ang="0">
                  <a:pos x="151" y="477"/>
                </a:cxn>
                <a:cxn ang="0">
                  <a:pos x="134" y="479"/>
                </a:cxn>
                <a:cxn ang="0">
                  <a:pos x="116" y="479"/>
                </a:cxn>
                <a:cxn ang="0">
                  <a:pos x="0" y="479"/>
                </a:cxn>
              </a:cxnLst>
              <a:rect l="0" t="0" r="r" b="b"/>
              <a:pathLst>
                <a:path w="267" h="479">
                  <a:moveTo>
                    <a:pt x="0" y="479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06"/>
                  </a:lnTo>
                  <a:lnTo>
                    <a:pt x="106" y="206"/>
                  </a:lnTo>
                  <a:lnTo>
                    <a:pt x="125" y="207"/>
                  </a:lnTo>
                  <a:lnTo>
                    <a:pt x="143" y="208"/>
                  </a:lnTo>
                  <a:lnTo>
                    <a:pt x="160" y="211"/>
                  </a:lnTo>
                  <a:lnTo>
                    <a:pt x="176" y="217"/>
                  </a:lnTo>
                  <a:lnTo>
                    <a:pt x="191" y="222"/>
                  </a:lnTo>
                  <a:lnTo>
                    <a:pt x="204" y="229"/>
                  </a:lnTo>
                  <a:lnTo>
                    <a:pt x="216" y="236"/>
                  </a:lnTo>
                  <a:lnTo>
                    <a:pt x="226" y="244"/>
                  </a:lnTo>
                  <a:lnTo>
                    <a:pt x="236" y="254"/>
                  </a:lnTo>
                  <a:lnTo>
                    <a:pt x="245" y="265"/>
                  </a:lnTo>
                  <a:lnTo>
                    <a:pt x="251" y="276"/>
                  </a:lnTo>
                  <a:lnTo>
                    <a:pt x="257" y="288"/>
                  </a:lnTo>
                  <a:lnTo>
                    <a:pt x="262" y="301"/>
                  </a:lnTo>
                  <a:lnTo>
                    <a:pt x="265" y="314"/>
                  </a:lnTo>
                  <a:lnTo>
                    <a:pt x="266" y="328"/>
                  </a:lnTo>
                  <a:lnTo>
                    <a:pt x="267" y="342"/>
                  </a:lnTo>
                  <a:lnTo>
                    <a:pt x="266" y="360"/>
                  </a:lnTo>
                  <a:lnTo>
                    <a:pt x="265" y="374"/>
                  </a:lnTo>
                  <a:lnTo>
                    <a:pt x="262" y="389"/>
                  </a:lnTo>
                  <a:lnTo>
                    <a:pt x="257" y="403"/>
                  </a:lnTo>
                  <a:lnTo>
                    <a:pt x="252" y="415"/>
                  </a:lnTo>
                  <a:lnTo>
                    <a:pt x="246" y="427"/>
                  </a:lnTo>
                  <a:lnTo>
                    <a:pt x="238" y="436"/>
                  </a:lnTo>
                  <a:lnTo>
                    <a:pt x="229" y="446"/>
                  </a:lnTo>
                  <a:lnTo>
                    <a:pt x="219" y="453"/>
                  </a:lnTo>
                  <a:lnTo>
                    <a:pt x="207" y="460"/>
                  </a:lnTo>
                  <a:lnTo>
                    <a:pt x="196" y="466"/>
                  </a:lnTo>
                  <a:lnTo>
                    <a:pt x="182" y="470"/>
                  </a:lnTo>
                  <a:lnTo>
                    <a:pt x="167" y="475"/>
                  </a:lnTo>
                  <a:lnTo>
                    <a:pt x="151" y="477"/>
                  </a:lnTo>
                  <a:lnTo>
                    <a:pt x="134" y="479"/>
                  </a:lnTo>
                  <a:lnTo>
                    <a:pt x="116" y="479"/>
                  </a:lnTo>
                  <a:lnTo>
                    <a:pt x="0" y="479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199" name="Freeform 55"/>
            <p:cNvSpPr>
              <a:spLocks/>
            </p:cNvSpPr>
            <p:nvPr/>
          </p:nvSpPr>
          <p:spPr bwMode="auto">
            <a:xfrm>
              <a:off x="633" y="1043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"/>
                </a:cxn>
                <a:cxn ang="0">
                  <a:pos x="64" y="167"/>
                </a:cxn>
                <a:cxn ang="0">
                  <a:pos x="84" y="165"/>
                </a:cxn>
                <a:cxn ang="0">
                  <a:pos x="94" y="164"/>
                </a:cxn>
                <a:cxn ang="0">
                  <a:pos x="102" y="163"/>
                </a:cxn>
                <a:cxn ang="0">
                  <a:pos x="112" y="161"/>
                </a:cxn>
                <a:cxn ang="0">
                  <a:pos x="119" y="159"/>
                </a:cxn>
                <a:cxn ang="0">
                  <a:pos x="127" y="156"/>
                </a:cxn>
                <a:cxn ang="0">
                  <a:pos x="134" y="152"/>
                </a:cxn>
                <a:cxn ang="0">
                  <a:pos x="140" y="146"/>
                </a:cxn>
                <a:cxn ang="0">
                  <a:pos x="146" y="141"/>
                </a:cxn>
                <a:cxn ang="0">
                  <a:pos x="151" y="134"/>
                </a:cxn>
                <a:cxn ang="0">
                  <a:pos x="155" y="126"/>
                </a:cxn>
                <a:cxn ang="0">
                  <a:pos x="158" y="118"/>
                </a:cxn>
                <a:cxn ang="0">
                  <a:pos x="161" y="107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3"/>
                </a:cxn>
                <a:cxn ang="0">
                  <a:pos x="161" y="63"/>
                </a:cxn>
                <a:cxn ang="0">
                  <a:pos x="160" y="55"/>
                </a:cxn>
                <a:cxn ang="0">
                  <a:pos x="156" y="46"/>
                </a:cxn>
                <a:cxn ang="0">
                  <a:pos x="153" y="39"/>
                </a:cxn>
                <a:cxn ang="0">
                  <a:pos x="148" y="32"/>
                </a:cxn>
                <a:cxn ang="0">
                  <a:pos x="144" y="26"/>
                </a:cxn>
                <a:cxn ang="0">
                  <a:pos x="137" y="21"/>
                </a:cxn>
                <a:cxn ang="0">
                  <a:pos x="131" y="15"/>
                </a:cxn>
                <a:cxn ang="0">
                  <a:pos x="123" y="11"/>
                </a:cxn>
                <a:cxn ang="0">
                  <a:pos x="115" y="8"/>
                </a:cxn>
                <a:cxn ang="0">
                  <a:pos x="106" y="6"/>
                </a:cxn>
                <a:cxn ang="0">
                  <a:pos x="97" y="4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67">
                  <a:moveTo>
                    <a:pt x="0" y="0"/>
                  </a:moveTo>
                  <a:lnTo>
                    <a:pt x="0" y="167"/>
                  </a:lnTo>
                  <a:lnTo>
                    <a:pt x="64" y="167"/>
                  </a:lnTo>
                  <a:lnTo>
                    <a:pt x="84" y="165"/>
                  </a:lnTo>
                  <a:lnTo>
                    <a:pt x="94" y="164"/>
                  </a:lnTo>
                  <a:lnTo>
                    <a:pt x="102" y="163"/>
                  </a:lnTo>
                  <a:lnTo>
                    <a:pt x="112" y="161"/>
                  </a:lnTo>
                  <a:lnTo>
                    <a:pt x="119" y="159"/>
                  </a:lnTo>
                  <a:lnTo>
                    <a:pt x="127" y="156"/>
                  </a:lnTo>
                  <a:lnTo>
                    <a:pt x="134" y="152"/>
                  </a:lnTo>
                  <a:lnTo>
                    <a:pt x="140" y="146"/>
                  </a:lnTo>
                  <a:lnTo>
                    <a:pt x="146" y="141"/>
                  </a:lnTo>
                  <a:lnTo>
                    <a:pt x="151" y="134"/>
                  </a:lnTo>
                  <a:lnTo>
                    <a:pt x="155" y="126"/>
                  </a:lnTo>
                  <a:lnTo>
                    <a:pt x="158" y="118"/>
                  </a:lnTo>
                  <a:lnTo>
                    <a:pt x="161" y="107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3"/>
                  </a:lnTo>
                  <a:lnTo>
                    <a:pt x="161" y="63"/>
                  </a:lnTo>
                  <a:lnTo>
                    <a:pt x="160" y="55"/>
                  </a:lnTo>
                  <a:lnTo>
                    <a:pt x="156" y="46"/>
                  </a:lnTo>
                  <a:lnTo>
                    <a:pt x="153" y="39"/>
                  </a:lnTo>
                  <a:lnTo>
                    <a:pt x="148" y="32"/>
                  </a:lnTo>
                  <a:lnTo>
                    <a:pt x="144" y="26"/>
                  </a:lnTo>
                  <a:lnTo>
                    <a:pt x="137" y="21"/>
                  </a:lnTo>
                  <a:lnTo>
                    <a:pt x="131" y="15"/>
                  </a:lnTo>
                  <a:lnTo>
                    <a:pt x="123" y="11"/>
                  </a:lnTo>
                  <a:lnTo>
                    <a:pt x="115" y="8"/>
                  </a:lnTo>
                  <a:lnTo>
                    <a:pt x="106" y="6"/>
                  </a:lnTo>
                  <a:lnTo>
                    <a:pt x="97" y="4"/>
                  </a:lnTo>
                  <a:lnTo>
                    <a:pt x="86" y="1"/>
                  </a:lnTo>
                  <a:lnTo>
                    <a:pt x="75" y="0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0" name="Freeform 56"/>
            <p:cNvSpPr>
              <a:spLocks/>
            </p:cNvSpPr>
            <p:nvPr/>
          </p:nvSpPr>
          <p:spPr bwMode="auto">
            <a:xfrm>
              <a:off x="495" y="1006"/>
              <a:ext cx="38" cy="68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109" y="0"/>
                </a:cxn>
                <a:cxn ang="0">
                  <a:pos x="129" y="0"/>
                </a:cxn>
                <a:cxn ang="0">
                  <a:pos x="147" y="2"/>
                </a:cxn>
                <a:cxn ang="0">
                  <a:pos x="163" y="4"/>
                </a:cxn>
                <a:cxn ang="0">
                  <a:pos x="179" y="8"/>
                </a:cxn>
                <a:cxn ang="0">
                  <a:pos x="192" y="12"/>
                </a:cxn>
                <a:cxn ang="0">
                  <a:pos x="205" y="19"/>
                </a:cxn>
                <a:cxn ang="0">
                  <a:pos x="217" y="25"/>
                </a:cxn>
                <a:cxn ang="0">
                  <a:pos x="228" y="34"/>
                </a:cxn>
                <a:cxn ang="0">
                  <a:pos x="236" y="42"/>
                </a:cxn>
                <a:cxn ang="0">
                  <a:pos x="245" y="52"/>
                </a:cxn>
                <a:cxn ang="0">
                  <a:pos x="251" y="63"/>
                </a:cxn>
                <a:cxn ang="0">
                  <a:pos x="256" y="75"/>
                </a:cxn>
                <a:cxn ang="0">
                  <a:pos x="261" y="89"/>
                </a:cxn>
                <a:cxn ang="0">
                  <a:pos x="264" y="103"/>
                </a:cxn>
                <a:cxn ang="0">
                  <a:pos x="265" y="119"/>
                </a:cxn>
                <a:cxn ang="0">
                  <a:pos x="266" y="135"/>
                </a:cxn>
                <a:cxn ang="0">
                  <a:pos x="265" y="153"/>
                </a:cxn>
                <a:cxn ang="0">
                  <a:pos x="264" y="170"/>
                </a:cxn>
                <a:cxn ang="0">
                  <a:pos x="259" y="185"/>
                </a:cxn>
                <a:cxn ang="0">
                  <a:pos x="255" y="200"/>
                </a:cxn>
                <a:cxn ang="0">
                  <a:pos x="250" y="211"/>
                </a:cxn>
                <a:cxn ang="0">
                  <a:pos x="242" y="223"/>
                </a:cxn>
                <a:cxn ang="0">
                  <a:pos x="235" y="233"/>
                </a:cxn>
                <a:cxn ang="0">
                  <a:pos x="225" y="241"/>
                </a:cxn>
                <a:cxn ang="0">
                  <a:pos x="215" y="249"/>
                </a:cxn>
                <a:cxn ang="0">
                  <a:pos x="203" y="255"/>
                </a:cxn>
                <a:cxn ang="0">
                  <a:pos x="190" y="260"/>
                </a:cxn>
                <a:cxn ang="0">
                  <a:pos x="176" y="265"/>
                </a:cxn>
                <a:cxn ang="0">
                  <a:pos x="161" y="267"/>
                </a:cxn>
                <a:cxn ang="0">
                  <a:pos x="145" y="269"/>
                </a:cxn>
                <a:cxn ang="0">
                  <a:pos x="128" y="271"/>
                </a:cxn>
                <a:cxn ang="0">
                  <a:pos x="109" y="271"/>
                </a:cxn>
                <a:cxn ang="0">
                  <a:pos x="53" y="271"/>
                </a:cxn>
                <a:cxn ang="0">
                  <a:pos x="53" y="479"/>
                </a:cxn>
                <a:cxn ang="0">
                  <a:pos x="0" y="479"/>
                </a:cxn>
              </a:cxnLst>
              <a:rect l="0" t="0" r="r" b="b"/>
              <a:pathLst>
                <a:path w="266" h="479">
                  <a:moveTo>
                    <a:pt x="0" y="479"/>
                  </a:moveTo>
                  <a:lnTo>
                    <a:pt x="0" y="0"/>
                  </a:lnTo>
                  <a:lnTo>
                    <a:pt x="109" y="0"/>
                  </a:lnTo>
                  <a:lnTo>
                    <a:pt x="129" y="0"/>
                  </a:lnTo>
                  <a:lnTo>
                    <a:pt x="147" y="2"/>
                  </a:lnTo>
                  <a:lnTo>
                    <a:pt x="163" y="4"/>
                  </a:lnTo>
                  <a:lnTo>
                    <a:pt x="179" y="8"/>
                  </a:lnTo>
                  <a:lnTo>
                    <a:pt x="192" y="12"/>
                  </a:lnTo>
                  <a:lnTo>
                    <a:pt x="205" y="19"/>
                  </a:lnTo>
                  <a:lnTo>
                    <a:pt x="217" y="25"/>
                  </a:lnTo>
                  <a:lnTo>
                    <a:pt x="228" y="34"/>
                  </a:lnTo>
                  <a:lnTo>
                    <a:pt x="236" y="42"/>
                  </a:lnTo>
                  <a:lnTo>
                    <a:pt x="245" y="52"/>
                  </a:lnTo>
                  <a:lnTo>
                    <a:pt x="251" y="63"/>
                  </a:lnTo>
                  <a:lnTo>
                    <a:pt x="256" y="75"/>
                  </a:lnTo>
                  <a:lnTo>
                    <a:pt x="261" y="89"/>
                  </a:lnTo>
                  <a:lnTo>
                    <a:pt x="264" y="103"/>
                  </a:lnTo>
                  <a:lnTo>
                    <a:pt x="265" y="119"/>
                  </a:lnTo>
                  <a:lnTo>
                    <a:pt x="266" y="135"/>
                  </a:lnTo>
                  <a:lnTo>
                    <a:pt x="265" y="153"/>
                  </a:lnTo>
                  <a:lnTo>
                    <a:pt x="264" y="170"/>
                  </a:lnTo>
                  <a:lnTo>
                    <a:pt x="259" y="185"/>
                  </a:lnTo>
                  <a:lnTo>
                    <a:pt x="255" y="200"/>
                  </a:lnTo>
                  <a:lnTo>
                    <a:pt x="250" y="211"/>
                  </a:lnTo>
                  <a:lnTo>
                    <a:pt x="242" y="223"/>
                  </a:lnTo>
                  <a:lnTo>
                    <a:pt x="235" y="233"/>
                  </a:lnTo>
                  <a:lnTo>
                    <a:pt x="225" y="241"/>
                  </a:lnTo>
                  <a:lnTo>
                    <a:pt x="215" y="249"/>
                  </a:lnTo>
                  <a:lnTo>
                    <a:pt x="203" y="255"/>
                  </a:lnTo>
                  <a:lnTo>
                    <a:pt x="190" y="260"/>
                  </a:lnTo>
                  <a:lnTo>
                    <a:pt x="176" y="265"/>
                  </a:lnTo>
                  <a:lnTo>
                    <a:pt x="161" y="267"/>
                  </a:lnTo>
                  <a:lnTo>
                    <a:pt x="145" y="269"/>
                  </a:lnTo>
                  <a:lnTo>
                    <a:pt x="128" y="271"/>
                  </a:lnTo>
                  <a:lnTo>
                    <a:pt x="109" y="271"/>
                  </a:lnTo>
                  <a:lnTo>
                    <a:pt x="53" y="271"/>
                  </a:lnTo>
                  <a:lnTo>
                    <a:pt x="53" y="479"/>
                  </a:lnTo>
                  <a:lnTo>
                    <a:pt x="0" y="479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1" name="Freeform 57"/>
            <p:cNvSpPr>
              <a:spLocks/>
            </p:cNvSpPr>
            <p:nvPr/>
          </p:nvSpPr>
          <p:spPr bwMode="auto">
            <a:xfrm>
              <a:off x="503" y="1013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  <a:cxn ang="0">
                  <a:pos x="56" y="165"/>
                </a:cxn>
                <a:cxn ang="0">
                  <a:pos x="79" y="164"/>
                </a:cxn>
                <a:cxn ang="0">
                  <a:pos x="89" y="163"/>
                </a:cxn>
                <a:cxn ang="0">
                  <a:pos x="99" y="162"/>
                </a:cxn>
                <a:cxn ang="0">
                  <a:pos x="109" y="159"/>
                </a:cxn>
                <a:cxn ang="0">
                  <a:pos x="117" y="156"/>
                </a:cxn>
                <a:cxn ang="0">
                  <a:pos x="125" y="153"/>
                </a:cxn>
                <a:cxn ang="0">
                  <a:pos x="132" y="149"/>
                </a:cxn>
                <a:cxn ang="0">
                  <a:pos x="138" y="145"/>
                </a:cxn>
                <a:cxn ang="0">
                  <a:pos x="145" y="138"/>
                </a:cxn>
                <a:cxn ang="0">
                  <a:pos x="149" y="132"/>
                </a:cxn>
                <a:cxn ang="0">
                  <a:pos x="153" y="124"/>
                </a:cxn>
                <a:cxn ang="0">
                  <a:pos x="156" y="115"/>
                </a:cxn>
                <a:cxn ang="0">
                  <a:pos x="159" y="105"/>
                </a:cxn>
                <a:cxn ang="0">
                  <a:pos x="161" y="95"/>
                </a:cxn>
                <a:cxn ang="0">
                  <a:pos x="161" y="82"/>
                </a:cxn>
                <a:cxn ang="0">
                  <a:pos x="161" y="70"/>
                </a:cxn>
                <a:cxn ang="0">
                  <a:pos x="159" y="59"/>
                </a:cxn>
                <a:cxn ang="0">
                  <a:pos x="156" y="50"/>
                </a:cxn>
                <a:cxn ang="0">
                  <a:pos x="154" y="41"/>
                </a:cxn>
                <a:cxn ang="0">
                  <a:pos x="150" y="34"/>
                </a:cxn>
                <a:cxn ang="0">
                  <a:pos x="146" y="26"/>
                </a:cxn>
                <a:cxn ang="0">
                  <a:pos x="139" y="21"/>
                </a:cxn>
                <a:cxn ang="0">
                  <a:pos x="134" y="16"/>
                </a:cxn>
                <a:cxn ang="0">
                  <a:pos x="127" y="11"/>
                </a:cxn>
                <a:cxn ang="0">
                  <a:pos x="119" y="8"/>
                </a:cxn>
                <a:cxn ang="0">
                  <a:pos x="111" y="5"/>
                </a:cxn>
                <a:cxn ang="0">
                  <a:pos x="101" y="3"/>
                </a:cxn>
                <a:cxn ang="0">
                  <a:pos x="90" y="2"/>
                </a:cxn>
                <a:cxn ang="0">
                  <a:pos x="80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1" h="165">
                  <a:moveTo>
                    <a:pt x="0" y="0"/>
                  </a:moveTo>
                  <a:lnTo>
                    <a:pt x="0" y="165"/>
                  </a:lnTo>
                  <a:lnTo>
                    <a:pt x="56" y="165"/>
                  </a:lnTo>
                  <a:lnTo>
                    <a:pt x="79" y="164"/>
                  </a:lnTo>
                  <a:lnTo>
                    <a:pt x="89" y="163"/>
                  </a:lnTo>
                  <a:lnTo>
                    <a:pt x="99" y="162"/>
                  </a:lnTo>
                  <a:lnTo>
                    <a:pt x="109" y="159"/>
                  </a:lnTo>
                  <a:lnTo>
                    <a:pt x="117" y="156"/>
                  </a:lnTo>
                  <a:lnTo>
                    <a:pt x="125" y="153"/>
                  </a:lnTo>
                  <a:lnTo>
                    <a:pt x="132" y="149"/>
                  </a:lnTo>
                  <a:lnTo>
                    <a:pt x="138" y="145"/>
                  </a:lnTo>
                  <a:lnTo>
                    <a:pt x="145" y="138"/>
                  </a:lnTo>
                  <a:lnTo>
                    <a:pt x="149" y="132"/>
                  </a:lnTo>
                  <a:lnTo>
                    <a:pt x="153" y="124"/>
                  </a:lnTo>
                  <a:lnTo>
                    <a:pt x="156" y="115"/>
                  </a:lnTo>
                  <a:lnTo>
                    <a:pt x="159" y="105"/>
                  </a:lnTo>
                  <a:lnTo>
                    <a:pt x="161" y="95"/>
                  </a:lnTo>
                  <a:lnTo>
                    <a:pt x="161" y="82"/>
                  </a:lnTo>
                  <a:lnTo>
                    <a:pt x="161" y="70"/>
                  </a:lnTo>
                  <a:lnTo>
                    <a:pt x="159" y="59"/>
                  </a:lnTo>
                  <a:lnTo>
                    <a:pt x="156" y="50"/>
                  </a:lnTo>
                  <a:lnTo>
                    <a:pt x="154" y="41"/>
                  </a:lnTo>
                  <a:lnTo>
                    <a:pt x="150" y="34"/>
                  </a:lnTo>
                  <a:lnTo>
                    <a:pt x="146" y="26"/>
                  </a:lnTo>
                  <a:lnTo>
                    <a:pt x="139" y="21"/>
                  </a:lnTo>
                  <a:lnTo>
                    <a:pt x="134" y="16"/>
                  </a:lnTo>
                  <a:lnTo>
                    <a:pt x="127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1" y="3"/>
                  </a:lnTo>
                  <a:lnTo>
                    <a:pt x="90" y="2"/>
                  </a:lnTo>
                  <a:lnTo>
                    <a:pt x="80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2" name="Freeform 58"/>
            <p:cNvSpPr>
              <a:spLocks/>
            </p:cNvSpPr>
            <p:nvPr/>
          </p:nvSpPr>
          <p:spPr bwMode="auto">
            <a:xfrm>
              <a:off x="713" y="1006"/>
              <a:ext cx="39" cy="68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53" y="0"/>
                </a:cxn>
                <a:cxn ang="0">
                  <a:pos x="53" y="206"/>
                </a:cxn>
                <a:cxn ang="0">
                  <a:pos x="107" y="206"/>
                </a:cxn>
                <a:cxn ang="0">
                  <a:pos x="127" y="207"/>
                </a:cxn>
                <a:cxn ang="0">
                  <a:pos x="145" y="208"/>
                </a:cxn>
                <a:cxn ang="0">
                  <a:pos x="162" y="211"/>
                </a:cxn>
                <a:cxn ang="0">
                  <a:pos x="178" y="217"/>
                </a:cxn>
                <a:cxn ang="0">
                  <a:pos x="193" y="222"/>
                </a:cxn>
                <a:cxn ang="0">
                  <a:pos x="205" y="229"/>
                </a:cxn>
                <a:cxn ang="0">
                  <a:pos x="217" y="236"/>
                </a:cxn>
                <a:cxn ang="0">
                  <a:pos x="228" y="244"/>
                </a:cxn>
                <a:cxn ang="0">
                  <a:pos x="237" y="254"/>
                </a:cxn>
                <a:cxn ang="0">
                  <a:pos x="246" y="265"/>
                </a:cxn>
                <a:cxn ang="0">
                  <a:pos x="252" y="276"/>
                </a:cxn>
                <a:cxn ang="0">
                  <a:pos x="258" y="288"/>
                </a:cxn>
                <a:cxn ang="0">
                  <a:pos x="263" y="301"/>
                </a:cxn>
                <a:cxn ang="0">
                  <a:pos x="266" y="314"/>
                </a:cxn>
                <a:cxn ang="0">
                  <a:pos x="267" y="328"/>
                </a:cxn>
                <a:cxn ang="0">
                  <a:pos x="268" y="342"/>
                </a:cxn>
                <a:cxn ang="0">
                  <a:pos x="267" y="360"/>
                </a:cxn>
                <a:cxn ang="0">
                  <a:pos x="266" y="374"/>
                </a:cxn>
                <a:cxn ang="0">
                  <a:pos x="263" y="389"/>
                </a:cxn>
                <a:cxn ang="0">
                  <a:pos x="258" y="403"/>
                </a:cxn>
                <a:cxn ang="0">
                  <a:pos x="253" y="415"/>
                </a:cxn>
                <a:cxn ang="0">
                  <a:pos x="247" y="427"/>
                </a:cxn>
                <a:cxn ang="0">
                  <a:pos x="239" y="436"/>
                </a:cxn>
                <a:cxn ang="0">
                  <a:pos x="230" y="446"/>
                </a:cxn>
                <a:cxn ang="0">
                  <a:pos x="220" y="453"/>
                </a:cxn>
                <a:cxn ang="0">
                  <a:pos x="208" y="460"/>
                </a:cxn>
                <a:cxn ang="0">
                  <a:pos x="196" y="466"/>
                </a:cxn>
                <a:cxn ang="0">
                  <a:pos x="182" y="470"/>
                </a:cxn>
                <a:cxn ang="0">
                  <a:pos x="167" y="475"/>
                </a:cxn>
                <a:cxn ang="0">
                  <a:pos x="151" y="477"/>
                </a:cxn>
                <a:cxn ang="0">
                  <a:pos x="134" y="479"/>
                </a:cxn>
                <a:cxn ang="0">
                  <a:pos x="116" y="479"/>
                </a:cxn>
                <a:cxn ang="0">
                  <a:pos x="0" y="479"/>
                </a:cxn>
              </a:cxnLst>
              <a:rect l="0" t="0" r="r" b="b"/>
              <a:pathLst>
                <a:path w="268" h="479">
                  <a:moveTo>
                    <a:pt x="0" y="479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53" y="206"/>
                  </a:lnTo>
                  <a:lnTo>
                    <a:pt x="107" y="206"/>
                  </a:lnTo>
                  <a:lnTo>
                    <a:pt x="127" y="207"/>
                  </a:lnTo>
                  <a:lnTo>
                    <a:pt x="145" y="208"/>
                  </a:lnTo>
                  <a:lnTo>
                    <a:pt x="162" y="211"/>
                  </a:lnTo>
                  <a:lnTo>
                    <a:pt x="178" y="217"/>
                  </a:lnTo>
                  <a:lnTo>
                    <a:pt x="193" y="222"/>
                  </a:lnTo>
                  <a:lnTo>
                    <a:pt x="205" y="229"/>
                  </a:lnTo>
                  <a:lnTo>
                    <a:pt x="217" y="236"/>
                  </a:lnTo>
                  <a:lnTo>
                    <a:pt x="228" y="244"/>
                  </a:lnTo>
                  <a:lnTo>
                    <a:pt x="237" y="254"/>
                  </a:lnTo>
                  <a:lnTo>
                    <a:pt x="246" y="265"/>
                  </a:lnTo>
                  <a:lnTo>
                    <a:pt x="252" y="276"/>
                  </a:lnTo>
                  <a:lnTo>
                    <a:pt x="258" y="288"/>
                  </a:lnTo>
                  <a:lnTo>
                    <a:pt x="263" y="301"/>
                  </a:lnTo>
                  <a:lnTo>
                    <a:pt x="266" y="314"/>
                  </a:lnTo>
                  <a:lnTo>
                    <a:pt x="267" y="328"/>
                  </a:lnTo>
                  <a:lnTo>
                    <a:pt x="268" y="342"/>
                  </a:lnTo>
                  <a:lnTo>
                    <a:pt x="267" y="360"/>
                  </a:lnTo>
                  <a:lnTo>
                    <a:pt x="266" y="374"/>
                  </a:lnTo>
                  <a:lnTo>
                    <a:pt x="263" y="389"/>
                  </a:lnTo>
                  <a:lnTo>
                    <a:pt x="258" y="403"/>
                  </a:lnTo>
                  <a:lnTo>
                    <a:pt x="253" y="415"/>
                  </a:lnTo>
                  <a:lnTo>
                    <a:pt x="247" y="427"/>
                  </a:lnTo>
                  <a:lnTo>
                    <a:pt x="239" y="436"/>
                  </a:lnTo>
                  <a:lnTo>
                    <a:pt x="230" y="446"/>
                  </a:lnTo>
                  <a:lnTo>
                    <a:pt x="220" y="453"/>
                  </a:lnTo>
                  <a:lnTo>
                    <a:pt x="208" y="460"/>
                  </a:lnTo>
                  <a:lnTo>
                    <a:pt x="196" y="466"/>
                  </a:lnTo>
                  <a:lnTo>
                    <a:pt x="182" y="470"/>
                  </a:lnTo>
                  <a:lnTo>
                    <a:pt x="167" y="475"/>
                  </a:lnTo>
                  <a:lnTo>
                    <a:pt x="151" y="477"/>
                  </a:lnTo>
                  <a:lnTo>
                    <a:pt x="134" y="479"/>
                  </a:lnTo>
                  <a:lnTo>
                    <a:pt x="116" y="479"/>
                  </a:lnTo>
                  <a:lnTo>
                    <a:pt x="0" y="479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3" name="Freeform 59"/>
            <p:cNvSpPr>
              <a:spLocks/>
            </p:cNvSpPr>
            <p:nvPr/>
          </p:nvSpPr>
          <p:spPr bwMode="auto">
            <a:xfrm>
              <a:off x="721" y="1043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7"/>
                </a:cxn>
                <a:cxn ang="0">
                  <a:pos x="63" y="167"/>
                </a:cxn>
                <a:cxn ang="0">
                  <a:pos x="83" y="165"/>
                </a:cxn>
                <a:cxn ang="0">
                  <a:pos x="93" y="164"/>
                </a:cxn>
                <a:cxn ang="0">
                  <a:pos x="102" y="163"/>
                </a:cxn>
                <a:cxn ang="0">
                  <a:pos x="111" y="161"/>
                </a:cxn>
                <a:cxn ang="0">
                  <a:pos x="119" y="159"/>
                </a:cxn>
                <a:cxn ang="0">
                  <a:pos x="127" y="156"/>
                </a:cxn>
                <a:cxn ang="0">
                  <a:pos x="134" y="152"/>
                </a:cxn>
                <a:cxn ang="0">
                  <a:pos x="141" y="146"/>
                </a:cxn>
                <a:cxn ang="0">
                  <a:pos x="146" y="141"/>
                </a:cxn>
                <a:cxn ang="0">
                  <a:pos x="151" y="134"/>
                </a:cxn>
                <a:cxn ang="0">
                  <a:pos x="155" y="126"/>
                </a:cxn>
                <a:cxn ang="0">
                  <a:pos x="159" y="118"/>
                </a:cxn>
                <a:cxn ang="0">
                  <a:pos x="161" y="107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3"/>
                </a:cxn>
                <a:cxn ang="0">
                  <a:pos x="161" y="63"/>
                </a:cxn>
                <a:cxn ang="0">
                  <a:pos x="160" y="55"/>
                </a:cxn>
                <a:cxn ang="0">
                  <a:pos x="157" y="46"/>
                </a:cxn>
                <a:cxn ang="0">
                  <a:pos x="152" y="39"/>
                </a:cxn>
                <a:cxn ang="0">
                  <a:pos x="148" y="32"/>
                </a:cxn>
                <a:cxn ang="0">
                  <a:pos x="143" y="26"/>
                </a:cxn>
                <a:cxn ang="0">
                  <a:pos x="137" y="21"/>
                </a:cxn>
                <a:cxn ang="0">
                  <a:pos x="131" y="15"/>
                </a:cxn>
                <a:cxn ang="0">
                  <a:pos x="124" y="11"/>
                </a:cxn>
                <a:cxn ang="0">
                  <a:pos x="115" y="8"/>
                </a:cxn>
                <a:cxn ang="0">
                  <a:pos x="105" y="6"/>
                </a:cxn>
                <a:cxn ang="0">
                  <a:pos x="96" y="4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3" y="0"/>
                </a:cxn>
                <a:cxn ang="0">
                  <a:pos x="0" y="0"/>
                </a:cxn>
              </a:cxnLst>
              <a:rect l="0" t="0" r="r" b="b"/>
              <a:pathLst>
                <a:path w="163" h="167">
                  <a:moveTo>
                    <a:pt x="0" y="0"/>
                  </a:moveTo>
                  <a:lnTo>
                    <a:pt x="0" y="167"/>
                  </a:lnTo>
                  <a:lnTo>
                    <a:pt x="63" y="167"/>
                  </a:lnTo>
                  <a:lnTo>
                    <a:pt x="83" y="165"/>
                  </a:lnTo>
                  <a:lnTo>
                    <a:pt x="93" y="164"/>
                  </a:lnTo>
                  <a:lnTo>
                    <a:pt x="102" y="163"/>
                  </a:lnTo>
                  <a:lnTo>
                    <a:pt x="111" y="161"/>
                  </a:lnTo>
                  <a:lnTo>
                    <a:pt x="119" y="159"/>
                  </a:lnTo>
                  <a:lnTo>
                    <a:pt x="127" y="156"/>
                  </a:lnTo>
                  <a:lnTo>
                    <a:pt x="134" y="152"/>
                  </a:lnTo>
                  <a:lnTo>
                    <a:pt x="141" y="146"/>
                  </a:lnTo>
                  <a:lnTo>
                    <a:pt x="146" y="141"/>
                  </a:lnTo>
                  <a:lnTo>
                    <a:pt x="151" y="134"/>
                  </a:lnTo>
                  <a:lnTo>
                    <a:pt x="155" y="126"/>
                  </a:lnTo>
                  <a:lnTo>
                    <a:pt x="159" y="118"/>
                  </a:lnTo>
                  <a:lnTo>
                    <a:pt x="161" y="107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3"/>
                  </a:lnTo>
                  <a:lnTo>
                    <a:pt x="161" y="63"/>
                  </a:lnTo>
                  <a:lnTo>
                    <a:pt x="160" y="55"/>
                  </a:lnTo>
                  <a:lnTo>
                    <a:pt x="157" y="46"/>
                  </a:lnTo>
                  <a:lnTo>
                    <a:pt x="152" y="39"/>
                  </a:lnTo>
                  <a:lnTo>
                    <a:pt x="148" y="32"/>
                  </a:lnTo>
                  <a:lnTo>
                    <a:pt x="143" y="26"/>
                  </a:lnTo>
                  <a:lnTo>
                    <a:pt x="137" y="21"/>
                  </a:lnTo>
                  <a:lnTo>
                    <a:pt x="131" y="15"/>
                  </a:lnTo>
                  <a:lnTo>
                    <a:pt x="124" y="11"/>
                  </a:lnTo>
                  <a:lnTo>
                    <a:pt x="115" y="8"/>
                  </a:lnTo>
                  <a:lnTo>
                    <a:pt x="105" y="6"/>
                  </a:lnTo>
                  <a:lnTo>
                    <a:pt x="96" y="4"/>
                  </a:lnTo>
                  <a:lnTo>
                    <a:pt x="86" y="1"/>
                  </a:lnTo>
                  <a:lnTo>
                    <a:pt x="75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4" name="Freeform 60"/>
            <p:cNvSpPr>
              <a:spLocks/>
            </p:cNvSpPr>
            <p:nvPr/>
          </p:nvSpPr>
          <p:spPr bwMode="auto">
            <a:xfrm>
              <a:off x="457" y="1006"/>
              <a:ext cx="32" cy="68"/>
            </a:xfrm>
            <a:custGeom>
              <a:avLst/>
              <a:gdLst/>
              <a:ahLst/>
              <a:cxnLst>
                <a:cxn ang="0">
                  <a:pos x="52" y="206"/>
                </a:cxn>
                <a:cxn ang="0">
                  <a:pos x="214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223" y="207"/>
                </a:cxn>
                <a:cxn ang="0">
                  <a:pos x="52" y="259"/>
                </a:cxn>
                <a:cxn ang="0">
                  <a:pos x="52" y="339"/>
                </a:cxn>
                <a:cxn ang="0">
                  <a:pos x="55" y="361"/>
                </a:cxn>
                <a:cxn ang="0">
                  <a:pos x="61" y="379"/>
                </a:cxn>
                <a:cxn ang="0">
                  <a:pos x="68" y="395"/>
                </a:cxn>
                <a:cxn ang="0">
                  <a:pos x="79" y="406"/>
                </a:cxn>
                <a:cxn ang="0">
                  <a:pos x="91" y="416"/>
                </a:cxn>
                <a:cxn ang="0">
                  <a:pos x="106" y="422"/>
                </a:cxn>
                <a:cxn ang="0">
                  <a:pos x="125" y="425"/>
                </a:cxn>
                <a:cxn ang="0">
                  <a:pos x="222" y="425"/>
                </a:cxn>
                <a:cxn ang="0">
                  <a:pos x="149" y="479"/>
                </a:cxn>
                <a:cxn ang="0">
                  <a:pos x="114" y="477"/>
                </a:cxn>
                <a:cxn ang="0">
                  <a:pos x="84" y="469"/>
                </a:cxn>
                <a:cxn ang="0">
                  <a:pos x="58" y="457"/>
                </a:cxn>
                <a:cxn ang="0">
                  <a:pos x="37" y="440"/>
                </a:cxn>
                <a:cxn ang="0">
                  <a:pos x="21" y="419"/>
                </a:cxn>
                <a:cxn ang="0">
                  <a:pos x="9" y="394"/>
                </a:cxn>
                <a:cxn ang="0">
                  <a:pos x="2" y="363"/>
                </a:cxn>
                <a:cxn ang="0">
                  <a:pos x="0" y="327"/>
                </a:cxn>
                <a:cxn ang="0">
                  <a:pos x="1" y="132"/>
                </a:cxn>
                <a:cxn ang="0">
                  <a:pos x="5" y="100"/>
                </a:cxn>
                <a:cxn ang="0">
                  <a:pos x="15" y="72"/>
                </a:cxn>
                <a:cxn ang="0">
                  <a:pos x="28" y="47"/>
                </a:cxn>
                <a:cxn ang="0">
                  <a:pos x="47" y="29"/>
                </a:cxn>
                <a:cxn ang="0">
                  <a:pos x="69" y="14"/>
                </a:cxn>
                <a:cxn ang="0">
                  <a:pos x="96" y="5"/>
                </a:cxn>
                <a:cxn ang="0">
                  <a:pos x="127" y="1"/>
                </a:cxn>
                <a:cxn ang="0">
                  <a:pos x="222" y="0"/>
                </a:cxn>
                <a:cxn ang="0">
                  <a:pos x="145" y="53"/>
                </a:cxn>
                <a:cxn ang="0">
                  <a:pos x="121" y="54"/>
                </a:cxn>
                <a:cxn ang="0">
                  <a:pos x="101" y="59"/>
                </a:cxn>
                <a:cxn ang="0">
                  <a:pos x="85" y="67"/>
                </a:cxn>
                <a:cxn ang="0">
                  <a:pos x="73" y="77"/>
                </a:cxn>
                <a:cxn ang="0">
                  <a:pos x="64" y="90"/>
                </a:cxn>
                <a:cxn ang="0">
                  <a:pos x="57" y="107"/>
                </a:cxn>
                <a:cxn ang="0">
                  <a:pos x="53" y="127"/>
                </a:cxn>
                <a:cxn ang="0">
                  <a:pos x="52" y="150"/>
                </a:cxn>
              </a:cxnLst>
              <a:rect l="0" t="0" r="r" b="b"/>
              <a:pathLst>
                <a:path w="223" h="479">
                  <a:moveTo>
                    <a:pt x="52" y="150"/>
                  </a:moveTo>
                  <a:lnTo>
                    <a:pt x="52" y="206"/>
                  </a:lnTo>
                  <a:lnTo>
                    <a:pt x="148" y="206"/>
                  </a:lnTo>
                  <a:lnTo>
                    <a:pt x="214" y="207"/>
                  </a:lnTo>
                  <a:lnTo>
                    <a:pt x="222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07"/>
                  </a:lnTo>
                  <a:lnTo>
                    <a:pt x="223" y="259"/>
                  </a:lnTo>
                  <a:lnTo>
                    <a:pt x="52" y="259"/>
                  </a:lnTo>
                  <a:lnTo>
                    <a:pt x="52" y="327"/>
                  </a:lnTo>
                  <a:lnTo>
                    <a:pt x="52" y="339"/>
                  </a:lnTo>
                  <a:lnTo>
                    <a:pt x="53" y="350"/>
                  </a:lnTo>
                  <a:lnTo>
                    <a:pt x="55" y="361"/>
                  </a:lnTo>
                  <a:lnTo>
                    <a:pt x="57" y="370"/>
                  </a:lnTo>
                  <a:lnTo>
                    <a:pt x="61" y="379"/>
                  </a:lnTo>
                  <a:lnTo>
                    <a:pt x="64" y="387"/>
                  </a:lnTo>
                  <a:lnTo>
                    <a:pt x="68" y="395"/>
                  </a:lnTo>
                  <a:lnTo>
                    <a:pt x="73" y="401"/>
                  </a:lnTo>
                  <a:lnTo>
                    <a:pt x="79" y="406"/>
                  </a:lnTo>
                  <a:lnTo>
                    <a:pt x="84" y="412"/>
                  </a:lnTo>
                  <a:lnTo>
                    <a:pt x="91" y="416"/>
                  </a:lnTo>
                  <a:lnTo>
                    <a:pt x="99" y="419"/>
                  </a:lnTo>
                  <a:lnTo>
                    <a:pt x="106" y="422"/>
                  </a:lnTo>
                  <a:lnTo>
                    <a:pt x="116" y="424"/>
                  </a:lnTo>
                  <a:lnTo>
                    <a:pt x="125" y="425"/>
                  </a:lnTo>
                  <a:lnTo>
                    <a:pt x="135" y="425"/>
                  </a:lnTo>
                  <a:lnTo>
                    <a:pt x="222" y="425"/>
                  </a:lnTo>
                  <a:lnTo>
                    <a:pt x="222" y="479"/>
                  </a:lnTo>
                  <a:lnTo>
                    <a:pt x="149" y="479"/>
                  </a:lnTo>
                  <a:lnTo>
                    <a:pt x="131" y="478"/>
                  </a:lnTo>
                  <a:lnTo>
                    <a:pt x="114" y="477"/>
                  </a:lnTo>
                  <a:lnTo>
                    <a:pt x="99" y="473"/>
                  </a:lnTo>
                  <a:lnTo>
                    <a:pt x="84" y="469"/>
                  </a:lnTo>
                  <a:lnTo>
                    <a:pt x="70" y="464"/>
                  </a:lnTo>
                  <a:lnTo>
                    <a:pt x="58" y="457"/>
                  </a:lnTo>
                  <a:lnTo>
                    <a:pt x="47" y="450"/>
                  </a:lnTo>
                  <a:lnTo>
                    <a:pt x="37" y="440"/>
                  </a:lnTo>
                  <a:lnTo>
                    <a:pt x="29" y="431"/>
                  </a:lnTo>
                  <a:lnTo>
                    <a:pt x="21" y="419"/>
                  </a:lnTo>
                  <a:lnTo>
                    <a:pt x="15" y="407"/>
                  </a:lnTo>
                  <a:lnTo>
                    <a:pt x="9" y="394"/>
                  </a:lnTo>
                  <a:lnTo>
                    <a:pt x="5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7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5" y="72"/>
                  </a:lnTo>
                  <a:lnTo>
                    <a:pt x="21" y="59"/>
                  </a:lnTo>
                  <a:lnTo>
                    <a:pt x="28" y="47"/>
                  </a:lnTo>
                  <a:lnTo>
                    <a:pt x="37" y="38"/>
                  </a:lnTo>
                  <a:lnTo>
                    <a:pt x="47" y="29"/>
                  </a:lnTo>
                  <a:lnTo>
                    <a:pt x="57" y="21"/>
                  </a:lnTo>
                  <a:lnTo>
                    <a:pt x="69" y="14"/>
                  </a:lnTo>
                  <a:lnTo>
                    <a:pt x="82" y="9"/>
                  </a:lnTo>
                  <a:lnTo>
                    <a:pt x="96" y="5"/>
                  </a:lnTo>
                  <a:lnTo>
                    <a:pt x="111" y="2"/>
                  </a:lnTo>
                  <a:lnTo>
                    <a:pt x="127" y="1"/>
                  </a:lnTo>
                  <a:lnTo>
                    <a:pt x="144" y="0"/>
                  </a:lnTo>
                  <a:lnTo>
                    <a:pt x="222" y="0"/>
                  </a:lnTo>
                  <a:lnTo>
                    <a:pt x="222" y="53"/>
                  </a:lnTo>
                  <a:lnTo>
                    <a:pt x="145" y="53"/>
                  </a:lnTo>
                  <a:lnTo>
                    <a:pt x="132" y="53"/>
                  </a:lnTo>
                  <a:lnTo>
                    <a:pt x="121" y="54"/>
                  </a:lnTo>
                  <a:lnTo>
                    <a:pt x="111" y="56"/>
                  </a:lnTo>
                  <a:lnTo>
                    <a:pt x="101" y="59"/>
                  </a:lnTo>
                  <a:lnTo>
                    <a:pt x="92" y="62"/>
                  </a:lnTo>
                  <a:lnTo>
                    <a:pt x="85" y="67"/>
                  </a:lnTo>
                  <a:lnTo>
                    <a:pt x="79" y="71"/>
                  </a:lnTo>
                  <a:lnTo>
                    <a:pt x="73" y="77"/>
                  </a:lnTo>
                  <a:lnTo>
                    <a:pt x="68" y="84"/>
                  </a:lnTo>
                  <a:lnTo>
                    <a:pt x="64" y="90"/>
                  </a:lnTo>
                  <a:lnTo>
                    <a:pt x="60" y="99"/>
                  </a:lnTo>
                  <a:lnTo>
                    <a:pt x="57" y="107"/>
                  </a:lnTo>
                  <a:lnTo>
                    <a:pt x="55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5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5" name="Freeform 61"/>
            <p:cNvSpPr>
              <a:spLocks/>
            </p:cNvSpPr>
            <p:nvPr/>
          </p:nvSpPr>
          <p:spPr bwMode="auto">
            <a:xfrm>
              <a:off x="668" y="1006"/>
              <a:ext cx="38" cy="6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206"/>
                </a:cxn>
                <a:cxn ang="0">
                  <a:pos x="214" y="206"/>
                </a:cxn>
                <a:cxn ang="0">
                  <a:pos x="214" y="0"/>
                </a:cxn>
                <a:cxn ang="0">
                  <a:pos x="267" y="0"/>
                </a:cxn>
                <a:cxn ang="0">
                  <a:pos x="267" y="479"/>
                </a:cxn>
                <a:cxn ang="0">
                  <a:pos x="214" y="479"/>
                </a:cxn>
                <a:cxn ang="0">
                  <a:pos x="214" y="259"/>
                </a:cxn>
                <a:cxn ang="0">
                  <a:pos x="52" y="259"/>
                </a:cxn>
                <a:cxn ang="0">
                  <a:pos x="52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67" h="479">
                  <a:moveTo>
                    <a:pt x="52" y="0"/>
                  </a:moveTo>
                  <a:lnTo>
                    <a:pt x="52" y="206"/>
                  </a:lnTo>
                  <a:lnTo>
                    <a:pt x="214" y="206"/>
                  </a:lnTo>
                  <a:lnTo>
                    <a:pt x="214" y="0"/>
                  </a:lnTo>
                  <a:lnTo>
                    <a:pt x="267" y="0"/>
                  </a:lnTo>
                  <a:lnTo>
                    <a:pt x="267" y="479"/>
                  </a:lnTo>
                  <a:lnTo>
                    <a:pt x="214" y="479"/>
                  </a:lnTo>
                  <a:lnTo>
                    <a:pt x="214" y="259"/>
                  </a:lnTo>
                  <a:lnTo>
                    <a:pt x="52" y="259"/>
                  </a:lnTo>
                  <a:lnTo>
                    <a:pt x="52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6" name="Rectangle 62"/>
            <p:cNvSpPr>
              <a:spLocks noChangeArrowheads="1"/>
            </p:cNvSpPr>
            <p:nvPr/>
          </p:nvSpPr>
          <p:spPr bwMode="auto">
            <a:xfrm>
              <a:off x="755" y="1006"/>
              <a:ext cx="8" cy="68"/>
            </a:xfrm>
            <a:prstGeom prst="rect">
              <a:avLst/>
            </a:prstGeom>
            <a:solidFill>
              <a:srgbClr val="E66E24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7" name="Freeform 63"/>
            <p:cNvSpPr>
              <a:spLocks/>
            </p:cNvSpPr>
            <p:nvPr/>
          </p:nvSpPr>
          <p:spPr bwMode="auto">
            <a:xfrm>
              <a:off x="770" y="1006"/>
              <a:ext cx="40" cy="6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401"/>
                </a:cxn>
                <a:cxn ang="0">
                  <a:pos x="217" y="0"/>
                </a:cxn>
                <a:cxn ang="0">
                  <a:pos x="281" y="0"/>
                </a:cxn>
                <a:cxn ang="0">
                  <a:pos x="281" y="479"/>
                </a:cxn>
                <a:cxn ang="0">
                  <a:pos x="228" y="479"/>
                </a:cxn>
                <a:cxn ang="0">
                  <a:pos x="228" y="77"/>
                </a:cxn>
                <a:cxn ang="0">
                  <a:pos x="64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2" y="0"/>
                </a:cxn>
              </a:cxnLst>
              <a:rect l="0" t="0" r="r" b="b"/>
              <a:pathLst>
                <a:path w="281" h="479">
                  <a:moveTo>
                    <a:pt x="52" y="0"/>
                  </a:moveTo>
                  <a:lnTo>
                    <a:pt x="52" y="401"/>
                  </a:lnTo>
                  <a:lnTo>
                    <a:pt x="217" y="0"/>
                  </a:lnTo>
                  <a:lnTo>
                    <a:pt x="281" y="0"/>
                  </a:lnTo>
                  <a:lnTo>
                    <a:pt x="281" y="479"/>
                  </a:lnTo>
                  <a:lnTo>
                    <a:pt x="228" y="479"/>
                  </a:lnTo>
                  <a:lnTo>
                    <a:pt x="228" y="77"/>
                  </a:lnTo>
                  <a:lnTo>
                    <a:pt x="64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8" name="Freeform 64"/>
            <p:cNvSpPr>
              <a:spLocks/>
            </p:cNvSpPr>
            <p:nvPr/>
          </p:nvSpPr>
          <p:spPr bwMode="auto">
            <a:xfrm>
              <a:off x="774" y="988"/>
              <a:ext cx="30" cy="1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8" y="0"/>
                </a:cxn>
                <a:cxn ang="0">
                  <a:pos x="54" y="14"/>
                </a:cxn>
                <a:cxn ang="0">
                  <a:pos x="61" y="19"/>
                </a:cxn>
                <a:cxn ang="0">
                  <a:pos x="70" y="24"/>
                </a:cxn>
                <a:cxn ang="0">
                  <a:pos x="77" y="29"/>
                </a:cxn>
                <a:cxn ang="0">
                  <a:pos x="81" y="31"/>
                </a:cxn>
                <a:cxn ang="0">
                  <a:pos x="85" y="32"/>
                </a:cxn>
                <a:cxn ang="0">
                  <a:pos x="89" y="33"/>
                </a:cxn>
                <a:cxn ang="0">
                  <a:pos x="93" y="34"/>
                </a:cxn>
                <a:cxn ang="0">
                  <a:pos x="96" y="35"/>
                </a:cxn>
                <a:cxn ang="0">
                  <a:pos x="101" y="35"/>
                </a:cxn>
                <a:cxn ang="0">
                  <a:pos x="105" y="35"/>
                </a:cxn>
                <a:cxn ang="0">
                  <a:pos x="110" y="34"/>
                </a:cxn>
                <a:cxn ang="0">
                  <a:pos x="115" y="34"/>
                </a:cxn>
                <a:cxn ang="0">
                  <a:pos x="119" y="33"/>
                </a:cxn>
                <a:cxn ang="0">
                  <a:pos x="123" y="31"/>
                </a:cxn>
                <a:cxn ang="0">
                  <a:pos x="128" y="30"/>
                </a:cxn>
                <a:cxn ang="0">
                  <a:pos x="133" y="28"/>
                </a:cxn>
                <a:cxn ang="0">
                  <a:pos x="137" y="26"/>
                </a:cxn>
                <a:cxn ang="0">
                  <a:pos x="145" y="20"/>
                </a:cxn>
                <a:cxn ang="0">
                  <a:pos x="153" y="15"/>
                </a:cxn>
                <a:cxn ang="0">
                  <a:pos x="161" y="7"/>
                </a:cxn>
                <a:cxn ang="0">
                  <a:pos x="170" y="0"/>
                </a:cxn>
                <a:cxn ang="0">
                  <a:pos x="207" y="36"/>
                </a:cxn>
                <a:cxn ang="0">
                  <a:pos x="194" y="48"/>
                </a:cxn>
                <a:cxn ang="0">
                  <a:pos x="182" y="59"/>
                </a:cxn>
                <a:cxn ang="0">
                  <a:pos x="169" y="67"/>
                </a:cxn>
                <a:cxn ang="0">
                  <a:pos x="156" y="75"/>
                </a:cxn>
                <a:cxn ang="0">
                  <a:pos x="150" y="77"/>
                </a:cxn>
                <a:cxn ang="0">
                  <a:pos x="143" y="80"/>
                </a:cxn>
                <a:cxn ang="0">
                  <a:pos x="137" y="82"/>
                </a:cxn>
                <a:cxn ang="0">
                  <a:pos x="131" y="84"/>
                </a:cxn>
                <a:cxn ang="0">
                  <a:pos x="123" y="85"/>
                </a:cxn>
                <a:cxn ang="0">
                  <a:pos x="117" y="86"/>
                </a:cxn>
                <a:cxn ang="0">
                  <a:pos x="110" y="87"/>
                </a:cxn>
                <a:cxn ang="0">
                  <a:pos x="103" y="87"/>
                </a:cxn>
                <a:cxn ang="0">
                  <a:pos x="95" y="87"/>
                </a:cxn>
                <a:cxn ang="0">
                  <a:pos x="88" y="86"/>
                </a:cxn>
                <a:cxn ang="0">
                  <a:pos x="82" y="85"/>
                </a:cxn>
                <a:cxn ang="0">
                  <a:pos x="75" y="84"/>
                </a:cxn>
                <a:cxn ang="0">
                  <a:pos x="68" y="82"/>
                </a:cxn>
                <a:cxn ang="0">
                  <a:pos x="61" y="79"/>
                </a:cxn>
                <a:cxn ang="0">
                  <a:pos x="55" y="77"/>
                </a:cxn>
                <a:cxn ang="0">
                  <a:pos x="49" y="73"/>
                </a:cxn>
                <a:cxn ang="0">
                  <a:pos x="37" y="66"/>
                </a:cxn>
                <a:cxn ang="0">
                  <a:pos x="24" y="57"/>
                </a:cxn>
                <a:cxn ang="0">
                  <a:pos x="12" y="47"/>
                </a:cxn>
                <a:cxn ang="0">
                  <a:pos x="0" y="36"/>
                </a:cxn>
              </a:cxnLst>
              <a:rect l="0" t="0" r="r" b="b"/>
              <a:pathLst>
                <a:path w="207" h="87">
                  <a:moveTo>
                    <a:pt x="0" y="36"/>
                  </a:moveTo>
                  <a:lnTo>
                    <a:pt x="38" y="0"/>
                  </a:lnTo>
                  <a:lnTo>
                    <a:pt x="54" y="14"/>
                  </a:lnTo>
                  <a:lnTo>
                    <a:pt x="61" y="19"/>
                  </a:lnTo>
                  <a:lnTo>
                    <a:pt x="70" y="24"/>
                  </a:lnTo>
                  <a:lnTo>
                    <a:pt x="77" y="29"/>
                  </a:lnTo>
                  <a:lnTo>
                    <a:pt x="81" y="31"/>
                  </a:lnTo>
                  <a:lnTo>
                    <a:pt x="85" y="32"/>
                  </a:lnTo>
                  <a:lnTo>
                    <a:pt x="89" y="33"/>
                  </a:lnTo>
                  <a:lnTo>
                    <a:pt x="93" y="34"/>
                  </a:lnTo>
                  <a:lnTo>
                    <a:pt x="96" y="35"/>
                  </a:lnTo>
                  <a:lnTo>
                    <a:pt x="101" y="35"/>
                  </a:lnTo>
                  <a:lnTo>
                    <a:pt x="105" y="35"/>
                  </a:lnTo>
                  <a:lnTo>
                    <a:pt x="110" y="34"/>
                  </a:lnTo>
                  <a:lnTo>
                    <a:pt x="115" y="34"/>
                  </a:lnTo>
                  <a:lnTo>
                    <a:pt x="119" y="33"/>
                  </a:lnTo>
                  <a:lnTo>
                    <a:pt x="123" y="31"/>
                  </a:lnTo>
                  <a:lnTo>
                    <a:pt x="128" y="30"/>
                  </a:lnTo>
                  <a:lnTo>
                    <a:pt x="133" y="28"/>
                  </a:lnTo>
                  <a:lnTo>
                    <a:pt x="137" y="26"/>
                  </a:lnTo>
                  <a:lnTo>
                    <a:pt x="145" y="20"/>
                  </a:lnTo>
                  <a:lnTo>
                    <a:pt x="153" y="15"/>
                  </a:lnTo>
                  <a:lnTo>
                    <a:pt x="161" y="7"/>
                  </a:lnTo>
                  <a:lnTo>
                    <a:pt x="170" y="0"/>
                  </a:lnTo>
                  <a:lnTo>
                    <a:pt x="207" y="36"/>
                  </a:lnTo>
                  <a:lnTo>
                    <a:pt x="194" y="48"/>
                  </a:lnTo>
                  <a:lnTo>
                    <a:pt x="182" y="59"/>
                  </a:lnTo>
                  <a:lnTo>
                    <a:pt x="169" y="67"/>
                  </a:lnTo>
                  <a:lnTo>
                    <a:pt x="156" y="75"/>
                  </a:lnTo>
                  <a:lnTo>
                    <a:pt x="150" y="77"/>
                  </a:lnTo>
                  <a:lnTo>
                    <a:pt x="143" y="80"/>
                  </a:lnTo>
                  <a:lnTo>
                    <a:pt x="137" y="82"/>
                  </a:lnTo>
                  <a:lnTo>
                    <a:pt x="131" y="84"/>
                  </a:lnTo>
                  <a:lnTo>
                    <a:pt x="123" y="85"/>
                  </a:lnTo>
                  <a:lnTo>
                    <a:pt x="117" y="86"/>
                  </a:lnTo>
                  <a:lnTo>
                    <a:pt x="110" y="87"/>
                  </a:lnTo>
                  <a:lnTo>
                    <a:pt x="103" y="87"/>
                  </a:lnTo>
                  <a:lnTo>
                    <a:pt x="95" y="87"/>
                  </a:lnTo>
                  <a:lnTo>
                    <a:pt x="88" y="86"/>
                  </a:lnTo>
                  <a:lnTo>
                    <a:pt x="82" y="85"/>
                  </a:lnTo>
                  <a:lnTo>
                    <a:pt x="75" y="84"/>
                  </a:lnTo>
                  <a:lnTo>
                    <a:pt x="68" y="82"/>
                  </a:lnTo>
                  <a:lnTo>
                    <a:pt x="61" y="79"/>
                  </a:lnTo>
                  <a:lnTo>
                    <a:pt x="55" y="77"/>
                  </a:lnTo>
                  <a:lnTo>
                    <a:pt x="49" y="73"/>
                  </a:lnTo>
                  <a:lnTo>
                    <a:pt x="37" y="66"/>
                  </a:lnTo>
                  <a:lnTo>
                    <a:pt x="24" y="57"/>
                  </a:lnTo>
                  <a:lnTo>
                    <a:pt x="12" y="47"/>
                  </a:lnTo>
                  <a:lnTo>
                    <a:pt x="0" y="36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09" name="Freeform 65"/>
            <p:cNvSpPr>
              <a:spLocks/>
            </p:cNvSpPr>
            <p:nvPr/>
          </p:nvSpPr>
          <p:spPr bwMode="auto">
            <a:xfrm>
              <a:off x="370" y="1006"/>
              <a:ext cx="89" cy="76"/>
            </a:xfrm>
            <a:custGeom>
              <a:avLst/>
              <a:gdLst/>
              <a:ahLst/>
              <a:cxnLst>
                <a:cxn ang="0">
                  <a:pos x="559" y="430"/>
                </a:cxn>
                <a:cxn ang="0">
                  <a:pos x="623" y="536"/>
                </a:cxn>
                <a:cxn ang="0">
                  <a:pos x="569" y="479"/>
                </a:cxn>
                <a:cxn ang="0">
                  <a:pos x="267" y="536"/>
                </a:cxn>
                <a:cxn ang="0">
                  <a:pos x="214" y="479"/>
                </a:cxn>
                <a:cxn ang="0">
                  <a:pos x="131" y="478"/>
                </a:cxn>
                <a:cxn ang="0">
                  <a:pos x="99" y="473"/>
                </a:cxn>
                <a:cxn ang="0">
                  <a:pos x="70" y="464"/>
                </a:cxn>
                <a:cxn ang="0">
                  <a:pos x="47" y="450"/>
                </a:cxn>
                <a:cxn ang="0">
                  <a:pos x="29" y="431"/>
                </a:cxn>
                <a:cxn ang="0">
                  <a:pos x="15" y="407"/>
                </a:cxn>
                <a:cxn ang="0">
                  <a:pos x="5" y="379"/>
                </a:cxn>
                <a:cxn ang="0">
                  <a:pos x="1" y="346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10" y="85"/>
                </a:cxn>
                <a:cxn ang="0">
                  <a:pos x="21" y="59"/>
                </a:cxn>
                <a:cxn ang="0">
                  <a:pos x="37" y="38"/>
                </a:cxn>
                <a:cxn ang="0">
                  <a:pos x="58" y="21"/>
                </a:cxn>
                <a:cxn ang="0">
                  <a:pos x="82" y="9"/>
                </a:cxn>
                <a:cxn ang="0">
                  <a:pos x="112" y="2"/>
                </a:cxn>
                <a:cxn ang="0">
                  <a:pos x="145" y="0"/>
                </a:cxn>
                <a:cxn ang="0">
                  <a:pos x="223" y="53"/>
                </a:cxn>
                <a:cxn ang="0">
                  <a:pos x="132" y="53"/>
                </a:cxn>
                <a:cxn ang="0">
                  <a:pos x="111" y="56"/>
                </a:cxn>
                <a:cxn ang="0">
                  <a:pos x="93" y="62"/>
                </a:cxn>
                <a:cxn ang="0">
                  <a:pos x="79" y="71"/>
                </a:cxn>
                <a:cxn ang="0">
                  <a:pos x="68" y="84"/>
                </a:cxn>
                <a:cxn ang="0">
                  <a:pos x="60" y="99"/>
                </a:cxn>
                <a:cxn ang="0">
                  <a:pos x="56" y="117"/>
                </a:cxn>
                <a:cxn ang="0">
                  <a:pos x="52" y="138"/>
                </a:cxn>
                <a:cxn ang="0">
                  <a:pos x="52" y="206"/>
                </a:cxn>
                <a:cxn ang="0">
                  <a:pos x="223" y="259"/>
                </a:cxn>
                <a:cxn ang="0">
                  <a:pos x="52" y="327"/>
                </a:cxn>
                <a:cxn ang="0">
                  <a:pos x="53" y="350"/>
                </a:cxn>
                <a:cxn ang="0">
                  <a:pos x="58" y="370"/>
                </a:cxn>
                <a:cxn ang="0">
                  <a:pos x="64" y="387"/>
                </a:cxn>
                <a:cxn ang="0">
                  <a:pos x="74" y="401"/>
                </a:cxn>
                <a:cxn ang="0">
                  <a:pos x="84" y="412"/>
                </a:cxn>
                <a:cxn ang="0">
                  <a:pos x="99" y="419"/>
                </a:cxn>
                <a:cxn ang="0">
                  <a:pos x="116" y="424"/>
                </a:cxn>
                <a:cxn ang="0">
                  <a:pos x="135" y="425"/>
                </a:cxn>
                <a:cxn ang="0">
                  <a:pos x="253" y="424"/>
                </a:cxn>
                <a:cxn ang="0">
                  <a:pos x="267" y="413"/>
                </a:cxn>
                <a:cxn ang="0">
                  <a:pos x="277" y="401"/>
                </a:cxn>
                <a:cxn ang="0">
                  <a:pos x="283" y="388"/>
                </a:cxn>
                <a:cxn ang="0">
                  <a:pos x="289" y="374"/>
                </a:cxn>
                <a:cxn ang="0">
                  <a:pos x="291" y="359"/>
                </a:cxn>
                <a:cxn ang="0">
                  <a:pos x="293" y="303"/>
                </a:cxn>
                <a:cxn ang="0">
                  <a:pos x="294" y="132"/>
                </a:cxn>
                <a:cxn ang="0">
                  <a:pos x="298" y="99"/>
                </a:cxn>
                <a:cxn ang="0">
                  <a:pos x="308" y="71"/>
                </a:cxn>
                <a:cxn ang="0">
                  <a:pos x="322" y="47"/>
                </a:cxn>
                <a:cxn ang="0">
                  <a:pos x="340" y="28"/>
                </a:cxn>
                <a:cxn ang="0">
                  <a:pos x="362" y="14"/>
                </a:cxn>
                <a:cxn ang="0">
                  <a:pos x="388" y="5"/>
                </a:cxn>
                <a:cxn ang="0">
                  <a:pos x="416" y="1"/>
                </a:cxn>
                <a:cxn ang="0">
                  <a:pos x="559" y="0"/>
                </a:cxn>
              </a:cxnLst>
              <a:rect l="0" t="0" r="r" b="b"/>
              <a:pathLst>
                <a:path w="623" h="536">
                  <a:moveTo>
                    <a:pt x="559" y="0"/>
                  </a:moveTo>
                  <a:lnTo>
                    <a:pt x="559" y="430"/>
                  </a:lnTo>
                  <a:lnTo>
                    <a:pt x="623" y="430"/>
                  </a:lnTo>
                  <a:lnTo>
                    <a:pt x="623" y="536"/>
                  </a:lnTo>
                  <a:lnTo>
                    <a:pt x="569" y="536"/>
                  </a:lnTo>
                  <a:lnTo>
                    <a:pt x="569" y="479"/>
                  </a:lnTo>
                  <a:lnTo>
                    <a:pt x="267" y="479"/>
                  </a:lnTo>
                  <a:lnTo>
                    <a:pt x="267" y="536"/>
                  </a:lnTo>
                  <a:lnTo>
                    <a:pt x="214" y="536"/>
                  </a:lnTo>
                  <a:lnTo>
                    <a:pt x="214" y="479"/>
                  </a:lnTo>
                  <a:lnTo>
                    <a:pt x="149" y="479"/>
                  </a:lnTo>
                  <a:lnTo>
                    <a:pt x="131" y="478"/>
                  </a:lnTo>
                  <a:lnTo>
                    <a:pt x="114" y="477"/>
                  </a:lnTo>
                  <a:lnTo>
                    <a:pt x="99" y="473"/>
                  </a:lnTo>
                  <a:lnTo>
                    <a:pt x="84" y="469"/>
                  </a:lnTo>
                  <a:lnTo>
                    <a:pt x="70" y="464"/>
                  </a:lnTo>
                  <a:lnTo>
                    <a:pt x="59" y="457"/>
                  </a:lnTo>
                  <a:lnTo>
                    <a:pt x="47" y="450"/>
                  </a:lnTo>
                  <a:lnTo>
                    <a:pt x="37" y="440"/>
                  </a:lnTo>
                  <a:lnTo>
                    <a:pt x="29" y="431"/>
                  </a:lnTo>
                  <a:lnTo>
                    <a:pt x="21" y="419"/>
                  </a:lnTo>
                  <a:lnTo>
                    <a:pt x="15" y="407"/>
                  </a:lnTo>
                  <a:lnTo>
                    <a:pt x="10" y="394"/>
                  </a:lnTo>
                  <a:lnTo>
                    <a:pt x="5" y="379"/>
                  </a:lnTo>
                  <a:lnTo>
                    <a:pt x="2" y="363"/>
                  </a:lnTo>
                  <a:lnTo>
                    <a:pt x="1" y="346"/>
                  </a:lnTo>
                  <a:lnTo>
                    <a:pt x="0" y="327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1" y="59"/>
                  </a:lnTo>
                  <a:lnTo>
                    <a:pt x="29" y="47"/>
                  </a:lnTo>
                  <a:lnTo>
                    <a:pt x="37" y="38"/>
                  </a:lnTo>
                  <a:lnTo>
                    <a:pt x="47" y="29"/>
                  </a:lnTo>
                  <a:lnTo>
                    <a:pt x="58" y="21"/>
                  </a:lnTo>
                  <a:lnTo>
                    <a:pt x="69" y="14"/>
                  </a:lnTo>
                  <a:lnTo>
                    <a:pt x="82" y="9"/>
                  </a:lnTo>
                  <a:lnTo>
                    <a:pt x="96" y="5"/>
                  </a:lnTo>
                  <a:lnTo>
                    <a:pt x="112" y="2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223" y="0"/>
                  </a:lnTo>
                  <a:lnTo>
                    <a:pt x="223" y="53"/>
                  </a:lnTo>
                  <a:lnTo>
                    <a:pt x="145" y="53"/>
                  </a:lnTo>
                  <a:lnTo>
                    <a:pt x="132" y="53"/>
                  </a:lnTo>
                  <a:lnTo>
                    <a:pt x="121" y="54"/>
                  </a:lnTo>
                  <a:lnTo>
                    <a:pt x="111" y="56"/>
                  </a:lnTo>
                  <a:lnTo>
                    <a:pt x="101" y="59"/>
                  </a:lnTo>
                  <a:lnTo>
                    <a:pt x="93" y="62"/>
                  </a:lnTo>
                  <a:lnTo>
                    <a:pt x="85" y="67"/>
                  </a:lnTo>
                  <a:lnTo>
                    <a:pt x="79" y="71"/>
                  </a:lnTo>
                  <a:lnTo>
                    <a:pt x="74" y="77"/>
                  </a:lnTo>
                  <a:lnTo>
                    <a:pt x="68" y="84"/>
                  </a:lnTo>
                  <a:lnTo>
                    <a:pt x="64" y="90"/>
                  </a:lnTo>
                  <a:lnTo>
                    <a:pt x="60" y="99"/>
                  </a:lnTo>
                  <a:lnTo>
                    <a:pt x="58" y="107"/>
                  </a:lnTo>
                  <a:lnTo>
                    <a:pt x="56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50"/>
                  </a:lnTo>
                  <a:lnTo>
                    <a:pt x="52" y="206"/>
                  </a:lnTo>
                  <a:lnTo>
                    <a:pt x="223" y="206"/>
                  </a:lnTo>
                  <a:lnTo>
                    <a:pt x="223" y="259"/>
                  </a:lnTo>
                  <a:lnTo>
                    <a:pt x="52" y="259"/>
                  </a:lnTo>
                  <a:lnTo>
                    <a:pt x="52" y="327"/>
                  </a:lnTo>
                  <a:lnTo>
                    <a:pt x="52" y="339"/>
                  </a:lnTo>
                  <a:lnTo>
                    <a:pt x="53" y="350"/>
                  </a:lnTo>
                  <a:lnTo>
                    <a:pt x="56" y="361"/>
                  </a:lnTo>
                  <a:lnTo>
                    <a:pt x="58" y="370"/>
                  </a:lnTo>
                  <a:lnTo>
                    <a:pt x="61" y="379"/>
                  </a:lnTo>
                  <a:lnTo>
                    <a:pt x="64" y="387"/>
                  </a:lnTo>
                  <a:lnTo>
                    <a:pt x="68" y="395"/>
                  </a:lnTo>
                  <a:lnTo>
                    <a:pt x="74" y="401"/>
                  </a:lnTo>
                  <a:lnTo>
                    <a:pt x="79" y="406"/>
                  </a:lnTo>
                  <a:lnTo>
                    <a:pt x="84" y="412"/>
                  </a:lnTo>
                  <a:lnTo>
                    <a:pt x="92" y="416"/>
                  </a:lnTo>
                  <a:lnTo>
                    <a:pt x="99" y="419"/>
                  </a:lnTo>
                  <a:lnTo>
                    <a:pt x="107" y="422"/>
                  </a:lnTo>
                  <a:lnTo>
                    <a:pt x="116" y="424"/>
                  </a:lnTo>
                  <a:lnTo>
                    <a:pt x="126" y="425"/>
                  </a:lnTo>
                  <a:lnTo>
                    <a:pt x="135" y="425"/>
                  </a:lnTo>
                  <a:lnTo>
                    <a:pt x="223" y="425"/>
                  </a:lnTo>
                  <a:lnTo>
                    <a:pt x="253" y="424"/>
                  </a:lnTo>
                  <a:lnTo>
                    <a:pt x="261" y="419"/>
                  </a:lnTo>
                  <a:lnTo>
                    <a:pt x="267" y="413"/>
                  </a:lnTo>
                  <a:lnTo>
                    <a:pt x="273" y="407"/>
                  </a:lnTo>
                  <a:lnTo>
                    <a:pt x="277" y="401"/>
                  </a:lnTo>
                  <a:lnTo>
                    <a:pt x="280" y="395"/>
                  </a:lnTo>
                  <a:lnTo>
                    <a:pt x="283" y="388"/>
                  </a:lnTo>
                  <a:lnTo>
                    <a:pt x="286" y="382"/>
                  </a:lnTo>
                  <a:lnTo>
                    <a:pt x="289" y="374"/>
                  </a:lnTo>
                  <a:lnTo>
                    <a:pt x="290" y="367"/>
                  </a:lnTo>
                  <a:lnTo>
                    <a:pt x="291" y="359"/>
                  </a:lnTo>
                  <a:lnTo>
                    <a:pt x="293" y="342"/>
                  </a:lnTo>
                  <a:lnTo>
                    <a:pt x="293" y="303"/>
                  </a:lnTo>
                  <a:lnTo>
                    <a:pt x="293" y="150"/>
                  </a:lnTo>
                  <a:lnTo>
                    <a:pt x="294" y="132"/>
                  </a:lnTo>
                  <a:lnTo>
                    <a:pt x="295" y="115"/>
                  </a:lnTo>
                  <a:lnTo>
                    <a:pt x="298" y="99"/>
                  </a:lnTo>
                  <a:lnTo>
                    <a:pt x="302" y="84"/>
                  </a:lnTo>
                  <a:lnTo>
                    <a:pt x="308" y="71"/>
                  </a:lnTo>
                  <a:lnTo>
                    <a:pt x="314" y="58"/>
                  </a:lnTo>
                  <a:lnTo>
                    <a:pt x="322" y="47"/>
                  </a:lnTo>
                  <a:lnTo>
                    <a:pt x="330" y="37"/>
                  </a:lnTo>
                  <a:lnTo>
                    <a:pt x="340" y="28"/>
                  </a:lnTo>
                  <a:lnTo>
                    <a:pt x="350" y="21"/>
                  </a:lnTo>
                  <a:lnTo>
                    <a:pt x="362" y="14"/>
                  </a:lnTo>
                  <a:lnTo>
                    <a:pt x="374" y="9"/>
                  </a:lnTo>
                  <a:lnTo>
                    <a:pt x="388" y="5"/>
                  </a:lnTo>
                  <a:lnTo>
                    <a:pt x="401" y="2"/>
                  </a:lnTo>
                  <a:lnTo>
                    <a:pt x="416" y="1"/>
                  </a:lnTo>
                  <a:lnTo>
                    <a:pt x="432" y="0"/>
                  </a:lnTo>
                  <a:lnTo>
                    <a:pt x="559" y="0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0" name="Freeform 66"/>
            <p:cNvSpPr>
              <a:spLocks/>
            </p:cNvSpPr>
            <p:nvPr/>
          </p:nvSpPr>
          <p:spPr bwMode="auto">
            <a:xfrm>
              <a:off x="416" y="1013"/>
              <a:ext cx="27" cy="54"/>
            </a:xfrm>
            <a:custGeom>
              <a:avLst/>
              <a:gdLst/>
              <a:ahLst/>
              <a:cxnLst>
                <a:cxn ang="0">
                  <a:pos x="189" y="377"/>
                </a:cxn>
                <a:cxn ang="0">
                  <a:pos x="189" y="0"/>
                </a:cxn>
                <a:cxn ang="0">
                  <a:pos x="110" y="0"/>
                </a:cxn>
                <a:cxn ang="0">
                  <a:pos x="99" y="0"/>
                </a:cxn>
                <a:cxn ang="0">
                  <a:pos x="90" y="1"/>
                </a:cxn>
                <a:cxn ang="0">
                  <a:pos x="80" y="3"/>
                </a:cxn>
                <a:cxn ang="0">
                  <a:pos x="73" y="6"/>
                </a:cxn>
                <a:cxn ang="0">
                  <a:pos x="65" y="9"/>
                </a:cxn>
                <a:cxn ang="0">
                  <a:pos x="58" y="14"/>
                </a:cxn>
                <a:cxn ang="0">
                  <a:pos x="52" y="19"/>
                </a:cxn>
                <a:cxn ang="0">
                  <a:pos x="47" y="24"/>
                </a:cxn>
                <a:cxn ang="0">
                  <a:pos x="43" y="31"/>
                </a:cxn>
                <a:cxn ang="0">
                  <a:pos x="39" y="38"/>
                </a:cxn>
                <a:cxn ang="0">
                  <a:pos x="35" y="47"/>
                </a:cxn>
                <a:cxn ang="0">
                  <a:pos x="32" y="55"/>
                </a:cxn>
                <a:cxn ang="0">
                  <a:pos x="30" y="65"/>
                </a:cxn>
                <a:cxn ang="0">
                  <a:pos x="29" y="74"/>
                </a:cxn>
                <a:cxn ang="0">
                  <a:pos x="28" y="85"/>
                </a:cxn>
                <a:cxn ang="0">
                  <a:pos x="28" y="97"/>
                </a:cxn>
                <a:cxn ang="0">
                  <a:pos x="28" y="245"/>
                </a:cxn>
                <a:cxn ang="0">
                  <a:pos x="28" y="263"/>
                </a:cxn>
                <a:cxn ang="0">
                  <a:pos x="27" y="281"/>
                </a:cxn>
                <a:cxn ang="0">
                  <a:pos x="25" y="299"/>
                </a:cxn>
                <a:cxn ang="0">
                  <a:pos x="23" y="317"/>
                </a:cxn>
                <a:cxn ang="0">
                  <a:pos x="18" y="333"/>
                </a:cxn>
                <a:cxn ang="0">
                  <a:pos x="14" y="349"/>
                </a:cxn>
                <a:cxn ang="0">
                  <a:pos x="11" y="356"/>
                </a:cxn>
                <a:cxn ang="0">
                  <a:pos x="8" y="364"/>
                </a:cxn>
                <a:cxn ang="0">
                  <a:pos x="5" y="370"/>
                </a:cxn>
                <a:cxn ang="0">
                  <a:pos x="0" y="377"/>
                </a:cxn>
                <a:cxn ang="0">
                  <a:pos x="189" y="377"/>
                </a:cxn>
              </a:cxnLst>
              <a:rect l="0" t="0" r="r" b="b"/>
              <a:pathLst>
                <a:path w="189" h="377">
                  <a:moveTo>
                    <a:pt x="189" y="377"/>
                  </a:moveTo>
                  <a:lnTo>
                    <a:pt x="189" y="0"/>
                  </a:lnTo>
                  <a:lnTo>
                    <a:pt x="110" y="0"/>
                  </a:lnTo>
                  <a:lnTo>
                    <a:pt x="99" y="0"/>
                  </a:lnTo>
                  <a:lnTo>
                    <a:pt x="90" y="1"/>
                  </a:lnTo>
                  <a:lnTo>
                    <a:pt x="80" y="3"/>
                  </a:lnTo>
                  <a:lnTo>
                    <a:pt x="73" y="6"/>
                  </a:lnTo>
                  <a:lnTo>
                    <a:pt x="65" y="9"/>
                  </a:lnTo>
                  <a:lnTo>
                    <a:pt x="58" y="14"/>
                  </a:lnTo>
                  <a:lnTo>
                    <a:pt x="52" y="19"/>
                  </a:lnTo>
                  <a:lnTo>
                    <a:pt x="47" y="24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5" y="47"/>
                  </a:lnTo>
                  <a:lnTo>
                    <a:pt x="32" y="55"/>
                  </a:lnTo>
                  <a:lnTo>
                    <a:pt x="30" y="65"/>
                  </a:lnTo>
                  <a:lnTo>
                    <a:pt x="29" y="74"/>
                  </a:lnTo>
                  <a:lnTo>
                    <a:pt x="28" y="85"/>
                  </a:lnTo>
                  <a:lnTo>
                    <a:pt x="28" y="97"/>
                  </a:lnTo>
                  <a:lnTo>
                    <a:pt x="28" y="245"/>
                  </a:lnTo>
                  <a:lnTo>
                    <a:pt x="28" y="263"/>
                  </a:lnTo>
                  <a:lnTo>
                    <a:pt x="27" y="281"/>
                  </a:lnTo>
                  <a:lnTo>
                    <a:pt x="25" y="299"/>
                  </a:lnTo>
                  <a:lnTo>
                    <a:pt x="23" y="317"/>
                  </a:lnTo>
                  <a:lnTo>
                    <a:pt x="18" y="333"/>
                  </a:lnTo>
                  <a:lnTo>
                    <a:pt x="14" y="349"/>
                  </a:lnTo>
                  <a:lnTo>
                    <a:pt x="11" y="356"/>
                  </a:lnTo>
                  <a:lnTo>
                    <a:pt x="8" y="364"/>
                  </a:lnTo>
                  <a:lnTo>
                    <a:pt x="5" y="370"/>
                  </a:lnTo>
                  <a:lnTo>
                    <a:pt x="0" y="377"/>
                  </a:lnTo>
                  <a:lnTo>
                    <a:pt x="189" y="377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1" name="Freeform 67"/>
            <p:cNvSpPr>
              <a:spLocks noEditPoints="1"/>
            </p:cNvSpPr>
            <p:nvPr/>
          </p:nvSpPr>
          <p:spPr bwMode="auto">
            <a:xfrm>
              <a:off x="326" y="1248"/>
              <a:ext cx="378" cy="285"/>
            </a:xfrm>
            <a:custGeom>
              <a:avLst/>
              <a:gdLst/>
              <a:ahLst/>
              <a:cxnLst>
                <a:cxn ang="0">
                  <a:pos x="1268" y="109"/>
                </a:cxn>
                <a:cxn ang="0">
                  <a:pos x="1114" y="226"/>
                </a:cxn>
                <a:cxn ang="0">
                  <a:pos x="1188" y="75"/>
                </a:cxn>
                <a:cxn ang="0">
                  <a:pos x="1494" y="15"/>
                </a:cxn>
                <a:cxn ang="0">
                  <a:pos x="1642" y="487"/>
                </a:cxn>
                <a:cxn ang="0">
                  <a:pos x="1542" y="53"/>
                </a:cxn>
                <a:cxn ang="0">
                  <a:pos x="945" y="7"/>
                </a:cxn>
                <a:cxn ang="0">
                  <a:pos x="775" y="335"/>
                </a:cxn>
                <a:cxn ang="0">
                  <a:pos x="807" y="477"/>
                </a:cxn>
                <a:cxn ang="0">
                  <a:pos x="780" y="29"/>
                </a:cxn>
                <a:cxn ang="0">
                  <a:pos x="1840" y="5"/>
                </a:cxn>
                <a:cxn ang="0">
                  <a:pos x="1968" y="133"/>
                </a:cxn>
                <a:cxn ang="0">
                  <a:pos x="1819" y="88"/>
                </a:cxn>
                <a:cxn ang="0">
                  <a:pos x="67" y="91"/>
                </a:cxn>
                <a:cxn ang="0">
                  <a:pos x="210" y="271"/>
                </a:cxn>
                <a:cxn ang="0">
                  <a:pos x="88" y="487"/>
                </a:cxn>
                <a:cxn ang="0">
                  <a:pos x="182" y="359"/>
                </a:cxn>
                <a:cxn ang="0">
                  <a:pos x="5" y="169"/>
                </a:cxn>
                <a:cxn ang="0">
                  <a:pos x="227" y="32"/>
                </a:cxn>
                <a:cxn ang="0">
                  <a:pos x="619" y="304"/>
                </a:cxn>
                <a:cxn ang="0">
                  <a:pos x="609" y="191"/>
                </a:cxn>
                <a:cxn ang="0">
                  <a:pos x="465" y="60"/>
                </a:cxn>
                <a:cxn ang="0">
                  <a:pos x="675" y="173"/>
                </a:cxn>
                <a:cxn ang="0">
                  <a:pos x="676" y="310"/>
                </a:cxn>
                <a:cxn ang="0">
                  <a:pos x="1839" y="1180"/>
                </a:cxn>
                <a:cxn ang="0">
                  <a:pos x="920" y="892"/>
                </a:cxn>
                <a:cxn ang="0">
                  <a:pos x="1089" y="1180"/>
                </a:cxn>
                <a:cxn ang="0">
                  <a:pos x="876" y="839"/>
                </a:cxn>
                <a:cxn ang="0">
                  <a:pos x="354" y="825"/>
                </a:cxn>
                <a:cxn ang="0">
                  <a:pos x="354" y="1161"/>
                </a:cxn>
                <a:cxn ang="0">
                  <a:pos x="279" y="1134"/>
                </a:cxn>
                <a:cxn ang="0">
                  <a:pos x="223" y="807"/>
                </a:cxn>
                <a:cxn ang="0">
                  <a:pos x="0" y="1233"/>
                </a:cxn>
                <a:cxn ang="0">
                  <a:pos x="1287" y="972"/>
                </a:cxn>
                <a:cxn ang="0">
                  <a:pos x="1317" y="815"/>
                </a:cxn>
                <a:cxn ang="0">
                  <a:pos x="1604" y="800"/>
                </a:cxn>
                <a:cxn ang="0">
                  <a:pos x="1201" y="1026"/>
                </a:cxn>
                <a:cxn ang="0">
                  <a:pos x="1410" y="931"/>
                </a:cxn>
                <a:cxn ang="0">
                  <a:pos x="1506" y="776"/>
                </a:cxn>
                <a:cxn ang="0">
                  <a:pos x="1726" y="899"/>
                </a:cxn>
                <a:cxn ang="0">
                  <a:pos x="768" y="911"/>
                </a:cxn>
                <a:cxn ang="0">
                  <a:pos x="740" y="761"/>
                </a:cxn>
                <a:cxn ang="0">
                  <a:pos x="754" y="1221"/>
                </a:cxn>
                <a:cxn ang="0">
                  <a:pos x="1624" y="1610"/>
                </a:cxn>
                <a:cxn ang="0">
                  <a:pos x="1241" y="1987"/>
                </a:cxn>
                <a:cxn ang="0">
                  <a:pos x="1114" y="1568"/>
                </a:cxn>
                <a:cxn ang="0">
                  <a:pos x="1157" y="1598"/>
                </a:cxn>
                <a:cxn ang="0">
                  <a:pos x="1192" y="1928"/>
                </a:cxn>
                <a:cxn ang="0">
                  <a:pos x="1573" y="1643"/>
                </a:cxn>
                <a:cxn ang="0">
                  <a:pos x="2500" y="1987"/>
                </a:cxn>
                <a:cxn ang="0">
                  <a:pos x="86" y="1930"/>
                </a:cxn>
                <a:cxn ang="0">
                  <a:pos x="268" y="1840"/>
                </a:cxn>
                <a:cxn ang="0">
                  <a:pos x="40" y="1965"/>
                </a:cxn>
                <a:cxn ang="0">
                  <a:pos x="376" y="1523"/>
                </a:cxn>
                <a:cxn ang="0">
                  <a:pos x="593" y="1987"/>
                </a:cxn>
                <a:cxn ang="0">
                  <a:pos x="405" y="1571"/>
                </a:cxn>
                <a:cxn ang="0">
                  <a:pos x="1082" y="1508"/>
                </a:cxn>
                <a:cxn ang="0">
                  <a:pos x="1709" y="1639"/>
                </a:cxn>
                <a:cxn ang="0">
                  <a:pos x="1902" y="1811"/>
                </a:cxn>
                <a:cxn ang="0">
                  <a:pos x="1687" y="1969"/>
                </a:cxn>
                <a:cxn ang="0">
                  <a:pos x="1850" y="1817"/>
                </a:cxn>
                <a:cxn ang="0">
                  <a:pos x="1658" y="1627"/>
                </a:cxn>
                <a:cxn ang="0">
                  <a:pos x="1952" y="1987"/>
                </a:cxn>
              </a:cxnLst>
              <a:rect l="0" t="0" r="r" b="b"/>
              <a:pathLst>
                <a:path w="2644" h="1995">
                  <a:moveTo>
                    <a:pt x="1369" y="7"/>
                  </a:moveTo>
                  <a:lnTo>
                    <a:pt x="1369" y="487"/>
                  </a:lnTo>
                  <a:lnTo>
                    <a:pt x="1253" y="487"/>
                  </a:lnTo>
                  <a:lnTo>
                    <a:pt x="1111" y="278"/>
                  </a:lnTo>
                  <a:lnTo>
                    <a:pt x="1056" y="278"/>
                  </a:lnTo>
                  <a:lnTo>
                    <a:pt x="1056" y="487"/>
                  </a:lnTo>
                  <a:lnTo>
                    <a:pt x="1004" y="487"/>
                  </a:lnTo>
                  <a:lnTo>
                    <a:pt x="1004" y="7"/>
                  </a:lnTo>
                  <a:lnTo>
                    <a:pt x="1114" y="7"/>
                  </a:lnTo>
                  <a:lnTo>
                    <a:pt x="1133" y="7"/>
                  </a:lnTo>
                  <a:lnTo>
                    <a:pt x="1150" y="10"/>
                  </a:lnTo>
                  <a:lnTo>
                    <a:pt x="1167" y="12"/>
                  </a:lnTo>
                  <a:lnTo>
                    <a:pt x="1182" y="16"/>
                  </a:lnTo>
                  <a:lnTo>
                    <a:pt x="1197" y="20"/>
                  </a:lnTo>
                  <a:lnTo>
                    <a:pt x="1209" y="26"/>
                  </a:lnTo>
                  <a:lnTo>
                    <a:pt x="1220" y="32"/>
                  </a:lnTo>
                  <a:lnTo>
                    <a:pt x="1231" y="41"/>
                  </a:lnTo>
                  <a:lnTo>
                    <a:pt x="1240" y="49"/>
                  </a:lnTo>
                  <a:lnTo>
                    <a:pt x="1248" y="59"/>
                  </a:lnTo>
                  <a:lnTo>
                    <a:pt x="1255" y="69"/>
                  </a:lnTo>
                  <a:lnTo>
                    <a:pt x="1260" y="82"/>
                  </a:lnTo>
                  <a:lnTo>
                    <a:pt x="1265" y="95"/>
                  </a:lnTo>
                  <a:lnTo>
                    <a:pt x="1268" y="109"/>
                  </a:lnTo>
                  <a:lnTo>
                    <a:pt x="1269" y="125"/>
                  </a:lnTo>
                  <a:lnTo>
                    <a:pt x="1270" y="141"/>
                  </a:lnTo>
                  <a:lnTo>
                    <a:pt x="1270" y="157"/>
                  </a:lnTo>
                  <a:lnTo>
                    <a:pt x="1268" y="170"/>
                  </a:lnTo>
                  <a:lnTo>
                    <a:pt x="1266" y="183"/>
                  </a:lnTo>
                  <a:lnTo>
                    <a:pt x="1263" y="195"/>
                  </a:lnTo>
                  <a:lnTo>
                    <a:pt x="1258" y="206"/>
                  </a:lnTo>
                  <a:lnTo>
                    <a:pt x="1253" y="215"/>
                  </a:lnTo>
                  <a:lnTo>
                    <a:pt x="1248" y="224"/>
                  </a:lnTo>
                  <a:lnTo>
                    <a:pt x="1241" y="232"/>
                  </a:lnTo>
                  <a:lnTo>
                    <a:pt x="1234" y="239"/>
                  </a:lnTo>
                  <a:lnTo>
                    <a:pt x="1226" y="245"/>
                  </a:lnTo>
                  <a:lnTo>
                    <a:pt x="1218" y="251"/>
                  </a:lnTo>
                  <a:lnTo>
                    <a:pt x="1209" y="256"/>
                  </a:lnTo>
                  <a:lnTo>
                    <a:pt x="1200" y="261"/>
                  </a:lnTo>
                  <a:lnTo>
                    <a:pt x="1190" y="264"/>
                  </a:lnTo>
                  <a:lnTo>
                    <a:pt x="1169" y="272"/>
                  </a:lnTo>
                  <a:lnTo>
                    <a:pt x="1316" y="484"/>
                  </a:lnTo>
                  <a:lnTo>
                    <a:pt x="1316" y="7"/>
                  </a:lnTo>
                  <a:lnTo>
                    <a:pt x="1369" y="7"/>
                  </a:lnTo>
                  <a:close/>
                  <a:moveTo>
                    <a:pt x="1056" y="60"/>
                  </a:moveTo>
                  <a:lnTo>
                    <a:pt x="1056" y="226"/>
                  </a:lnTo>
                  <a:lnTo>
                    <a:pt x="1114" y="226"/>
                  </a:lnTo>
                  <a:lnTo>
                    <a:pt x="1134" y="225"/>
                  </a:lnTo>
                  <a:lnTo>
                    <a:pt x="1143" y="225"/>
                  </a:lnTo>
                  <a:lnTo>
                    <a:pt x="1153" y="224"/>
                  </a:lnTo>
                  <a:lnTo>
                    <a:pt x="1161" y="222"/>
                  </a:lnTo>
                  <a:lnTo>
                    <a:pt x="1170" y="218"/>
                  </a:lnTo>
                  <a:lnTo>
                    <a:pt x="1178" y="215"/>
                  </a:lnTo>
                  <a:lnTo>
                    <a:pt x="1186" y="212"/>
                  </a:lnTo>
                  <a:lnTo>
                    <a:pt x="1192" y="207"/>
                  </a:lnTo>
                  <a:lnTo>
                    <a:pt x="1199" y="201"/>
                  </a:lnTo>
                  <a:lnTo>
                    <a:pt x="1204" y="194"/>
                  </a:lnTo>
                  <a:lnTo>
                    <a:pt x="1208" y="186"/>
                  </a:lnTo>
                  <a:lnTo>
                    <a:pt x="1211" y="177"/>
                  </a:lnTo>
                  <a:lnTo>
                    <a:pt x="1215" y="166"/>
                  </a:lnTo>
                  <a:lnTo>
                    <a:pt x="1216" y="154"/>
                  </a:lnTo>
                  <a:lnTo>
                    <a:pt x="1217" y="142"/>
                  </a:lnTo>
                  <a:lnTo>
                    <a:pt x="1217" y="129"/>
                  </a:lnTo>
                  <a:lnTo>
                    <a:pt x="1215" y="118"/>
                  </a:lnTo>
                  <a:lnTo>
                    <a:pt x="1212" y="109"/>
                  </a:lnTo>
                  <a:lnTo>
                    <a:pt x="1209" y="100"/>
                  </a:lnTo>
                  <a:lnTo>
                    <a:pt x="1205" y="92"/>
                  </a:lnTo>
                  <a:lnTo>
                    <a:pt x="1201" y="85"/>
                  </a:lnTo>
                  <a:lnTo>
                    <a:pt x="1194" y="80"/>
                  </a:lnTo>
                  <a:lnTo>
                    <a:pt x="1188" y="75"/>
                  </a:lnTo>
                  <a:lnTo>
                    <a:pt x="1182" y="70"/>
                  </a:lnTo>
                  <a:lnTo>
                    <a:pt x="1173" y="67"/>
                  </a:lnTo>
                  <a:lnTo>
                    <a:pt x="1165" y="65"/>
                  </a:lnTo>
                  <a:lnTo>
                    <a:pt x="1156" y="63"/>
                  </a:lnTo>
                  <a:lnTo>
                    <a:pt x="1145" y="62"/>
                  </a:lnTo>
                  <a:lnTo>
                    <a:pt x="1136" y="61"/>
                  </a:lnTo>
                  <a:lnTo>
                    <a:pt x="1114" y="60"/>
                  </a:lnTo>
                  <a:lnTo>
                    <a:pt x="1056" y="60"/>
                  </a:lnTo>
                  <a:close/>
                  <a:moveTo>
                    <a:pt x="1481" y="266"/>
                  </a:moveTo>
                  <a:lnTo>
                    <a:pt x="1481" y="487"/>
                  </a:lnTo>
                  <a:lnTo>
                    <a:pt x="1429" y="487"/>
                  </a:lnTo>
                  <a:lnTo>
                    <a:pt x="1429" y="151"/>
                  </a:lnTo>
                  <a:lnTo>
                    <a:pt x="1430" y="133"/>
                  </a:lnTo>
                  <a:lnTo>
                    <a:pt x="1431" y="116"/>
                  </a:lnTo>
                  <a:lnTo>
                    <a:pt x="1434" y="100"/>
                  </a:lnTo>
                  <a:lnTo>
                    <a:pt x="1438" y="85"/>
                  </a:lnTo>
                  <a:lnTo>
                    <a:pt x="1443" y="71"/>
                  </a:lnTo>
                  <a:lnTo>
                    <a:pt x="1450" y="60"/>
                  </a:lnTo>
                  <a:lnTo>
                    <a:pt x="1456" y="48"/>
                  </a:lnTo>
                  <a:lnTo>
                    <a:pt x="1465" y="38"/>
                  </a:lnTo>
                  <a:lnTo>
                    <a:pt x="1474" y="29"/>
                  </a:lnTo>
                  <a:lnTo>
                    <a:pt x="1484" y="21"/>
                  </a:lnTo>
                  <a:lnTo>
                    <a:pt x="1494" y="15"/>
                  </a:lnTo>
                  <a:lnTo>
                    <a:pt x="1506" y="10"/>
                  </a:lnTo>
                  <a:lnTo>
                    <a:pt x="1519" y="5"/>
                  </a:lnTo>
                  <a:lnTo>
                    <a:pt x="1533" y="2"/>
                  </a:lnTo>
                  <a:lnTo>
                    <a:pt x="1547" y="1"/>
                  </a:lnTo>
                  <a:lnTo>
                    <a:pt x="1562" y="0"/>
                  </a:lnTo>
                  <a:lnTo>
                    <a:pt x="1577" y="1"/>
                  </a:lnTo>
                  <a:lnTo>
                    <a:pt x="1591" y="2"/>
                  </a:lnTo>
                  <a:lnTo>
                    <a:pt x="1605" y="5"/>
                  </a:lnTo>
                  <a:lnTo>
                    <a:pt x="1618" y="10"/>
                  </a:lnTo>
                  <a:lnTo>
                    <a:pt x="1630" y="15"/>
                  </a:lnTo>
                  <a:lnTo>
                    <a:pt x="1641" y="21"/>
                  </a:lnTo>
                  <a:lnTo>
                    <a:pt x="1651" y="29"/>
                  </a:lnTo>
                  <a:lnTo>
                    <a:pt x="1660" y="37"/>
                  </a:lnTo>
                  <a:lnTo>
                    <a:pt x="1668" y="48"/>
                  </a:lnTo>
                  <a:lnTo>
                    <a:pt x="1675" y="59"/>
                  </a:lnTo>
                  <a:lnTo>
                    <a:pt x="1681" y="71"/>
                  </a:lnTo>
                  <a:lnTo>
                    <a:pt x="1686" y="85"/>
                  </a:lnTo>
                  <a:lnTo>
                    <a:pt x="1689" y="100"/>
                  </a:lnTo>
                  <a:lnTo>
                    <a:pt x="1692" y="116"/>
                  </a:lnTo>
                  <a:lnTo>
                    <a:pt x="1693" y="133"/>
                  </a:lnTo>
                  <a:lnTo>
                    <a:pt x="1695" y="151"/>
                  </a:lnTo>
                  <a:lnTo>
                    <a:pt x="1695" y="487"/>
                  </a:lnTo>
                  <a:lnTo>
                    <a:pt x="1642" y="487"/>
                  </a:lnTo>
                  <a:lnTo>
                    <a:pt x="1642" y="266"/>
                  </a:lnTo>
                  <a:lnTo>
                    <a:pt x="1481" y="266"/>
                  </a:lnTo>
                  <a:close/>
                  <a:moveTo>
                    <a:pt x="1481" y="213"/>
                  </a:moveTo>
                  <a:lnTo>
                    <a:pt x="1642" y="213"/>
                  </a:lnTo>
                  <a:lnTo>
                    <a:pt x="1642" y="151"/>
                  </a:lnTo>
                  <a:lnTo>
                    <a:pt x="1642" y="140"/>
                  </a:lnTo>
                  <a:lnTo>
                    <a:pt x="1641" y="129"/>
                  </a:lnTo>
                  <a:lnTo>
                    <a:pt x="1640" y="118"/>
                  </a:lnTo>
                  <a:lnTo>
                    <a:pt x="1638" y="109"/>
                  </a:lnTo>
                  <a:lnTo>
                    <a:pt x="1635" y="100"/>
                  </a:lnTo>
                  <a:lnTo>
                    <a:pt x="1632" y="92"/>
                  </a:lnTo>
                  <a:lnTo>
                    <a:pt x="1629" y="84"/>
                  </a:lnTo>
                  <a:lnTo>
                    <a:pt x="1624" y="78"/>
                  </a:lnTo>
                  <a:lnTo>
                    <a:pt x="1619" y="71"/>
                  </a:lnTo>
                  <a:lnTo>
                    <a:pt x="1613" y="67"/>
                  </a:lnTo>
                  <a:lnTo>
                    <a:pt x="1606" y="62"/>
                  </a:lnTo>
                  <a:lnTo>
                    <a:pt x="1599" y="59"/>
                  </a:lnTo>
                  <a:lnTo>
                    <a:pt x="1590" y="55"/>
                  </a:lnTo>
                  <a:lnTo>
                    <a:pt x="1582" y="54"/>
                  </a:lnTo>
                  <a:lnTo>
                    <a:pt x="1572" y="52"/>
                  </a:lnTo>
                  <a:lnTo>
                    <a:pt x="1562" y="52"/>
                  </a:lnTo>
                  <a:lnTo>
                    <a:pt x="1551" y="52"/>
                  </a:lnTo>
                  <a:lnTo>
                    <a:pt x="1542" y="53"/>
                  </a:lnTo>
                  <a:lnTo>
                    <a:pt x="1533" y="55"/>
                  </a:lnTo>
                  <a:lnTo>
                    <a:pt x="1525" y="59"/>
                  </a:lnTo>
                  <a:lnTo>
                    <a:pt x="1518" y="62"/>
                  </a:lnTo>
                  <a:lnTo>
                    <a:pt x="1512" y="66"/>
                  </a:lnTo>
                  <a:lnTo>
                    <a:pt x="1505" y="71"/>
                  </a:lnTo>
                  <a:lnTo>
                    <a:pt x="1500" y="78"/>
                  </a:lnTo>
                  <a:lnTo>
                    <a:pt x="1496" y="84"/>
                  </a:lnTo>
                  <a:lnTo>
                    <a:pt x="1491" y="92"/>
                  </a:lnTo>
                  <a:lnTo>
                    <a:pt x="1488" y="99"/>
                  </a:lnTo>
                  <a:lnTo>
                    <a:pt x="1485" y="109"/>
                  </a:lnTo>
                  <a:lnTo>
                    <a:pt x="1483" y="118"/>
                  </a:lnTo>
                  <a:lnTo>
                    <a:pt x="1482" y="128"/>
                  </a:lnTo>
                  <a:lnTo>
                    <a:pt x="1481" y="140"/>
                  </a:lnTo>
                  <a:lnTo>
                    <a:pt x="1481" y="151"/>
                  </a:lnTo>
                  <a:lnTo>
                    <a:pt x="1481" y="213"/>
                  </a:lnTo>
                  <a:close/>
                  <a:moveTo>
                    <a:pt x="287" y="7"/>
                  </a:moveTo>
                  <a:lnTo>
                    <a:pt x="340" y="7"/>
                  </a:lnTo>
                  <a:lnTo>
                    <a:pt x="340" y="487"/>
                  </a:lnTo>
                  <a:lnTo>
                    <a:pt x="287" y="487"/>
                  </a:lnTo>
                  <a:lnTo>
                    <a:pt x="287" y="7"/>
                  </a:lnTo>
                  <a:close/>
                  <a:moveTo>
                    <a:pt x="340" y="7"/>
                  </a:moveTo>
                  <a:lnTo>
                    <a:pt x="340" y="7"/>
                  </a:lnTo>
                  <a:close/>
                  <a:moveTo>
                    <a:pt x="945" y="7"/>
                  </a:moveTo>
                  <a:lnTo>
                    <a:pt x="945" y="60"/>
                  </a:lnTo>
                  <a:lnTo>
                    <a:pt x="868" y="60"/>
                  </a:lnTo>
                  <a:lnTo>
                    <a:pt x="855" y="60"/>
                  </a:lnTo>
                  <a:lnTo>
                    <a:pt x="844" y="61"/>
                  </a:lnTo>
                  <a:lnTo>
                    <a:pt x="834" y="63"/>
                  </a:lnTo>
                  <a:lnTo>
                    <a:pt x="824" y="66"/>
                  </a:lnTo>
                  <a:lnTo>
                    <a:pt x="816" y="69"/>
                  </a:lnTo>
                  <a:lnTo>
                    <a:pt x="808" y="74"/>
                  </a:lnTo>
                  <a:lnTo>
                    <a:pt x="802" y="78"/>
                  </a:lnTo>
                  <a:lnTo>
                    <a:pt x="796" y="84"/>
                  </a:lnTo>
                  <a:lnTo>
                    <a:pt x="791" y="91"/>
                  </a:lnTo>
                  <a:lnTo>
                    <a:pt x="787" y="97"/>
                  </a:lnTo>
                  <a:lnTo>
                    <a:pt x="783" y="105"/>
                  </a:lnTo>
                  <a:lnTo>
                    <a:pt x="780" y="114"/>
                  </a:lnTo>
                  <a:lnTo>
                    <a:pt x="778" y="124"/>
                  </a:lnTo>
                  <a:lnTo>
                    <a:pt x="776" y="134"/>
                  </a:lnTo>
                  <a:lnTo>
                    <a:pt x="775" y="145"/>
                  </a:lnTo>
                  <a:lnTo>
                    <a:pt x="775" y="157"/>
                  </a:lnTo>
                  <a:lnTo>
                    <a:pt x="775" y="213"/>
                  </a:lnTo>
                  <a:lnTo>
                    <a:pt x="945" y="213"/>
                  </a:lnTo>
                  <a:lnTo>
                    <a:pt x="945" y="266"/>
                  </a:lnTo>
                  <a:lnTo>
                    <a:pt x="775" y="266"/>
                  </a:lnTo>
                  <a:lnTo>
                    <a:pt x="775" y="335"/>
                  </a:lnTo>
                  <a:lnTo>
                    <a:pt x="775" y="347"/>
                  </a:lnTo>
                  <a:lnTo>
                    <a:pt x="776" y="359"/>
                  </a:lnTo>
                  <a:lnTo>
                    <a:pt x="778" y="368"/>
                  </a:lnTo>
                  <a:lnTo>
                    <a:pt x="780" y="378"/>
                  </a:lnTo>
                  <a:lnTo>
                    <a:pt x="784" y="388"/>
                  </a:lnTo>
                  <a:lnTo>
                    <a:pt x="787" y="395"/>
                  </a:lnTo>
                  <a:lnTo>
                    <a:pt x="791" y="403"/>
                  </a:lnTo>
                  <a:lnTo>
                    <a:pt x="796" y="409"/>
                  </a:lnTo>
                  <a:lnTo>
                    <a:pt x="802" y="415"/>
                  </a:lnTo>
                  <a:lnTo>
                    <a:pt x="807" y="421"/>
                  </a:lnTo>
                  <a:lnTo>
                    <a:pt x="815" y="425"/>
                  </a:lnTo>
                  <a:lnTo>
                    <a:pt x="822" y="428"/>
                  </a:lnTo>
                  <a:lnTo>
                    <a:pt x="829" y="431"/>
                  </a:lnTo>
                  <a:lnTo>
                    <a:pt x="839" y="433"/>
                  </a:lnTo>
                  <a:lnTo>
                    <a:pt x="849" y="435"/>
                  </a:lnTo>
                  <a:lnTo>
                    <a:pt x="858" y="435"/>
                  </a:lnTo>
                  <a:lnTo>
                    <a:pt x="945" y="435"/>
                  </a:lnTo>
                  <a:lnTo>
                    <a:pt x="945" y="487"/>
                  </a:lnTo>
                  <a:lnTo>
                    <a:pt x="872" y="487"/>
                  </a:lnTo>
                  <a:lnTo>
                    <a:pt x="854" y="486"/>
                  </a:lnTo>
                  <a:lnTo>
                    <a:pt x="837" y="485"/>
                  </a:lnTo>
                  <a:lnTo>
                    <a:pt x="822" y="481"/>
                  </a:lnTo>
                  <a:lnTo>
                    <a:pt x="807" y="477"/>
                  </a:lnTo>
                  <a:lnTo>
                    <a:pt x="793" y="472"/>
                  </a:lnTo>
                  <a:lnTo>
                    <a:pt x="782" y="465"/>
                  </a:lnTo>
                  <a:lnTo>
                    <a:pt x="770" y="458"/>
                  </a:lnTo>
                  <a:lnTo>
                    <a:pt x="760" y="448"/>
                  </a:lnTo>
                  <a:lnTo>
                    <a:pt x="752" y="439"/>
                  </a:lnTo>
                  <a:lnTo>
                    <a:pt x="744" y="427"/>
                  </a:lnTo>
                  <a:lnTo>
                    <a:pt x="738" y="415"/>
                  </a:lnTo>
                  <a:lnTo>
                    <a:pt x="733" y="402"/>
                  </a:lnTo>
                  <a:lnTo>
                    <a:pt x="728" y="387"/>
                  </a:lnTo>
                  <a:lnTo>
                    <a:pt x="725" y="371"/>
                  </a:lnTo>
                  <a:lnTo>
                    <a:pt x="724" y="354"/>
                  </a:lnTo>
                  <a:lnTo>
                    <a:pt x="723" y="335"/>
                  </a:lnTo>
                  <a:lnTo>
                    <a:pt x="723" y="157"/>
                  </a:lnTo>
                  <a:lnTo>
                    <a:pt x="724" y="138"/>
                  </a:lnTo>
                  <a:lnTo>
                    <a:pt x="725" y="123"/>
                  </a:lnTo>
                  <a:lnTo>
                    <a:pt x="728" y="107"/>
                  </a:lnTo>
                  <a:lnTo>
                    <a:pt x="733" y="92"/>
                  </a:lnTo>
                  <a:lnTo>
                    <a:pt x="738" y="79"/>
                  </a:lnTo>
                  <a:lnTo>
                    <a:pt x="744" y="66"/>
                  </a:lnTo>
                  <a:lnTo>
                    <a:pt x="752" y="55"/>
                  </a:lnTo>
                  <a:lnTo>
                    <a:pt x="760" y="46"/>
                  </a:lnTo>
                  <a:lnTo>
                    <a:pt x="770" y="36"/>
                  </a:lnTo>
                  <a:lnTo>
                    <a:pt x="780" y="29"/>
                  </a:lnTo>
                  <a:lnTo>
                    <a:pt x="792" y="22"/>
                  </a:lnTo>
                  <a:lnTo>
                    <a:pt x="805" y="17"/>
                  </a:lnTo>
                  <a:lnTo>
                    <a:pt x="819" y="13"/>
                  </a:lnTo>
                  <a:lnTo>
                    <a:pt x="835" y="10"/>
                  </a:lnTo>
                  <a:lnTo>
                    <a:pt x="851" y="9"/>
                  </a:lnTo>
                  <a:lnTo>
                    <a:pt x="868" y="7"/>
                  </a:lnTo>
                  <a:lnTo>
                    <a:pt x="945" y="7"/>
                  </a:lnTo>
                  <a:close/>
                  <a:moveTo>
                    <a:pt x="1807" y="487"/>
                  </a:moveTo>
                  <a:lnTo>
                    <a:pt x="1754" y="487"/>
                  </a:lnTo>
                  <a:lnTo>
                    <a:pt x="1754" y="154"/>
                  </a:lnTo>
                  <a:lnTo>
                    <a:pt x="1754" y="136"/>
                  </a:lnTo>
                  <a:lnTo>
                    <a:pt x="1756" y="118"/>
                  </a:lnTo>
                  <a:lnTo>
                    <a:pt x="1758" y="102"/>
                  </a:lnTo>
                  <a:lnTo>
                    <a:pt x="1762" y="87"/>
                  </a:lnTo>
                  <a:lnTo>
                    <a:pt x="1766" y="74"/>
                  </a:lnTo>
                  <a:lnTo>
                    <a:pt x="1771" y="61"/>
                  </a:lnTo>
                  <a:lnTo>
                    <a:pt x="1778" y="49"/>
                  </a:lnTo>
                  <a:lnTo>
                    <a:pt x="1785" y="39"/>
                  </a:lnTo>
                  <a:lnTo>
                    <a:pt x="1794" y="30"/>
                  </a:lnTo>
                  <a:lnTo>
                    <a:pt x="1803" y="22"/>
                  </a:lnTo>
                  <a:lnTo>
                    <a:pt x="1814" y="15"/>
                  </a:lnTo>
                  <a:lnTo>
                    <a:pt x="1826" y="10"/>
                  </a:lnTo>
                  <a:lnTo>
                    <a:pt x="1840" y="5"/>
                  </a:lnTo>
                  <a:lnTo>
                    <a:pt x="1854" y="2"/>
                  </a:lnTo>
                  <a:lnTo>
                    <a:pt x="1871" y="1"/>
                  </a:lnTo>
                  <a:lnTo>
                    <a:pt x="1888" y="0"/>
                  </a:lnTo>
                  <a:lnTo>
                    <a:pt x="1906" y="1"/>
                  </a:lnTo>
                  <a:lnTo>
                    <a:pt x="1922" y="2"/>
                  </a:lnTo>
                  <a:lnTo>
                    <a:pt x="1937" y="5"/>
                  </a:lnTo>
                  <a:lnTo>
                    <a:pt x="1950" y="10"/>
                  </a:lnTo>
                  <a:lnTo>
                    <a:pt x="1963" y="15"/>
                  </a:lnTo>
                  <a:lnTo>
                    <a:pt x="1973" y="21"/>
                  </a:lnTo>
                  <a:lnTo>
                    <a:pt x="1983" y="30"/>
                  </a:lnTo>
                  <a:lnTo>
                    <a:pt x="1991" y="38"/>
                  </a:lnTo>
                  <a:lnTo>
                    <a:pt x="1999" y="49"/>
                  </a:lnTo>
                  <a:lnTo>
                    <a:pt x="2005" y="60"/>
                  </a:lnTo>
                  <a:lnTo>
                    <a:pt x="2011" y="72"/>
                  </a:lnTo>
                  <a:lnTo>
                    <a:pt x="2014" y="86"/>
                  </a:lnTo>
                  <a:lnTo>
                    <a:pt x="2017" y="102"/>
                  </a:lnTo>
                  <a:lnTo>
                    <a:pt x="2019" y="118"/>
                  </a:lnTo>
                  <a:lnTo>
                    <a:pt x="2021" y="135"/>
                  </a:lnTo>
                  <a:lnTo>
                    <a:pt x="2021" y="154"/>
                  </a:lnTo>
                  <a:lnTo>
                    <a:pt x="2021" y="487"/>
                  </a:lnTo>
                  <a:lnTo>
                    <a:pt x="1969" y="487"/>
                  </a:lnTo>
                  <a:lnTo>
                    <a:pt x="1969" y="154"/>
                  </a:lnTo>
                  <a:lnTo>
                    <a:pt x="1968" y="133"/>
                  </a:lnTo>
                  <a:lnTo>
                    <a:pt x="1968" y="124"/>
                  </a:lnTo>
                  <a:lnTo>
                    <a:pt x="1966" y="114"/>
                  </a:lnTo>
                  <a:lnTo>
                    <a:pt x="1965" y="105"/>
                  </a:lnTo>
                  <a:lnTo>
                    <a:pt x="1962" y="97"/>
                  </a:lnTo>
                  <a:lnTo>
                    <a:pt x="1958" y="89"/>
                  </a:lnTo>
                  <a:lnTo>
                    <a:pt x="1955" y="82"/>
                  </a:lnTo>
                  <a:lnTo>
                    <a:pt x="1950" y="76"/>
                  </a:lnTo>
                  <a:lnTo>
                    <a:pt x="1945" y="69"/>
                  </a:lnTo>
                  <a:lnTo>
                    <a:pt x="1938" y="64"/>
                  </a:lnTo>
                  <a:lnTo>
                    <a:pt x="1931" y="60"/>
                  </a:lnTo>
                  <a:lnTo>
                    <a:pt x="1922" y="56"/>
                  </a:lnTo>
                  <a:lnTo>
                    <a:pt x="1912" y="54"/>
                  </a:lnTo>
                  <a:lnTo>
                    <a:pt x="1901" y="52"/>
                  </a:lnTo>
                  <a:lnTo>
                    <a:pt x="1888" y="52"/>
                  </a:lnTo>
                  <a:lnTo>
                    <a:pt x="1877" y="52"/>
                  </a:lnTo>
                  <a:lnTo>
                    <a:pt x="1866" y="54"/>
                  </a:lnTo>
                  <a:lnTo>
                    <a:pt x="1856" y="56"/>
                  </a:lnTo>
                  <a:lnTo>
                    <a:pt x="1848" y="60"/>
                  </a:lnTo>
                  <a:lnTo>
                    <a:pt x="1839" y="64"/>
                  </a:lnTo>
                  <a:lnTo>
                    <a:pt x="1833" y="69"/>
                  </a:lnTo>
                  <a:lnTo>
                    <a:pt x="1828" y="75"/>
                  </a:lnTo>
                  <a:lnTo>
                    <a:pt x="1822" y="81"/>
                  </a:lnTo>
                  <a:lnTo>
                    <a:pt x="1819" y="88"/>
                  </a:lnTo>
                  <a:lnTo>
                    <a:pt x="1815" y="96"/>
                  </a:lnTo>
                  <a:lnTo>
                    <a:pt x="1813" y="104"/>
                  </a:lnTo>
                  <a:lnTo>
                    <a:pt x="1811" y="113"/>
                  </a:lnTo>
                  <a:lnTo>
                    <a:pt x="1809" y="123"/>
                  </a:lnTo>
                  <a:lnTo>
                    <a:pt x="1808" y="133"/>
                  </a:lnTo>
                  <a:lnTo>
                    <a:pt x="1807" y="154"/>
                  </a:lnTo>
                  <a:lnTo>
                    <a:pt x="1807" y="487"/>
                  </a:lnTo>
                  <a:close/>
                  <a:moveTo>
                    <a:pt x="227" y="32"/>
                  </a:moveTo>
                  <a:lnTo>
                    <a:pt x="209" y="81"/>
                  </a:lnTo>
                  <a:lnTo>
                    <a:pt x="179" y="70"/>
                  </a:lnTo>
                  <a:lnTo>
                    <a:pt x="159" y="64"/>
                  </a:lnTo>
                  <a:lnTo>
                    <a:pt x="149" y="62"/>
                  </a:lnTo>
                  <a:lnTo>
                    <a:pt x="140" y="60"/>
                  </a:lnTo>
                  <a:lnTo>
                    <a:pt x="130" y="59"/>
                  </a:lnTo>
                  <a:lnTo>
                    <a:pt x="122" y="59"/>
                  </a:lnTo>
                  <a:lnTo>
                    <a:pt x="113" y="59"/>
                  </a:lnTo>
                  <a:lnTo>
                    <a:pt x="106" y="61"/>
                  </a:lnTo>
                  <a:lnTo>
                    <a:pt x="98" y="63"/>
                  </a:lnTo>
                  <a:lnTo>
                    <a:pt x="92" y="66"/>
                  </a:lnTo>
                  <a:lnTo>
                    <a:pt x="85" y="70"/>
                  </a:lnTo>
                  <a:lnTo>
                    <a:pt x="79" y="76"/>
                  </a:lnTo>
                  <a:lnTo>
                    <a:pt x="73" y="83"/>
                  </a:lnTo>
                  <a:lnTo>
                    <a:pt x="67" y="91"/>
                  </a:lnTo>
                  <a:lnTo>
                    <a:pt x="63" y="99"/>
                  </a:lnTo>
                  <a:lnTo>
                    <a:pt x="59" y="110"/>
                  </a:lnTo>
                  <a:lnTo>
                    <a:pt x="56" y="121"/>
                  </a:lnTo>
                  <a:lnTo>
                    <a:pt x="54" y="132"/>
                  </a:lnTo>
                  <a:lnTo>
                    <a:pt x="53" y="143"/>
                  </a:lnTo>
                  <a:lnTo>
                    <a:pt x="53" y="151"/>
                  </a:lnTo>
                  <a:lnTo>
                    <a:pt x="55" y="160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61" y="175"/>
                  </a:lnTo>
                  <a:lnTo>
                    <a:pt x="66" y="181"/>
                  </a:lnTo>
                  <a:lnTo>
                    <a:pt x="73" y="186"/>
                  </a:lnTo>
                  <a:lnTo>
                    <a:pt x="79" y="192"/>
                  </a:lnTo>
                  <a:lnTo>
                    <a:pt x="88" y="197"/>
                  </a:lnTo>
                  <a:lnTo>
                    <a:pt x="96" y="201"/>
                  </a:lnTo>
                  <a:lnTo>
                    <a:pt x="115" y="210"/>
                  </a:lnTo>
                  <a:lnTo>
                    <a:pt x="137" y="218"/>
                  </a:lnTo>
                  <a:lnTo>
                    <a:pt x="153" y="225"/>
                  </a:lnTo>
                  <a:lnTo>
                    <a:pt x="166" y="232"/>
                  </a:lnTo>
                  <a:lnTo>
                    <a:pt x="179" y="241"/>
                  </a:lnTo>
                  <a:lnTo>
                    <a:pt x="191" y="249"/>
                  </a:lnTo>
                  <a:lnTo>
                    <a:pt x="201" y="260"/>
                  </a:lnTo>
                  <a:lnTo>
                    <a:pt x="210" y="271"/>
                  </a:lnTo>
                  <a:lnTo>
                    <a:pt x="218" y="281"/>
                  </a:lnTo>
                  <a:lnTo>
                    <a:pt x="224" y="293"/>
                  </a:lnTo>
                  <a:lnTo>
                    <a:pt x="228" y="306"/>
                  </a:lnTo>
                  <a:lnTo>
                    <a:pt x="232" y="318"/>
                  </a:lnTo>
                  <a:lnTo>
                    <a:pt x="235" y="332"/>
                  </a:lnTo>
                  <a:lnTo>
                    <a:pt x="235" y="345"/>
                  </a:lnTo>
                  <a:lnTo>
                    <a:pt x="235" y="359"/>
                  </a:lnTo>
                  <a:lnTo>
                    <a:pt x="232" y="374"/>
                  </a:lnTo>
                  <a:lnTo>
                    <a:pt x="229" y="388"/>
                  </a:lnTo>
                  <a:lnTo>
                    <a:pt x="225" y="403"/>
                  </a:lnTo>
                  <a:lnTo>
                    <a:pt x="219" y="417"/>
                  </a:lnTo>
                  <a:lnTo>
                    <a:pt x="211" y="431"/>
                  </a:lnTo>
                  <a:lnTo>
                    <a:pt x="204" y="443"/>
                  </a:lnTo>
                  <a:lnTo>
                    <a:pt x="194" y="454"/>
                  </a:lnTo>
                  <a:lnTo>
                    <a:pt x="185" y="462"/>
                  </a:lnTo>
                  <a:lnTo>
                    <a:pt x="175" y="470"/>
                  </a:lnTo>
                  <a:lnTo>
                    <a:pt x="163" y="476"/>
                  </a:lnTo>
                  <a:lnTo>
                    <a:pt x="153" y="481"/>
                  </a:lnTo>
                  <a:lnTo>
                    <a:pt x="140" y="485"/>
                  </a:lnTo>
                  <a:lnTo>
                    <a:pt x="127" y="487"/>
                  </a:lnTo>
                  <a:lnTo>
                    <a:pt x="114" y="488"/>
                  </a:lnTo>
                  <a:lnTo>
                    <a:pt x="102" y="488"/>
                  </a:lnTo>
                  <a:lnTo>
                    <a:pt x="88" y="487"/>
                  </a:lnTo>
                  <a:lnTo>
                    <a:pt x="74" y="485"/>
                  </a:lnTo>
                  <a:lnTo>
                    <a:pt x="59" y="480"/>
                  </a:lnTo>
                  <a:lnTo>
                    <a:pt x="45" y="476"/>
                  </a:lnTo>
                  <a:lnTo>
                    <a:pt x="8" y="462"/>
                  </a:lnTo>
                  <a:lnTo>
                    <a:pt x="25" y="412"/>
                  </a:lnTo>
                  <a:lnTo>
                    <a:pt x="56" y="424"/>
                  </a:lnTo>
                  <a:lnTo>
                    <a:pt x="76" y="430"/>
                  </a:lnTo>
                  <a:lnTo>
                    <a:pt x="86" y="432"/>
                  </a:lnTo>
                  <a:lnTo>
                    <a:pt x="95" y="435"/>
                  </a:lnTo>
                  <a:lnTo>
                    <a:pt x="105" y="436"/>
                  </a:lnTo>
                  <a:lnTo>
                    <a:pt x="113" y="436"/>
                  </a:lnTo>
                  <a:lnTo>
                    <a:pt x="122" y="435"/>
                  </a:lnTo>
                  <a:lnTo>
                    <a:pt x="129" y="433"/>
                  </a:lnTo>
                  <a:lnTo>
                    <a:pt x="137" y="431"/>
                  </a:lnTo>
                  <a:lnTo>
                    <a:pt x="143" y="427"/>
                  </a:lnTo>
                  <a:lnTo>
                    <a:pt x="150" y="423"/>
                  </a:lnTo>
                  <a:lnTo>
                    <a:pt x="156" y="417"/>
                  </a:lnTo>
                  <a:lnTo>
                    <a:pt x="162" y="410"/>
                  </a:lnTo>
                  <a:lnTo>
                    <a:pt x="168" y="403"/>
                  </a:lnTo>
                  <a:lnTo>
                    <a:pt x="172" y="393"/>
                  </a:lnTo>
                  <a:lnTo>
                    <a:pt x="176" y="382"/>
                  </a:lnTo>
                  <a:lnTo>
                    <a:pt x="180" y="370"/>
                  </a:lnTo>
                  <a:lnTo>
                    <a:pt x="182" y="359"/>
                  </a:lnTo>
                  <a:lnTo>
                    <a:pt x="183" y="348"/>
                  </a:lnTo>
                  <a:lnTo>
                    <a:pt x="183" y="338"/>
                  </a:lnTo>
                  <a:lnTo>
                    <a:pt x="182" y="329"/>
                  </a:lnTo>
                  <a:lnTo>
                    <a:pt x="180" y="321"/>
                  </a:lnTo>
                  <a:lnTo>
                    <a:pt x="176" y="312"/>
                  </a:lnTo>
                  <a:lnTo>
                    <a:pt x="172" y="305"/>
                  </a:lnTo>
                  <a:lnTo>
                    <a:pt x="165" y="298"/>
                  </a:lnTo>
                  <a:lnTo>
                    <a:pt x="159" y="292"/>
                  </a:lnTo>
                  <a:lnTo>
                    <a:pt x="152" y="287"/>
                  </a:lnTo>
                  <a:lnTo>
                    <a:pt x="143" y="281"/>
                  </a:lnTo>
                  <a:lnTo>
                    <a:pt x="133" y="276"/>
                  </a:lnTo>
                  <a:lnTo>
                    <a:pt x="124" y="271"/>
                  </a:lnTo>
                  <a:lnTo>
                    <a:pt x="102" y="262"/>
                  </a:lnTo>
                  <a:lnTo>
                    <a:pt x="87" y="256"/>
                  </a:lnTo>
                  <a:lnTo>
                    <a:pt x="72" y="248"/>
                  </a:lnTo>
                  <a:lnTo>
                    <a:pt x="59" y="241"/>
                  </a:lnTo>
                  <a:lnTo>
                    <a:pt x="47" y="232"/>
                  </a:lnTo>
                  <a:lnTo>
                    <a:pt x="37" y="223"/>
                  </a:lnTo>
                  <a:lnTo>
                    <a:pt x="28" y="213"/>
                  </a:lnTo>
                  <a:lnTo>
                    <a:pt x="20" y="203"/>
                  </a:lnTo>
                  <a:lnTo>
                    <a:pt x="13" y="192"/>
                  </a:lnTo>
                  <a:lnTo>
                    <a:pt x="8" y="181"/>
                  </a:lnTo>
                  <a:lnTo>
                    <a:pt x="5" y="169"/>
                  </a:lnTo>
                  <a:lnTo>
                    <a:pt x="2" y="157"/>
                  </a:lnTo>
                  <a:lnTo>
                    <a:pt x="0" y="144"/>
                  </a:lnTo>
                  <a:lnTo>
                    <a:pt x="0" y="131"/>
                  </a:lnTo>
                  <a:lnTo>
                    <a:pt x="3" y="117"/>
                  </a:lnTo>
                  <a:lnTo>
                    <a:pt x="6" y="103"/>
                  </a:lnTo>
                  <a:lnTo>
                    <a:pt x="10" y="89"/>
                  </a:lnTo>
                  <a:lnTo>
                    <a:pt x="15" y="77"/>
                  </a:lnTo>
                  <a:lnTo>
                    <a:pt x="22" y="65"/>
                  </a:lnTo>
                  <a:lnTo>
                    <a:pt x="29" y="53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6" y="28"/>
                  </a:lnTo>
                  <a:lnTo>
                    <a:pt x="66" y="20"/>
                  </a:lnTo>
                  <a:lnTo>
                    <a:pt x="78" y="15"/>
                  </a:lnTo>
                  <a:lnTo>
                    <a:pt x="90" y="11"/>
                  </a:lnTo>
                  <a:lnTo>
                    <a:pt x="103" y="9"/>
                  </a:lnTo>
                  <a:lnTo>
                    <a:pt x="115" y="6"/>
                  </a:lnTo>
                  <a:lnTo>
                    <a:pt x="129" y="5"/>
                  </a:lnTo>
                  <a:lnTo>
                    <a:pt x="143" y="6"/>
                  </a:lnTo>
                  <a:lnTo>
                    <a:pt x="158" y="9"/>
                  </a:lnTo>
                  <a:lnTo>
                    <a:pt x="173" y="12"/>
                  </a:lnTo>
                  <a:lnTo>
                    <a:pt x="189" y="17"/>
                  </a:lnTo>
                  <a:lnTo>
                    <a:pt x="227" y="32"/>
                  </a:lnTo>
                  <a:close/>
                  <a:moveTo>
                    <a:pt x="465" y="266"/>
                  </a:moveTo>
                  <a:lnTo>
                    <a:pt x="465" y="435"/>
                  </a:lnTo>
                  <a:lnTo>
                    <a:pt x="529" y="435"/>
                  </a:lnTo>
                  <a:lnTo>
                    <a:pt x="550" y="433"/>
                  </a:lnTo>
                  <a:lnTo>
                    <a:pt x="559" y="432"/>
                  </a:lnTo>
                  <a:lnTo>
                    <a:pt x="568" y="431"/>
                  </a:lnTo>
                  <a:lnTo>
                    <a:pt x="577" y="429"/>
                  </a:lnTo>
                  <a:lnTo>
                    <a:pt x="585" y="426"/>
                  </a:lnTo>
                  <a:lnTo>
                    <a:pt x="592" y="423"/>
                  </a:lnTo>
                  <a:lnTo>
                    <a:pt x="600" y="419"/>
                  </a:lnTo>
                  <a:lnTo>
                    <a:pt x="606" y="413"/>
                  </a:lnTo>
                  <a:lnTo>
                    <a:pt x="611" y="408"/>
                  </a:lnTo>
                  <a:lnTo>
                    <a:pt x="617" y="400"/>
                  </a:lnTo>
                  <a:lnTo>
                    <a:pt x="621" y="393"/>
                  </a:lnTo>
                  <a:lnTo>
                    <a:pt x="624" y="383"/>
                  </a:lnTo>
                  <a:lnTo>
                    <a:pt x="626" y="374"/>
                  </a:lnTo>
                  <a:lnTo>
                    <a:pt x="628" y="362"/>
                  </a:lnTo>
                  <a:lnTo>
                    <a:pt x="628" y="349"/>
                  </a:lnTo>
                  <a:lnTo>
                    <a:pt x="628" y="339"/>
                  </a:lnTo>
                  <a:lnTo>
                    <a:pt x="626" y="328"/>
                  </a:lnTo>
                  <a:lnTo>
                    <a:pt x="625" y="320"/>
                  </a:lnTo>
                  <a:lnTo>
                    <a:pt x="622" y="311"/>
                  </a:lnTo>
                  <a:lnTo>
                    <a:pt x="619" y="304"/>
                  </a:lnTo>
                  <a:lnTo>
                    <a:pt x="613" y="296"/>
                  </a:lnTo>
                  <a:lnTo>
                    <a:pt x="609" y="291"/>
                  </a:lnTo>
                  <a:lnTo>
                    <a:pt x="603" y="285"/>
                  </a:lnTo>
                  <a:lnTo>
                    <a:pt x="596" y="280"/>
                  </a:lnTo>
                  <a:lnTo>
                    <a:pt x="589" y="277"/>
                  </a:lnTo>
                  <a:lnTo>
                    <a:pt x="580" y="274"/>
                  </a:lnTo>
                  <a:lnTo>
                    <a:pt x="572" y="271"/>
                  </a:lnTo>
                  <a:lnTo>
                    <a:pt x="562" y="268"/>
                  </a:lnTo>
                  <a:lnTo>
                    <a:pt x="552" y="267"/>
                  </a:lnTo>
                  <a:lnTo>
                    <a:pt x="541" y="266"/>
                  </a:lnTo>
                  <a:lnTo>
                    <a:pt x="529" y="266"/>
                  </a:lnTo>
                  <a:lnTo>
                    <a:pt x="465" y="266"/>
                  </a:lnTo>
                  <a:close/>
                  <a:moveTo>
                    <a:pt x="465" y="60"/>
                  </a:moveTo>
                  <a:lnTo>
                    <a:pt x="465" y="213"/>
                  </a:lnTo>
                  <a:lnTo>
                    <a:pt x="529" y="213"/>
                  </a:lnTo>
                  <a:lnTo>
                    <a:pt x="552" y="212"/>
                  </a:lnTo>
                  <a:lnTo>
                    <a:pt x="562" y="211"/>
                  </a:lnTo>
                  <a:lnTo>
                    <a:pt x="572" y="209"/>
                  </a:lnTo>
                  <a:lnTo>
                    <a:pt x="580" y="207"/>
                  </a:lnTo>
                  <a:lnTo>
                    <a:pt x="589" y="203"/>
                  </a:lnTo>
                  <a:lnTo>
                    <a:pt x="596" y="199"/>
                  </a:lnTo>
                  <a:lnTo>
                    <a:pt x="603" y="195"/>
                  </a:lnTo>
                  <a:lnTo>
                    <a:pt x="609" y="191"/>
                  </a:lnTo>
                  <a:lnTo>
                    <a:pt x="613" y="184"/>
                  </a:lnTo>
                  <a:lnTo>
                    <a:pt x="619" y="178"/>
                  </a:lnTo>
                  <a:lnTo>
                    <a:pt x="622" y="170"/>
                  </a:lnTo>
                  <a:lnTo>
                    <a:pt x="625" y="163"/>
                  </a:lnTo>
                  <a:lnTo>
                    <a:pt x="626" y="154"/>
                  </a:lnTo>
                  <a:lnTo>
                    <a:pt x="628" y="145"/>
                  </a:lnTo>
                  <a:lnTo>
                    <a:pt x="628" y="134"/>
                  </a:lnTo>
                  <a:lnTo>
                    <a:pt x="628" y="125"/>
                  </a:lnTo>
                  <a:lnTo>
                    <a:pt x="626" y="115"/>
                  </a:lnTo>
                  <a:lnTo>
                    <a:pt x="624" y="108"/>
                  </a:lnTo>
                  <a:lnTo>
                    <a:pt x="622" y="100"/>
                  </a:lnTo>
                  <a:lnTo>
                    <a:pt x="618" y="93"/>
                  </a:lnTo>
                  <a:lnTo>
                    <a:pt x="613" y="86"/>
                  </a:lnTo>
                  <a:lnTo>
                    <a:pt x="608" y="81"/>
                  </a:lnTo>
                  <a:lnTo>
                    <a:pt x="603" y="77"/>
                  </a:lnTo>
                  <a:lnTo>
                    <a:pt x="595" y="72"/>
                  </a:lnTo>
                  <a:lnTo>
                    <a:pt x="588" y="69"/>
                  </a:lnTo>
                  <a:lnTo>
                    <a:pt x="580" y="66"/>
                  </a:lnTo>
                  <a:lnTo>
                    <a:pt x="571" y="64"/>
                  </a:lnTo>
                  <a:lnTo>
                    <a:pt x="561" y="62"/>
                  </a:lnTo>
                  <a:lnTo>
                    <a:pt x="552" y="61"/>
                  </a:lnTo>
                  <a:lnTo>
                    <a:pt x="529" y="60"/>
                  </a:lnTo>
                  <a:lnTo>
                    <a:pt x="465" y="60"/>
                  </a:lnTo>
                  <a:close/>
                  <a:moveTo>
                    <a:pt x="413" y="487"/>
                  </a:moveTo>
                  <a:lnTo>
                    <a:pt x="413" y="7"/>
                  </a:lnTo>
                  <a:lnTo>
                    <a:pt x="529" y="7"/>
                  </a:lnTo>
                  <a:lnTo>
                    <a:pt x="547" y="7"/>
                  </a:lnTo>
                  <a:lnTo>
                    <a:pt x="564" y="10"/>
                  </a:lnTo>
                  <a:lnTo>
                    <a:pt x="580" y="12"/>
                  </a:lnTo>
                  <a:lnTo>
                    <a:pt x="595" y="16"/>
                  </a:lnTo>
                  <a:lnTo>
                    <a:pt x="609" y="20"/>
                  </a:lnTo>
                  <a:lnTo>
                    <a:pt x="622" y="26"/>
                  </a:lnTo>
                  <a:lnTo>
                    <a:pt x="633" y="33"/>
                  </a:lnTo>
                  <a:lnTo>
                    <a:pt x="643" y="41"/>
                  </a:lnTo>
                  <a:lnTo>
                    <a:pt x="652" y="49"/>
                  </a:lnTo>
                  <a:lnTo>
                    <a:pt x="659" y="59"/>
                  </a:lnTo>
                  <a:lnTo>
                    <a:pt x="666" y="68"/>
                  </a:lnTo>
                  <a:lnTo>
                    <a:pt x="671" y="80"/>
                  </a:lnTo>
                  <a:lnTo>
                    <a:pt x="675" y="92"/>
                  </a:lnTo>
                  <a:lnTo>
                    <a:pt x="678" y="105"/>
                  </a:lnTo>
                  <a:lnTo>
                    <a:pt x="679" y="119"/>
                  </a:lnTo>
                  <a:lnTo>
                    <a:pt x="680" y="134"/>
                  </a:lnTo>
                  <a:lnTo>
                    <a:pt x="680" y="145"/>
                  </a:lnTo>
                  <a:lnTo>
                    <a:pt x="679" y="154"/>
                  </a:lnTo>
                  <a:lnTo>
                    <a:pt x="677" y="164"/>
                  </a:lnTo>
                  <a:lnTo>
                    <a:pt x="675" y="173"/>
                  </a:lnTo>
                  <a:lnTo>
                    <a:pt x="673" y="181"/>
                  </a:lnTo>
                  <a:lnTo>
                    <a:pt x="670" y="189"/>
                  </a:lnTo>
                  <a:lnTo>
                    <a:pt x="666" y="196"/>
                  </a:lnTo>
                  <a:lnTo>
                    <a:pt x="661" y="202"/>
                  </a:lnTo>
                  <a:lnTo>
                    <a:pt x="656" y="209"/>
                  </a:lnTo>
                  <a:lnTo>
                    <a:pt x="651" y="214"/>
                  </a:lnTo>
                  <a:lnTo>
                    <a:pt x="644" y="219"/>
                  </a:lnTo>
                  <a:lnTo>
                    <a:pt x="638" y="225"/>
                  </a:lnTo>
                  <a:lnTo>
                    <a:pt x="631" y="229"/>
                  </a:lnTo>
                  <a:lnTo>
                    <a:pt x="624" y="233"/>
                  </a:lnTo>
                  <a:lnTo>
                    <a:pt x="608" y="241"/>
                  </a:lnTo>
                  <a:lnTo>
                    <a:pt x="617" y="244"/>
                  </a:lnTo>
                  <a:lnTo>
                    <a:pt x="625" y="248"/>
                  </a:lnTo>
                  <a:lnTo>
                    <a:pt x="633" y="252"/>
                  </a:lnTo>
                  <a:lnTo>
                    <a:pt x="640" y="257"/>
                  </a:lnTo>
                  <a:lnTo>
                    <a:pt x="646" y="261"/>
                  </a:lnTo>
                  <a:lnTo>
                    <a:pt x="652" y="267"/>
                  </a:lnTo>
                  <a:lnTo>
                    <a:pt x="657" y="273"/>
                  </a:lnTo>
                  <a:lnTo>
                    <a:pt x="662" y="279"/>
                  </a:lnTo>
                  <a:lnTo>
                    <a:pt x="667" y="285"/>
                  </a:lnTo>
                  <a:lnTo>
                    <a:pt x="670" y="293"/>
                  </a:lnTo>
                  <a:lnTo>
                    <a:pt x="673" y="301"/>
                  </a:lnTo>
                  <a:lnTo>
                    <a:pt x="676" y="310"/>
                  </a:lnTo>
                  <a:lnTo>
                    <a:pt x="678" y="318"/>
                  </a:lnTo>
                  <a:lnTo>
                    <a:pt x="679" y="328"/>
                  </a:lnTo>
                  <a:lnTo>
                    <a:pt x="680" y="339"/>
                  </a:lnTo>
                  <a:lnTo>
                    <a:pt x="680" y="349"/>
                  </a:lnTo>
                  <a:lnTo>
                    <a:pt x="679" y="366"/>
                  </a:lnTo>
                  <a:lnTo>
                    <a:pt x="678" y="382"/>
                  </a:lnTo>
                  <a:lnTo>
                    <a:pt x="675" y="397"/>
                  </a:lnTo>
                  <a:lnTo>
                    <a:pt x="671" y="410"/>
                  </a:lnTo>
                  <a:lnTo>
                    <a:pt x="666" y="423"/>
                  </a:lnTo>
                  <a:lnTo>
                    <a:pt x="659" y="433"/>
                  </a:lnTo>
                  <a:lnTo>
                    <a:pt x="652" y="444"/>
                  </a:lnTo>
                  <a:lnTo>
                    <a:pt x="642" y="454"/>
                  </a:lnTo>
                  <a:lnTo>
                    <a:pt x="633" y="461"/>
                  </a:lnTo>
                  <a:lnTo>
                    <a:pt x="621" y="468"/>
                  </a:lnTo>
                  <a:lnTo>
                    <a:pt x="609" y="474"/>
                  </a:lnTo>
                  <a:lnTo>
                    <a:pt x="595" y="478"/>
                  </a:lnTo>
                  <a:lnTo>
                    <a:pt x="580" y="482"/>
                  </a:lnTo>
                  <a:lnTo>
                    <a:pt x="564" y="485"/>
                  </a:lnTo>
                  <a:lnTo>
                    <a:pt x="547" y="487"/>
                  </a:lnTo>
                  <a:lnTo>
                    <a:pt x="529" y="487"/>
                  </a:lnTo>
                  <a:lnTo>
                    <a:pt x="413" y="487"/>
                  </a:lnTo>
                  <a:close/>
                  <a:moveTo>
                    <a:pt x="1839" y="754"/>
                  </a:moveTo>
                  <a:lnTo>
                    <a:pt x="1839" y="1180"/>
                  </a:lnTo>
                  <a:lnTo>
                    <a:pt x="2021" y="1180"/>
                  </a:lnTo>
                  <a:lnTo>
                    <a:pt x="2021" y="1233"/>
                  </a:lnTo>
                  <a:lnTo>
                    <a:pt x="1786" y="1233"/>
                  </a:lnTo>
                  <a:lnTo>
                    <a:pt x="1786" y="754"/>
                  </a:lnTo>
                  <a:lnTo>
                    <a:pt x="1839" y="754"/>
                  </a:lnTo>
                  <a:close/>
                  <a:moveTo>
                    <a:pt x="1089" y="754"/>
                  </a:moveTo>
                  <a:lnTo>
                    <a:pt x="1089" y="807"/>
                  </a:lnTo>
                  <a:lnTo>
                    <a:pt x="1012" y="807"/>
                  </a:lnTo>
                  <a:lnTo>
                    <a:pt x="1000" y="807"/>
                  </a:lnTo>
                  <a:lnTo>
                    <a:pt x="989" y="808"/>
                  </a:lnTo>
                  <a:lnTo>
                    <a:pt x="978" y="810"/>
                  </a:lnTo>
                  <a:lnTo>
                    <a:pt x="969" y="814"/>
                  </a:lnTo>
                  <a:lnTo>
                    <a:pt x="960" y="817"/>
                  </a:lnTo>
                  <a:lnTo>
                    <a:pt x="953" y="821"/>
                  </a:lnTo>
                  <a:lnTo>
                    <a:pt x="946" y="825"/>
                  </a:lnTo>
                  <a:lnTo>
                    <a:pt x="941" y="832"/>
                  </a:lnTo>
                  <a:lnTo>
                    <a:pt x="936" y="838"/>
                  </a:lnTo>
                  <a:lnTo>
                    <a:pt x="932" y="845"/>
                  </a:lnTo>
                  <a:lnTo>
                    <a:pt x="927" y="853"/>
                  </a:lnTo>
                  <a:lnTo>
                    <a:pt x="925" y="862"/>
                  </a:lnTo>
                  <a:lnTo>
                    <a:pt x="923" y="871"/>
                  </a:lnTo>
                  <a:lnTo>
                    <a:pt x="921" y="882"/>
                  </a:lnTo>
                  <a:lnTo>
                    <a:pt x="920" y="892"/>
                  </a:lnTo>
                  <a:lnTo>
                    <a:pt x="920" y="904"/>
                  </a:lnTo>
                  <a:lnTo>
                    <a:pt x="920" y="961"/>
                  </a:lnTo>
                  <a:lnTo>
                    <a:pt x="1089" y="961"/>
                  </a:lnTo>
                  <a:lnTo>
                    <a:pt x="1089" y="1014"/>
                  </a:lnTo>
                  <a:lnTo>
                    <a:pt x="920" y="1014"/>
                  </a:lnTo>
                  <a:lnTo>
                    <a:pt x="920" y="1083"/>
                  </a:lnTo>
                  <a:lnTo>
                    <a:pt x="920" y="1095"/>
                  </a:lnTo>
                  <a:lnTo>
                    <a:pt x="921" y="1105"/>
                  </a:lnTo>
                  <a:lnTo>
                    <a:pt x="923" y="1116"/>
                  </a:lnTo>
                  <a:lnTo>
                    <a:pt x="925" y="1126"/>
                  </a:lnTo>
                  <a:lnTo>
                    <a:pt x="928" y="1134"/>
                  </a:lnTo>
                  <a:lnTo>
                    <a:pt x="932" y="1142"/>
                  </a:lnTo>
                  <a:lnTo>
                    <a:pt x="936" y="1149"/>
                  </a:lnTo>
                  <a:lnTo>
                    <a:pt x="941" y="1155"/>
                  </a:lnTo>
                  <a:lnTo>
                    <a:pt x="946" y="1161"/>
                  </a:lnTo>
                  <a:lnTo>
                    <a:pt x="952" y="1166"/>
                  </a:lnTo>
                  <a:lnTo>
                    <a:pt x="959" y="1170"/>
                  </a:lnTo>
                  <a:lnTo>
                    <a:pt x="967" y="1174"/>
                  </a:lnTo>
                  <a:lnTo>
                    <a:pt x="974" y="1177"/>
                  </a:lnTo>
                  <a:lnTo>
                    <a:pt x="984" y="1179"/>
                  </a:lnTo>
                  <a:lnTo>
                    <a:pt x="993" y="1180"/>
                  </a:lnTo>
                  <a:lnTo>
                    <a:pt x="1003" y="1180"/>
                  </a:lnTo>
                  <a:lnTo>
                    <a:pt x="1089" y="1180"/>
                  </a:lnTo>
                  <a:lnTo>
                    <a:pt x="1089" y="1233"/>
                  </a:lnTo>
                  <a:lnTo>
                    <a:pt x="1017" y="1233"/>
                  </a:lnTo>
                  <a:lnTo>
                    <a:pt x="999" y="1232"/>
                  </a:lnTo>
                  <a:lnTo>
                    <a:pt x="982" y="1231"/>
                  </a:lnTo>
                  <a:lnTo>
                    <a:pt x="966" y="1228"/>
                  </a:lnTo>
                  <a:lnTo>
                    <a:pt x="952" y="1224"/>
                  </a:lnTo>
                  <a:lnTo>
                    <a:pt x="938" y="1218"/>
                  </a:lnTo>
                  <a:lnTo>
                    <a:pt x="926" y="1212"/>
                  </a:lnTo>
                  <a:lnTo>
                    <a:pt x="915" y="1204"/>
                  </a:lnTo>
                  <a:lnTo>
                    <a:pt x="905" y="1195"/>
                  </a:lnTo>
                  <a:lnTo>
                    <a:pt x="895" y="1185"/>
                  </a:lnTo>
                  <a:lnTo>
                    <a:pt x="888" y="1174"/>
                  </a:lnTo>
                  <a:lnTo>
                    <a:pt x="882" y="1162"/>
                  </a:lnTo>
                  <a:lnTo>
                    <a:pt x="876" y="1148"/>
                  </a:lnTo>
                  <a:lnTo>
                    <a:pt x="872" y="1134"/>
                  </a:lnTo>
                  <a:lnTo>
                    <a:pt x="869" y="1118"/>
                  </a:lnTo>
                  <a:lnTo>
                    <a:pt x="868" y="1101"/>
                  </a:lnTo>
                  <a:lnTo>
                    <a:pt x="867" y="1083"/>
                  </a:lnTo>
                  <a:lnTo>
                    <a:pt x="867" y="904"/>
                  </a:lnTo>
                  <a:lnTo>
                    <a:pt x="868" y="886"/>
                  </a:lnTo>
                  <a:lnTo>
                    <a:pt x="869" y="870"/>
                  </a:lnTo>
                  <a:lnTo>
                    <a:pt x="872" y="854"/>
                  </a:lnTo>
                  <a:lnTo>
                    <a:pt x="876" y="839"/>
                  </a:lnTo>
                  <a:lnTo>
                    <a:pt x="882" y="826"/>
                  </a:lnTo>
                  <a:lnTo>
                    <a:pt x="888" y="814"/>
                  </a:lnTo>
                  <a:lnTo>
                    <a:pt x="895" y="802"/>
                  </a:lnTo>
                  <a:lnTo>
                    <a:pt x="904" y="792"/>
                  </a:lnTo>
                  <a:lnTo>
                    <a:pt x="913" y="784"/>
                  </a:lnTo>
                  <a:lnTo>
                    <a:pt x="924" y="775"/>
                  </a:lnTo>
                  <a:lnTo>
                    <a:pt x="936" y="769"/>
                  </a:lnTo>
                  <a:lnTo>
                    <a:pt x="950" y="764"/>
                  </a:lnTo>
                  <a:lnTo>
                    <a:pt x="963" y="759"/>
                  </a:lnTo>
                  <a:lnTo>
                    <a:pt x="978" y="756"/>
                  </a:lnTo>
                  <a:lnTo>
                    <a:pt x="994" y="755"/>
                  </a:lnTo>
                  <a:lnTo>
                    <a:pt x="1011" y="754"/>
                  </a:lnTo>
                  <a:lnTo>
                    <a:pt x="1089" y="754"/>
                  </a:lnTo>
                  <a:close/>
                  <a:moveTo>
                    <a:pt x="497" y="754"/>
                  </a:moveTo>
                  <a:lnTo>
                    <a:pt x="497" y="807"/>
                  </a:lnTo>
                  <a:lnTo>
                    <a:pt x="420" y="807"/>
                  </a:lnTo>
                  <a:lnTo>
                    <a:pt x="407" y="807"/>
                  </a:lnTo>
                  <a:lnTo>
                    <a:pt x="396" y="808"/>
                  </a:lnTo>
                  <a:lnTo>
                    <a:pt x="386" y="810"/>
                  </a:lnTo>
                  <a:lnTo>
                    <a:pt x="376" y="814"/>
                  </a:lnTo>
                  <a:lnTo>
                    <a:pt x="368" y="817"/>
                  </a:lnTo>
                  <a:lnTo>
                    <a:pt x="360" y="821"/>
                  </a:lnTo>
                  <a:lnTo>
                    <a:pt x="354" y="825"/>
                  </a:lnTo>
                  <a:lnTo>
                    <a:pt x="348" y="832"/>
                  </a:lnTo>
                  <a:lnTo>
                    <a:pt x="343" y="838"/>
                  </a:lnTo>
                  <a:lnTo>
                    <a:pt x="339" y="845"/>
                  </a:lnTo>
                  <a:lnTo>
                    <a:pt x="335" y="853"/>
                  </a:lnTo>
                  <a:lnTo>
                    <a:pt x="332" y="862"/>
                  </a:lnTo>
                  <a:lnTo>
                    <a:pt x="330" y="871"/>
                  </a:lnTo>
                  <a:lnTo>
                    <a:pt x="328" y="882"/>
                  </a:lnTo>
                  <a:lnTo>
                    <a:pt x="327" y="892"/>
                  </a:lnTo>
                  <a:lnTo>
                    <a:pt x="327" y="904"/>
                  </a:lnTo>
                  <a:lnTo>
                    <a:pt x="327" y="961"/>
                  </a:lnTo>
                  <a:lnTo>
                    <a:pt x="497" y="961"/>
                  </a:lnTo>
                  <a:lnTo>
                    <a:pt x="497" y="1014"/>
                  </a:lnTo>
                  <a:lnTo>
                    <a:pt x="327" y="1014"/>
                  </a:lnTo>
                  <a:lnTo>
                    <a:pt x="327" y="1083"/>
                  </a:lnTo>
                  <a:lnTo>
                    <a:pt x="327" y="1095"/>
                  </a:lnTo>
                  <a:lnTo>
                    <a:pt x="328" y="1105"/>
                  </a:lnTo>
                  <a:lnTo>
                    <a:pt x="330" y="1116"/>
                  </a:lnTo>
                  <a:lnTo>
                    <a:pt x="332" y="1126"/>
                  </a:lnTo>
                  <a:lnTo>
                    <a:pt x="336" y="1134"/>
                  </a:lnTo>
                  <a:lnTo>
                    <a:pt x="339" y="1142"/>
                  </a:lnTo>
                  <a:lnTo>
                    <a:pt x="343" y="1149"/>
                  </a:lnTo>
                  <a:lnTo>
                    <a:pt x="348" y="1155"/>
                  </a:lnTo>
                  <a:lnTo>
                    <a:pt x="354" y="1161"/>
                  </a:lnTo>
                  <a:lnTo>
                    <a:pt x="359" y="1166"/>
                  </a:lnTo>
                  <a:lnTo>
                    <a:pt x="367" y="1170"/>
                  </a:lnTo>
                  <a:lnTo>
                    <a:pt x="374" y="1174"/>
                  </a:lnTo>
                  <a:lnTo>
                    <a:pt x="381" y="1177"/>
                  </a:lnTo>
                  <a:lnTo>
                    <a:pt x="391" y="1179"/>
                  </a:lnTo>
                  <a:lnTo>
                    <a:pt x="401" y="1180"/>
                  </a:lnTo>
                  <a:lnTo>
                    <a:pt x="410" y="1180"/>
                  </a:lnTo>
                  <a:lnTo>
                    <a:pt x="497" y="1180"/>
                  </a:lnTo>
                  <a:lnTo>
                    <a:pt x="497" y="1233"/>
                  </a:lnTo>
                  <a:lnTo>
                    <a:pt x="424" y="1233"/>
                  </a:lnTo>
                  <a:lnTo>
                    <a:pt x="406" y="1232"/>
                  </a:lnTo>
                  <a:lnTo>
                    <a:pt x="389" y="1231"/>
                  </a:lnTo>
                  <a:lnTo>
                    <a:pt x="373" y="1228"/>
                  </a:lnTo>
                  <a:lnTo>
                    <a:pt x="359" y="1224"/>
                  </a:lnTo>
                  <a:lnTo>
                    <a:pt x="345" y="1218"/>
                  </a:lnTo>
                  <a:lnTo>
                    <a:pt x="334" y="1212"/>
                  </a:lnTo>
                  <a:lnTo>
                    <a:pt x="322" y="1204"/>
                  </a:lnTo>
                  <a:lnTo>
                    <a:pt x="312" y="1195"/>
                  </a:lnTo>
                  <a:lnTo>
                    <a:pt x="303" y="1185"/>
                  </a:lnTo>
                  <a:lnTo>
                    <a:pt x="295" y="1174"/>
                  </a:lnTo>
                  <a:lnTo>
                    <a:pt x="289" y="1162"/>
                  </a:lnTo>
                  <a:lnTo>
                    <a:pt x="284" y="1148"/>
                  </a:lnTo>
                  <a:lnTo>
                    <a:pt x="279" y="1134"/>
                  </a:lnTo>
                  <a:lnTo>
                    <a:pt x="276" y="1118"/>
                  </a:lnTo>
                  <a:lnTo>
                    <a:pt x="275" y="1101"/>
                  </a:lnTo>
                  <a:lnTo>
                    <a:pt x="274" y="1083"/>
                  </a:lnTo>
                  <a:lnTo>
                    <a:pt x="274" y="904"/>
                  </a:lnTo>
                  <a:lnTo>
                    <a:pt x="275" y="886"/>
                  </a:lnTo>
                  <a:lnTo>
                    <a:pt x="276" y="870"/>
                  </a:lnTo>
                  <a:lnTo>
                    <a:pt x="279" y="854"/>
                  </a:lnTo>
                  <a:lnTo>
                    <a:pt x="284" y="839"/>
                  </a:lnTo>
                  <a:lnTo>
                    <a:pt x="289" y="826"/>
                  </a:lnTo>
                  <a:lnTo>
                    <a:pt x="295" y="814"/>
                  </a:lnTo>
                  <a:lnTo>
                    <a:pt x="303" y="802"/>
                  </a:lnTo>
                  <a:lnTo>
                    <a:pt x="311" y="792"/>
                  </a:lnTo>
                  <a:lnTo>
                    <a:pt x="321" y="784"/>
                  </a:lnTo>
                  <a:lnTo>
                    <a:pt x="331" y="775"/>
                  </a:lnTo>
                  <a:lnTo>
                    <a:pt x="343" y="769"/>
                  </a:lnTo>
                  <a:lnTo>
                    <a:pt x="357" y="764"/>
                  </a:lnTo>
                  <a:lnTo>
                    <a:pt x="371" y="759"/>
                  </a:lnTo>
                  <a:lnTo>
                    <a:pt x="386" y="756"/>
                  </a:lnTo>
                  <a:lnTo>
                    <a:pt x="402" y="755"/>
                  </a:lnTo>
                  <a:lnTo>
                    <a:pt x="419" y="754"/>
                  </a:lnTo>
                  <a:lnTo>
                    <a:pt x="497" y="754"/>
                  </a:lnTo>
                  <a:close/>
                  <a:moveTo>
                    <a:pt x="223" y="754"/>
                  </a:moveTo>
                  <a:lnTo>
                    <a:pt x="223" y="807"/>
                  </a:lnTo>
                  <a:lnTo>
                    <a:pt x="137" y="807"/>
                  </a:lnTo>
                  <a:lnTo>
                    <a:pt x="126" y="807"/>
                  </a:lnTo>
                  <a:lnTo>
                    <a:pt x="116" y="808"/>
                  </a:lnTo>
                  <a:lnTo>
                    <a:pt x="107" y="810"/>
                  </a:lnTo>
                  <a:lnTo>
                    <a:pt x="99" y="813"/>
                  </a:lnTo>
                  <a:lnTo>
                    <a:pt x="92" y="816"/>
                  </a:lnTo>
                  <a:lnTo>
                    <a:pt x="85" y="820"/>
                  </a:lnTo>
                  <a:lnTo>
                    <a:pt x="78" y="824"/>
                  </a:lnTo>
                  <a:lnTo>
                    <a:pt x="73" y="830"/>
                  </a:lnTo>
                  <a:lnTo>
                    <a:pt x="69" y="836"/>
                  </a:lnTo>
                  <a:lnTo>
                    <a:pt x="64" y="843"/>
                  </a:lnTo>
                  <a:lnTo>
                    <a:pt x="61" y="851"/>
                  </a:lnTo>
                  <a:lnTo>
                    <a:pt x="58" y="859"/>
                  </a:lnTo>
                  <a:lnTo>
                    <a:pt x="56" y="869"/>
                  </a:lnTo>
                  <a:lnTo>
                    <a:pt x="55" y="880"/>
                  </a:lnTo>
                  <a:lnTo>
                    <a:pt x="54" y="891"/>
                  </a:lnTo>
                  <a:lnTo>
                    <a:pt x="54" y="904"/>
                  </a:lnTo>
                  <a:lnTo>
                    <a:pt x="54" y="961"/>
                  </a:lnTo>
                  <a:lnTo>
                    <a:pt x="223" y="961"/>
                  </a:lnTo>
                  <a:lnTo>
                    <a:pt x="223" y="1014"/>
                  </a:lnTo>
                  <a:lnTo>
                    <a:pt x="54" y="1014"/>
                  </a:lnTo>
                  <a:lnTo>
                    <a:pt x="54" y="1233"/>
                  </a:lnTo>
                  <a:lnTo>
                    <a:pt x="0" y="1233"/>
                  </a:lnTo>
                  <a:lnTo>
                    <a:pt x="0" y="904"/>
                  </a:lnTo>
                  <a:lnTo>
                    <a:pt x="2" y="886"/>
                  </a:lnTo>
                  <a:lnTo>
                    <a:pt x="3" y="869"/>
                  </a:lnTo>
                  <a:lnTo>
                    <a:pt x="6" y="853"/>
                  </a:lnTo>
                  <a:lnTo>
                    <a:pt x="10" y="838"/>
                  </a:lnTo>
                  <a:lnTo>
                    <a:pt x="15" y="824"/>
                  </a:lnTo>
                  <a:lnTo>
                    <a:pt x="22" y="813"/>
                  </a:lnTo>
                  <a:lnTo>
                    <a:pt x="29" y="801"/>
                  </a:lnTo>
                  <a:lnTo>
                    <a:pt x="38" y="791"/>
                  </a:lnTo>
                  <a:lnTo>
                    <a:pt x="47" y="783"/>
                  </a:lnTo>
                  <a:lnTo>
                    <a:pt x="59" y="775"/>
                  </a:lnTo>
                  <a:lnTo>
                    <a:pt x="71" y="769"/>
                  </a:lnTo>
                  <a:lnTo>
                    <a:pt x="85" y="764"/>
                  </a:lnTo>
                  <a:lnTo>
                    <a:pt x="99" y="759"/>
                  </a:lnTo>
                  <a:lnTo>
                    <a:pt x="114" y="756"/>
                  </a:lnTo>
                  <a:lnTo>
                    <a:pt x="131" y="755"/>
                  </a:lnTo>
                  <a:lnTo>
                    <a:pt x="149" y="754"/>
                  </a:lnTo>
                  <a:lnTo>
                    <a:pt x="223" y="754"/>
                  </a:lnTo>
                  <a:close/>
                  <a:moveTo>
                    <a:pt x="1201" y="807"/>
                  </a:moveTo>
                  <a:lnTo>
                    <a:pt x="1201" y="973"/>
                  </a:lnTo>
                  <a:lnTo>
                    <a:pt x="1257" y="973"/>
                  </a:lnTo>
                  <a:lnTo>
                    <a:pt x="1277" y="972"/>
                  </a:lnTo>
                  <a:lnTo>
                    <a:pt x="1287" y="972"/>
                  </a:lnTo>
                  <a:lnTo>
                    <a:pt x="1297" y="971"/>
                  </a:lnTo>
                  <a:lnTo>
                    <a:pt x="1305" y="969"/>
                  </a:lnTo>
                  <a:lnTo>
                    <a:pt x="1314" y="966"/>
                  </a:lnTo>
                  <a:lnTo>
                    <a:pt x="1322" y="963"/>
                  </a:lnTo>
                  <a:lnTo>
                    <a:pt x="1330" y="960"/>
                  </a:lnTo>
                  <a:lnTo>
                    <a:pt x="1337" y="954"/>
                  </a:lnTo>
                  <a:lnTo>
                    <a:pt x="1342" y="949"/>
                  </a:lnTo>
                  <a:lnTo>
                    <a:pt x="1349" y="941"/>
                  </a:lnTo>
                  <a:lnTo>
                    <a:pt x="1353" y="934"/>
                  </a:lnTo>
                  <a:lnTo>
                    <a:pt x="1356" y="924"/>
                  </a:lnTo>
                  <a:lnTo>
                    <a:pt x="1359" y="914"/>
                  </a:lnTo>
                  <a:lnTo>
                    <a:pt x="1360" y="902"/>
                  </a:lnTo>
                  <a:lnTo>
                    <a:pt x="1361" y="889"/>
                  </a:lnTo>
                  <a:lnTo>
                    <a:pt x="1361" y="876"/>
                  </a:lnTo>
                  <a:lnTo>
                    <a:pt x="1359" y="866"/>
                  </a:lnTo>
                  <a:lnTo>
                    <a:pt x="1357" y="856"/>
                  </a:lnTo>
                  <a:lnTo>
                    <a:pt x="1354" y="848"/>
                  </a:lnTo>
                  <a:lnTo>
                    <a:pt x="1350" y="839"/>
                  </a:lnTo>
                  <a:lnTo>
                    <a:pt x="1344" y="833"/>
                  </a:lnTo>
                  <a:lnTo>
                    <a:pt x="1339" y="827"/>
                  </a:lnTo>
                  <a:lnTo>
                    <a:pt x="1333" y="822"/>
                  </a:lnTo>
                  <a:lnTo>
                    <a:pt x="1325" y="818"/>
                  </a:lnTo>
                  <a:lnTo>
                    <a:pt x="1317" y="815"/>
                  </a:lnTo>
                  <a:lnTo>
                    <a:pt x="1308" y="813"/>
                  </a:lnTo>
                  <a:lnTo>
                    <a:pt x="1300" y="810"/>
                  </a:lnTo>
                  <a:lnTo>
                    <a:pt x="1290" y="809"/>
                  </a:lnTo>
                  <a:lnTo>
                    <a:pt x="1280" y="808"/>
                  </a:lnTo>
                  <a:lnTo>
                    <a:pt x="1257" y="807"/>
                  </a:lnTo>
                  <a:lnTo>
                    <a:pt x="1201" y="807"/>
                  </a:lnTo>
                  <a:close/>
                  <a:moveTo>
                    <a:pt x="1513" y="961"/>
                  </a:moveTo>
                  <a:lnTo>
                    <a:pt x="1673" y="961"/>
                  </a:lnTo>
                  <a:lnTo>
                    <a:pt x="1673" y="899"/>
                  </a:lnTo>
                  <a:lnTo>
                    <a:pt x="1672" y="876"/>
                  </a:lnTo>
                  <a:lnTo>
                    <a:pt x="1671" y="866"/>
                  </a:lnTo>
                  <a:lnTo>
                    <a:pt x="1669" y="856"/>
                  </a:lnTo>
                  <a:lnTo>
                    <a:pt x="1667" y="848"/>
                  </a:lnTo>
                  <a:lnTo>
                    <a:pt x="1664" y="839"/>
                  </a:lnTo>
                  <a:lnTo>
                    <a:pt x="1659" y="832"/>
                  </a:lnTo>
                  <a:lnTo>
                    <a:pt x="1655" y="825"/>
                  </a:lnTo>
                  <a:lnTo>
                    <a:pt x="1650" y="819"/>
                  </a:lnTo>
                  <a:lnTo>
                    <a:pt x="1645" y="815"/>
                  </a:lnTo>
                  <a:lnTo>
                    <a:pt x="1638" y="809"/>
                  </a:lnTo>
                  <a:lnTo>
                    <a:pt x="1631" y="806"/>
                  </a:lnTo>
                  <a:lnTo>
                    <a:pt x="1622" y="803"/>
                  </a:lnTo>
                  <a:lnTo>
                    <a:pt x="1614" y="802"/>
                  </a:lnTo>
                  <a:lnTo>
                    <a:pt x="1604" y="800"/>
                  </a:lnTo>
                  <a:lnTo>
                    <a:pt x="1593" y="800"/>
                  </a:lnTo>
                  <a:lnTo>
                    <a:pt x="1583" y="800"/>
                  </a:lnTo>
                  <a:lnTo>
                    <a:pt x="1573" y="801"/>
                  </a:lnTo>
                  <a:lnTo>
                    <a:pt x="1565" y="803"/>
                  </a:lnTo>
                  <a:lnTo>
                    <a:pt x="1556" y="806"/>
                  </a:lnTo>
                  <a:lnTo>
                    <a:pt x="1549" y="809"/>
                  </a:lnTo>
                  <a:lnTo>
                    <a:pt x="1542" y="814"/>
                  </a:lnTo>
                  <a:lnTo>
                    <a:pt x="1537" y="819"/>
                  </a:lnTo>
                  <a:lnTo>
                    <a:pt x="1532" y="825"/>
                  </a:lnTo>
                  <a:lnTo>
                    <a:pt x="1526" y="832"/>
                  </a:lnTo>
                  <a:lnTo>
                    <a:pt x="1523" y="839"/>
                  </a:lnTo>
                  <a:lnTo>
                    <a:pt x="1520" y="847"/>
                  </a:lnTo>
                  <a:lnTo>
                    <a:pt x="1517" y="856"/>
                  </a:lnTo>
                  <a:lnTo>
                    <a:pt x="1515" y="866"/>
                  </a:lnTo>
                  <a:lnTo>
                    <a:pt x="1514" y="875"/>
                  </a:lnTo>
                  <a:lnTo>
                    <a:pt x="1513" y="887"/>
                  </a:lnTo>
                  <a:lnTo>
                    <a:pt x="1513" y="899"/>
                  </a:lnTo>
                  <a:lnTo>
                    <a:pt x="1513" y="961"/>
                  </a:lnTo>
                  <a:close/>
                  <a:moveTo>
                    <a:pt x="1513" y="1014"/>
                  </a:moveTo>
                  <a:lnTo>
                    <a:pt x="1513" y="1233"/>
                  </a:lnTo>
                  <a:lnTo>
                    <a:pt x="1398" y="1233"/>
                  </a:lnTo>
                  <a:lnTo>
                    <a:pt x="1256" y="1026"/>
                  </a:lnTo>
                  <a:lnTo>
                    <a:pt x="1201" y="1026"/>
                  </a:lnTo>
                  <a:lnTo>
                    <a:pt x="1201" y="1233"/>
                  </a:lnTo>
                  <a:lnTo>
                    <a:pt x="1148" y="1233"/>
                  </a:lnTo>
                  <a:lnTo>
                    <a:pt x="1148" y="754"/>
                  </a:lnTo>
                  <a:lnTo>
                    <a:pt x="1257" y="754"/>
                  </a:lnTo>
                  <a:lnTo>
                    <a:pt x="1276" y="754"/>
                  </a:lnTo>
                  <a:lnTo>
                    <a:pt x="1294" y="756"/>
                  </a:lnTo>
                  <a:lnTo>
                    <a:pt x="1310" y="758"/>
                  </a:lnTo>
                  <a:lnTo>
                    <a:pt x="1326" y="763"/>
                  </a:lnTo>
                  <a:lnTo>
                    <a:pt x="1340" y="767"/>
                  </a:lnTo>
                  <a:lnTo>
                    <a:pt x="1353" y="772"/>
                  </a:lnTo>
                  <a:lnTo>
                    <a:pt x="1365" y="780"/>
                  </a:lnTo>
                  <a:lnTo>
                    <a:pt x="1375" y="787"/>
                  </a:lnTo>
                  <a:lnTo>
                    <a:pt x="1385" y="796"/>
                  </a:lnTo>
                  <a:lnTo>
                    <a:pt x="1392" y="806"/>
                  </a:lnTo>
                  <a:lnTo>
                    <a:pt x="1400" y="817"/>
                  </a:lnTo>
                  <a:lnTo>
                    <a:pt x="1405" y="829"/>
                  </a:lnTo>
                  <a:lnTo>
                    <a:pt x="1409" y="842"/>
                  </a:lnTo>
                  <a:lnTo>
                    <a:pt x="1413" y="856"/>
                  </a:lnTo>
                  <a:lnTo>
                    <a:pt x="1414" y="872"/>
                  </a:lnTo>
                  <a:lnTo>
                    <a:pt x="1415" y="888"/>
                  </a:lnTo>
                  <a:lnTo>
                    <a:pt x="1415" y="904"/>
                  </a:lnTo>
                  <a:lnTo>
                    <a:pt x="1413" y="918"/>
                  </a:lnTo>
                  <a:lnTo>
                    <a:pt x="1410" y="931"/>
                  </a:lnTo>
                  <a:lnTo>
                    <a:pt x="1407" y="942"/>
                  </a:lnTo>
                  <a:lnTo>
                    <a:pt x="1403" y="953"/>
                  </a:lnTo>
                  <a:lnTo>
                    <a:pt x="1398" y="963"/>
                  </a:lnTo>
                  <a:lnTo>
                    <a:pt x="1392" y="971"/>
                  </a:lnTo>
                  <a:lnTo>
                    <a:pt x="1386" y="980"/>
                  </a:lnTo>
                  <a:lnTo>
                    <a:pt x="1378" y="986"/>
                  </a:lnTo>
                  <a:lnTo>
                    <a:pt x="1371" y="993"/>
                  </a:lnTo>
                  <a:lnTo>
                    <a:pt x="1363" y="998"/>
                  </a:lnTo>
                  <a:lnTo>
                    <a:pt x="1353" y="1003"/>
                  </a:lnTo>
                  <a:lnTo>
                    <a:pt x="1343" y="1007"/>
                  </a:lnTo>
                  <a:lnTo>
                    <a:pt x="1334" y="1012"/>
                  </a:lnTo>
                  <a:lnTo>
                    <a:pt x="1313" y="1019"/>
                  </a:lnTo>
                  <a:lnTo>
                    <a:pt x="1460" y="1229"/>
                  </a:lnTo>
                  <a:lnTo>
                    <a:pt x="1460" y="899"/>
                  </a:lnTo>
                  <a:lnTo>
                    <a:pt x="1461" y="881"/>
                  </a:lnTo>
                  <a:lnTo>
                    <a:pt x="1463" y="864"/>
                  </a:lnTo>
                  <a:lnTo>
                    <a:pt x="1466" y="848"/>
                  </a:lnTo>
                  <a:lnTo>
                    <a:pt x="1470" y="833"/>
                  </a:lnTo>
                  <a:lnTo>
                    <a:pt x="1475" y="819"/>
                  </a:lnTo>
                  <a:lnTo>
                    <a:pt x="1482" y="807"/>
                  </a:lnTo>
                  <a:lnTo>
                    <a:pt x="1488" y="796"/>
                  </a:lnTo>
                  <a:lnTo>
                    <a:pt x="1497" y="786"/>
                  </a:lnTo>
                  <a:lnTo>
                    <a:pt x="1506" y="776"/>
                  </a:lnTo>
                  <a:lnTo>
                    <a:pt x="1516" y="769"/>
                  </a:lnTo>
                  <a:lnTo>
                    <a:pt x="1526" y="763"/>
                  </a:lnTo>
                  <a:lnTo>
                    <a:pt x="1538" y="757"/>
                  </a:lnTo>
                  <a:lnTo>
                    <a:pt x="1551" y="753"/>
                  </a:lnTo>
                  <a:lnTo>
                    <a:pt x="1565" y="750"/>
                  </a:lnTo>
                  <a:lnTo>
                    <a:pt x="1579" y="749"/>
                  </a:lnTo>
                  <a:lnTo>
                    <a:pt x="1593" y="748"/>
                  </a:lnTo>
                  <a:lnTo>
                    <a:pt x="1609" y="749"/>
                  </a:lnTo>
                  <a:lnTo>
                    <a:pt x="1623" y="750"/>
                  </a:lnTo>
                  <a:lnTo>
                    <a:pt x="1637" y="753"/>
                  </a:lnTo>
                  <a:lnTo>
                    <a:pt x="1650" y="757"/>
                  </a:lnTo>
                  <a:lnTo>
                    <a:pt x="1662" y="763"/>
                  </a:lnTo>
                  <a:lnTo>
                    <a:pt x="1673" y="769"/>
                  </a:lnTo>
                  <a:lnTo>
                    <a:pt x="1683" y="776"/>
                  </a:lnTo>
                  <a:lnTo>
                    <a:pt x="1692" y="785"/>
                  </a:lnTo>
                  <a:lnTo>
                    <a:pt x="1700" y="796"/>
                  </a:lnTo>
                  <a:lnTo>
                    <a:pt x="1707" y="806"/>
                  </a:lnTo>
                  <a:lnTo>
                    <a:pt x="1713" y="819"/>
                  </a:lnTo>
                  <a:lnTo>
                    <a:pt x="1718" y="833"/>
                  </a:lnTo>
                  <a:lnTo>
                    <a:pt x="1721" y="848"/>
                  </a:lnTo>
                  <a:lnTo>
                    <a:pt x="1724" y="864"/>
                  </a:lnTo>
                  <a:lnTo>
                    <a:pt x="1725" y="881"/>
                  </a:lnTo>
                  <a:lnTo>
                    <a:pt x="1726" y="899"/>
                  </a:lnTo>
                  <a:lnTo>
                    <a:pt x="1726" y="1233"/>
                  </a:lnTo>
                  <a:lnTo>
                    <a:pt x="1673" y="1233"/>
                  </a:lnTo>
                  <a:lnTo>
                    <a:pt x="1673" y="1014"/>
                  </a:lnTo>
                  <a:lnTo>
                    <a:pt x="1513" y="1014"/>
                  </a:lnTo>
                  <a:close/>
                  <a:moveTo>
                    <a:pt x="608" y="807"/>
                  </a:moveTo>
                  <a:lnTo>
                    <a:pt x="608" y="1180"/>
                  </a:lnTo>
                  <a:lnTo>
                    <a:pt x="678" y="1180"/>
                  </a:lnTo>
                  <a:lnTo>
                    <a:pt x="691" y="1180"/>
                  </a:lnTo>
                  <a:lnTo>
                    <a:pt x="703" y="1179"/>
                  </a:lnTo>
                  <a:lnTo>
                    <a:pt x="713" y="1177"/>
                  </a:lnTo>
                  <a:lnTo>
                    <a:pt x="723" y="1174"/>
                  </a:lnTo>
                  <a:lnTo>
                    <a:pt x="732" y="1170"/>
                  </a:lnTo>
                  <a:lnTo>
                    <a:pt x="738" y="1166"/>
                  </a:lnTo>
                  <a:lnTo>
                    <a:pt x="744" y="1162"/>
                  </a:lnTo>
                  <a:lnTo>
                    <a:pt x="751" y="1155"/>
                  </a:lnTo>
                  <a:lnTo>
                    <a:pt x="755" y="1149"/>
                  </a:lnTo>
                  <a:lnTo>
                    <a:pt x="758" y="1142"/>
                  </a:lnTo>
                  <a:lnTo>
                    <a:pt x="761" y="1133"/>
                  </a:lnTo>
                  <a:lnTo>
                    <a:pt x="763" y="1124"/>
                  </a:lnTo>
                  <a:lnTo>
                    <a:pt x="766" y="1113"/>
                  </a:lnTo>
                  <a:lnTo>
                    <a:pt x="767" y="1102"/>
                  </a:lnTo>
                  <a:lnTo>
                    <a:pt x="768" y="1077"/>
                  </a:lnTo>
                  <a:lnTo>
                    <a:pt x="768" y="911"/>
                  </a:lnTo>
                  <a:lnTo>
                    <a:pt x="767" y="884"/>
                  </a:lnTo>
                  <a:lnTo>
                    <a:pt x="766" y="872"/>
                  </a:lnTo>
                  <a:lnTo>
                    <a:pt x="763" y="862"/>
                  </a:lnTo>
                  <a:lnTo>
                    <a:pt x="761" y="853"/>
                  </a:lnTo>
                  <a:lnTo>
                    <a:pt x="758" y="845"/>
                  </a:lnTo>
                  <a:lnTo>
                    <a:pt x="754" y="837"/>
                  </a:lnTo>
                  <a:lnTo>
                    <a:pt x="749" y="831"/>
                  </a:lnTo>
                  <a:lnTo>
                    <a:pt x="743" y="824"/>
                  </a:lnTo>
                  <a:lnTo>
                    <a:pt x="737" y="820"/>
                  </a:lnTo>
                  <a:lnTo>
                    <a:pt x="729" y="816"/>
                  </a:lnTo>
                  <a:lnTo>
                    <a:pt x="722" y="813"/>
                  </a:lnTo>
                  <a:lnTo>
                    <a:pt x="712" y="810"/>
                  </a:lnTo>
                  <a:lnTo>
                    <a:pt x="702" y="808"/>
                  </a:lnTo>
                  <a:lnTo>
                    <a:pt x="691" y="807"/>
                  </a:lnTo>
                  <a:lnTo>
                    <a:pt x="678" y="807"/>
                  </a:lnTo>
                  <a:lnTo>
                    <a:pt x="608" y="807"/>
                  </a:lnTo>
                  <a:close/>
                  <a:moveTo>
                    <a:pt x="555" y="1233"/>
                  </a:moveTo>
                  <a:lnTo>
                    <a:pt x="555" y="754"/>
                  </a:lnTo>
                  <a:lnTo>
                    <a:pt x="672" y="754"/>
                  </a:lnTo>
                  <a:lnTo>
                    <a:pt x="691" y="754"/>
                  </a:lnTo>
                  <a:lnTo>
                    <a:pt x="709" y="756"/>
                  </a:lnTo>
                  <a:lnTo>
                    <a:pt x="725" y="758"/>
                  </a:lnTo>
                  <a:lnTo>
                    <a:pt x="740" y="761"/>
                  </a:lnTo>
                  <a:lnTo>
                    <a:pt x="754" y="767"/>
                  </a:lnTo>
                  <a:lnTo>
                    <a:pt x="767" y="772"/>
                  </a:lnTo>
                  <a:lnTo>
                    <a:pt x="777" y="780"/>
                  </a:lnTo>
                  <a:lnTo>
                    <a:pt x="787" y="788"/>
                  </a:lnTo>
                  <a:lnTo>
                    <a:pt x="795" y="799"/>
                  </a:lnTo>
                  <a:lnTo>
                    <a:pt x="802" y="810"/>
                  </a:lnTo>
                  <a:lnTo>
                    <a:pt x="808" y="823"/>
                  </a:lnTo>
                  <a:lnTo>
                    <a:pt x="812" y="839"/>
                  </a:lnTo>
                  <a:lnTo>
                    <a:pt x="817" y="856"/>
                  </a:lnTo>
                  <a:lnTo>
                    <a:pt x="819" y="875"/>
                  </a:lnTo>
                  <a:lnTo>
                    <a:pt x="821" y="896"/>
                  </a:lnTo>
                  <a:lnTo>
                    <a:pt x="821" y="919"/>
                  </a:lnTo>
                  <a:lnTo>
                    <a:pt x="821" y="1068"/>
                  </a:lnTo>
                  <a:lnTo>
                    <a:pt x="819" y="1113"/>
                  </a:lnTo>
                  <a:lnTo>
                    <a:pt x="817" y="1132"/>
                  </a:lnTo>
                  <a:lnTo>
                    <a:pt x="812" y="1149"/>
                  </a:lnTo>
                  <a:lnTo>
                    <a:pt x="808" y="1164"/>
                  </a:lnTo>
                  <a:lnTo>
                    <a:pt x="802" y="1178"/>
                  </a:lnTo>
                  <a:lnTo>
                    <a:pt x="795" y="1190"/>
                  </a:lnTo>
                  <a:lnTo>
                    <a:pt x="787" y="1199"/>
                  </a:lnTo>
                  <a:lnTo>
                    <a:pt x="777" y="1208"/>
                  </a:lnTo>
                  <a:lnTo>
                    <a:pt x="767" y="1215"/>
                  </a:lnTo>
                  <a:lnTo>
                    <a:pt x="754" y="1221"/>
                  </a:lnTo>
                  <a:lnTo>
                    <a:pt x="740" y="1226"/>
                  </a:lnTo>
                  <a:lnTo>
                    <a:pt x="725" y="1229"/>
                  </a:lnTo>
                  <a:lnTo>
                    <a:pt x="709" y="1231"/>
                  </a:lnTo>
                  <a:lnTo>
                    <a:pt x="691" y="1233"/>
                  </a:lnTo>
                  <a:lnTo>
                    <a:pt x="672" y="1233"/>
                  </a:lnTo>
                  <a:lnTo>
                    <a:pt x="555" y="1233"/>
                  </a:lnTo>
                  <a:close/>
                  <a:moveTo>
                    <a:pt x="1359" y="1934"/>
                  </a:moveTo>
                  <a:lnTo>
                    <a:pt x="1359" y="1508"/>
                  </a:lnTo>
                  <a:lnTo>
                    <a:pt x="1469" y="1508"/>
                  </a:lnTo>
                  <a:lnTo>
                    <a:pt x="1488" y="1508"/>
                  </a:lnTo>
                  <a:lnTo>
                    <a:pt x="1506" y="1510"/>
                  </a:lnTo>
                  <a:lnTo>
                    <a:pt x="1522" y="1512"/>
                  </a:lnTo>
                  <a:lnTo>
                    <a:pt x="1538" y="1516"/>
                  </a:lnTo>
                  <a:lnTo>
                    <a:pt x="1552" y="1521"/>
                  </a:lnTo>
                  <a:lnTo>
                    <a:pt x="1565" y="1526"/>
                  </a:lnTo>
                  <a:lnTo>
                    <a:pt x="1576" y="1534"/>
                  </a:lnTo>
                  <a:lnTo>
                    <a:pt x="1587" y="1541"/>
                  </a:lnTo>
                  <a:lnTo>
                    <a:pt x="1597" y="1549"/>
                  </a:lnTo>
                  <a:lnTo>
                    <a:pt x="1604" y="1560"/>
                  </a:lnTo>
                  <a:lnTo>
                    <a:pt x="1612" y="1571"/>
                  </a:lnTo>
                  <a:lnTo>
                    <a:pt x="1617" y="1583"/>
                  </a:lnTo>
                  <a:lnTo>
                    <a:pt x="1621" y="1596"/>
                  </a:lnTo>
                  <a:lnTo>
                    <a:pt x="1624" y="1610"/>
                  </a:lnTo>
                  <a:lnTo>
                    <a:pt x="1625" y="1626"/>
                  </a:lnTo>
                  <a:lnTo>
                    <a:pt x="1626" y="1642"/>
                  </a:lnTo>
                  <a:lnTo>
                    <a:pt x="1626" y="1657"/>
                  </a:lnTo>
                  <a:lnTo>
                    <a:pt x="1624" y="1672"/>
                  </a:lnTo>
                  <a:lnTo>
                    <a:pt x="1622" y="1685"/>
                  </a:lnTo>
                  <a:lnTo>
                    <a:pt x="1619" y="1696"/>
                  </a:lnTo>
                  <a:lnTo>
                    <a:pt x="1615" y="1707"/>
                  </a:lnTo>
                  <a:lnTo>
                    <a:pt x="1609" y="1717"/>
                  </a:lnTo>
                  <a:lnTo>
                    <a:pt x="1604" y="1725"/>
                  </a:lnTo>
                  <a:lnTo>
                    <a:pt x="1598" y="1733"/>
                  </a:lnTo>
                  <a:lnTo>
                    <a:pt x="1590" y="1740"/>
                  </a:lnTo>
                  <a:lnTo>
                    <a:pt x="1583" y="1745"/>
                  </a:lnTo>
                  <a:lnTo>
                    <a:pt x="1574" y="1752"/>
                  </a:lnTo>
                  <a:lnTo>
                    <a:pt x="1565" y="1756"/>
                  </a:lnTo>
                  <a:lnTo>
                    <a:pt x="1555" y="1761"/>
                  </a:lnTo>
                  <a:lnTo>
                    <a:pt x="1546" y="1765"/>
                  </a:lnTo>
                  <a:lnTo>
                    <a:pt x="1524" y="1772"/>
                  </a:lnTo>
                  <a:lnTo>
                    <a:pt x="1653" y="1987"/>
                  </a:lnTo>
                  <a:lnTo>
                    <a:pt x="1587" y="1987"/>
                  </a:lnTo>
                  <a:lnTo>
                    <a:pt x="1468" y="1780"/>
                  </a:lnTo>
                  <a:lnTo>
                    <a:pt x="1413" y="1780"/>
                  </a:lnTo>
                  <a:lnTo>
                    <a:pt x="1413" y="1987"/>
                  </a:lnTo>
                  <a:lnTo>
                    <a:pt x="1241" y="1987"/>
                  </a:lnTo>
                  <a:lnTo>
                    <a:pt x="1223" y="1986"/>
                  </a:lnTo>
                  <a:lnTo>
                    <a:pt x="1206" y="1985"/>
                  </a:lnTo>
                  <a:lnTo>
                    <a:pt x="1191" y="1982"/>
                  </a:lnTo>
                  <a:lnTo>
                    <a:pt x="1176" y="1978"/>
                  </a:lnTo>
                  <a:lnTo>
                    <a:pt x="1162" y="1972"/>
                  </a:lnTo>
                  <a:lnTo>
                    <a:pt x="1151" y="1966"/>
                  </a:lnTo>
                  <a:lnTo>
                    <a:pt x="1139" y="1958"/>
                  </a:lnTo>
                  <a:lnTo>
                    <a:pt x="1129" y="1949"/>
                  </a:lnTo>
                  <a:lnTo>
                    <a:pt x="1121" y="1939"/>
                  </a:lnTo>
                  <a:lnTo>
                    <a:pt x="1114" y="1928"/>
                  </a:lnTo>
                  <a:lnTo>
                    <a:pt x="1107" y="1916"/>
                  </a:lnTo>
                  <a:lnTo>
                    <a:pt x="1102" y="1902"/>
                  </a:lnTo>
                  <a:lnTo>
                    <a:pt x="1098" y="1888"/>
                  </a:lnTo>
                  <a:lnTo>
                    <a:pt x="1094" y="1872"/>
                  </a:lnTo>
                  <a:lnTo>
                    <a:pt x="1093" y="1855"/>
                  </a:lnTo>
                  <a:lnTo>
                    <a:pt x="1092" y="1837"/>
                  </a:lnTo>
                  <a:lnTo>
                    <a:pt x="1092" y="1658"/>
                  </a:lnTo>
                  <a:lnTo>
                    <a:pt x="1093" y="1640"/>
                  </a:lnTo>
                  <a:lnTo>
                    <a:pt x="1094" y="1624"/>
                  </a:lnTo>
                  <a:lnTo>
                    <a:pt x="1098" y="1608"/>
                  </a:lnTo>
                  <a:lnTo>
                    <a:pt x="1102" y="1593"/>
                  </a:lnTo>
                  <a:lnTo>
                    <a:pt x="1107" y="1580"/>
                  </a:lnTo>
                  <a:lnTo>
                    <a:pt x="1114" y="1568"/>
                  </a:lnTo>
                  <a:lnTo>
                    <a:pt x="1121" y="1556"/>
                  </a:lnTo>
                  <a:lnTo>
                    <a:pt x="1129" y="1546"/>
                  </a:lnTo>
                  <a:lnTo>
                    <a:pt x="1139" y="1538"/>
                  </a:lnTo>
                  <a:lnTo>
                    <a:pt x="1150" y="1529"/>
                  </a:lnTo>
                  <a:lnTo>
                    <a:pt x="1161" y="1523"/>
                  </a:lnTo>
                  <a:lnTo>
                    <a:pt x="1174" y="1518"/>
                  </a:lnTo>
                  <a:lnTo>
                    <a:pt x="1188" y="1513"/>
                  </a:lnTo>
                  <a:lnTo>
                    <a:pt x="1204" y="1510"/>
                  </a:lnTo>
                  <a:lnTo>
                    <a:pt x="1220" y="1509"/>
                  </a:lnTo>
                  <a:lnTo>
                    <a:pt x="1237" y="1508"/>
                  </a:lnTo>
                  <a:lnTo>
                    <a:pt x="1315" y="1508"/>
                  </a:lnTo>
                  <a:lnTo>
                    <a:pt x="1315" y="1561"/>
                  </a:lnTo>
                  <a:lnTo>
                    <a:pt x="1238" y="1561"/>
                  </a:lnTo>
                  <a:lnTo>
                    <a:pt x="1225" y="1561"/>
                  </a:lnTo>
                  <a:lnTo>
                    <a:pt x="1215" y="1562"/>
                  </a:lnTo>
                  <a:lnTo>
                    <a:pt x="1204" y="1564"/>
                  </a:lnTo>
                  <a:lnTo>
                    <a:pt x="1194" y="1568"/>
                  </a:lnTo>
                  <a:lnTo>
                    <a:pt x="1186" y="1571"/>
                  </a:lnTo>
                  <a:lnTo>
                    <a:pt x="1178" y="1575"/>
                  </a:lnTo>
                  <a:lnTo>
                    <a:pt x="1172" y="1579"/>
                  </a:lnTo>
                  <a:lnTo>
                    <a:pt x="1167" y="1586"/>
                  </a:lnTo>
                  <a:lnTo>
                    <a:pt x="1161" y="1592"/>
                  </a:lnTo>
                  <a:lnTo>
                    <a:pt x="1157" y="1598"/>
                  </a:lnTo>
                  <a:lnTo>
                    <a:pt x="1153" y="1607"/>
                  </a:lnTo>
                  <a:lnTo>
                    <a:pt x="1151" y="1616"/>
                  </a:lnTo>
                  <a:lnTo>
                    <a:pt x="1149" y="1625"/>
                  </a:lnTo>
                  <a:lnTo>
                    <a:pt x="1147" y="1636"/>
                  </a:lnTo>
                  <a:lnTo>
                    <a:pt x="1145" y="1646"/>
                  </a:lnTo>
                  <a:lnTo>
                    <a:pt x="1145" y="1658"/>
                  </a:lnTo>
                  <a:lnTo>
                    <a:pt x="1145" y="1715"/>
                  </a:lnTo>
                  <a:lnTo>
                    <a:pt x="1315" y="1715"/>
                  </a:lnTo>
                  <a:lnTo>
                    <a:pt x="1315" y="1768"/>
                  </a:lnTo>
                  <a:lnTo>
                    <a:pt x="1145" y="1768"/>
                  </a:lnTo>
                  <a:lnTo>
                    <a:pt x="1145" y="1837"/>
                  </a:lnTo>
                  <a:lnTo>
                    <a:pt x="1145" y="1849"/>
                  </a:lnTo>
                  <a:lnTo>
                    <a:pt x="1147" y="1859"/>
                  </a:lnTo>
                  <a:lnTo>
                    <a:pt x="1149" y="1870"/>
                  </a:lnTo>
                  <a:lnTo>
                    <a:pt x="1151" y="1880"/>
                  </a:lnTo>
                  <a:lnTo>
                    <a:pt x="1154" y="1888"/>
                  </a:lnTo>
                  <a:lnTo>
                    <a:pt x="1157" y="1896"/>
                  </a:lnTo>
                  <a:lnTo>
                    <a:pt x="1161" y="1903"/>
                  </a:lnTo>
                  <a:lnTo>
                    <a:pt x="1167" y="1909"/>
                  </a:lnTo>
                  <a:lnTo>
                    <a:pt x="1172" y="1915"/>
                  </a:lnTo>
                  <a:lnTo>
                    <a:pt x="1177" y="1920"/>
                  </a:lnTo>
                  <a:lnTo>
                    <a:pt x="1185" y="1924"/>
                  </a:lnTo>
                  <a:lnTo>
                    <a:pt x="1192" y="1928"/>
                  </a:lnTo>
                  <a:lnTo>
                    <a:pt x="1200" y="1931"/>
                  </a:lnTo>
                  <a:lnTo>
                    <a:pt x="1209" y="1933"/>
                  </a:lnTo>
                  <a:lnTo>
                    <a:pt x="1219" y="1934"/>
                  </a:lnTo>
                  <a:lnTo>
                    <a:pt x="1228" y="1934"/>
                  </a:lnTo>
                  <a:lnTo>
                    <a:pt x="1359" y="1934"/>
                  </a:lnTo>
                  <a:close/>
                  <a:moveTo>
                    <a:pt x="1413" y="1561"/>
                  </a:moveTo>
                  <a:lnTo>
                    <a:pt x="1413" y="1727"/>
                  </a:lnTo>
                  <a:lnTo>
                    <a:pt x="1469" y="1727"/>
                  </a:lnTo>
                  <a:lnTo>
                    <a:pt x="1489" y="1726"/>
                  </a:lnTo>
                  <a:lnTo>
                    <a:pt x="1499" y="1726"/>
                  </a:lnTo>
                  <a:lnTo>
                    <a:pt x="1508" y="1725"/>
                  </a:lnTo>
                  <a:lnTo>
                    <a:pt x="1517" y="1723"/>
                  </a:lnTo>
                  <a:lnTo>
                    <a:pt x="1525" y="1720"/>
                  </a:lnTo>
                  <a:lnTo>
                    <a:pt x="1534" y="1717"/>
                  </a:lnTo>
                  <a:lnTo>
                    <a:pt x="1541" y="1713"/>
                  </a:lnTo>
                  <a:lnTo>
                    <a:pt x="1549" y="1708"/>
                  </a:lnTo>
                  <a:lnTo>
                    <a:pt x="1554" y="1703"/>
                  </a:lnTo>
                  <a:lnTo>
                    <a:pt x="1560" y="1695"/>
                  </a:lnTo>
                  <a:lnTo>
                    <a:pt x="1565" y="1688"/>
                  </a:lnTo>
                  <a:lnTo>
                    <a:pt x="1568" y="1678"/>
                  </a:lnTo>
                  <a:lnTo>
                    <a:pt x="1571" y="1668"/>
                  </a:lnTo>
                  <a:lnTo>
                    <a:pt x="1572" y="1656"/>
                  </a:lnTo>
                  <a:lnTo>
                    <a:pt x="1573" y="1643"/>
                  </a:lnTo>
                  <a:lnTo>
                    <a:pt x="1573" y="1630"/>
                  </a:lnTo>
                  <a:lnTo>
                    <a:pt x="1571" y="1620"/>
                  </a:lnTo>
                  <a:lnTo>
                    <a:pt x="1569" y="1610"/>
                  </a:lnTo>
                  <a:lnTo>
                    <a:pt x="1566" y="1602"/>
                  </a:lnTo>
                  <a:lnTo>
                    <a:pt x="1562" y="1593"/>
                  </a:lnTo>
                  <a:lnTo>
                    <a:pt x="1556" y="1587"/>
                  </a:lnTo>
                  <a:lnTo>
                    <a:pt x="1551" y="1581"/>
                  </a:lnTo>
                  <a:lnTo>
                    <a:pt x="1545" y="1576"/>
                  </a:lnTo>
                  <a:lnTo>
                    <a:pt x="1537" y="1572"/>
                  </a:lnTo>
                  <a:lnTo>
                    <a:pt x="1529" y="1569"/>
                  </a:lnTo>
                  <a:lnTo>
                    <a:pt x="1520" y="1567"/>
                  </a:lnTo>
                  <a:lnTo>
                    <a:pt x="1512" y="1564"/>
                  </a:lnTo>
                  <a:lnTo>
                    <a:pt x="1502" y="1563"/>
                  </a:lnTo>
                  <a:lnTo>
                    <a:pt x="1491" y="1562"/>
                  </a:lnTo>
                  <a:lnTo>
                    <a:pt x="1469" y="1561"/>
                  </a:lnTo>
                  <a:lnTo>
                    <a:pt x="1413" y="1561"/>
                  </a:lnTo>
                  <a:close/>
                  <a:moveTo>
                    <a:pt x="2304" y="1508"/>
                  </a:moveTo>
                  <a:lnTo>
                    <a:pt x="2368" y="1508"/>
                  </a:lnTo>
                  <a:lnTo>
                    <a:pt x="2476" y="1718"/>
                  </a:lnTo>
                  <a:lnTo>
                    <a:pt x="2585" y="1508"/>
                  </a:lnTo>
                  <a:lnTo>
                    <a:pt x="2644" y="1508"/>
                  </a:lnTo>
                  <a:lnTo>
                    <a:pt x="2500" y="1769"/>
                  </a:lnTo>
                  <a:lnTo>
                    <a:pt x="2500" y="1987"/>
                  </a:lnTo>
                  <a:lnTo>
                    <a:pt x="2447" y="1987"/>
                  </a:lnTo>
                  <a:lnTo>
                    <a:pt x="2447" y="1769"/>
                  </a:lnTo>
                  <a:lnTo>
                    <a:pt x="2333" y="1561"/>
                  </a:lnTo>
                  <a:lnTo>
                    <a:pt x="2217" y="1561"/>
                  </a:lnTo>
                  <a:lnTo>
                    <a:pt x="2217" y="1987"/>
                  </a:lnTo>
                  <a:lnTo>
                    <a:pt x="2164" y="1987"/>
                  </a:lnTo>
                  <a:lnTo>
                    <a:pt x="2164" y="1561"/>
                  </a:lnTo>
                  <a:lnTo>
                    <a:pt x="2028" y="1563"/>
                  </a:lnTo>
                  <a:lnTo>
                    <a:pt x="2028" y="1511"/>
                  </a:lnTo>
                  <a:lnTo>
                    <a:pt x="2304" y="1508"/>
                  </a:lnTo>
                  <a:close/>
                  <a:moveTo>
                    <a:pt x="0" y="1508"/>
                  </a:moveTo>
                  <a:lnTo>
                    <a:pt x="54" y="1508"/>
                  </a:lnTo>
                  <a:lnTo>
                    <a:pt x="54" y="1840"/>
                  </a:lnTo>
                  <a:lnTo>
                    <a:pt x="55" y="1862"/>
                  </a:lnTo>
                  <a:lnTo>
                    <a:pt x="55" y="1871"/>
                  </a:lnTo>
                  <a:lnTo>
                    <a:pt x="57" y="1881"/>
                  </a:lnTo>
                  <a:lnTo>
                    <a:pt x="59" y="1889"/>
                  </a:lnTo>
                  <a:lnTo>
                    <a:pt x="61" y="1898"/>
                  </a:lnTo>
                  <a:lnTo>
                    <a:pt x="64" y="1905"/>
                  </a:lnTo>
                  <a:lnTo>
                    <a:pt x="69" y="1913"/>
                  </a:lnTo>
                  <a:lnTo>
                    <a:pt x="73" y="1919"/>
                  </a:lnTo>
                  <a:lnTo>
                    <a:pt x="78" y="1924"/>
                  </a:lnTo>
                  <a:lnTo>
                    <a:pt x="86" y="1930"/>
                  </a:lnTo>
                  <a:lnTo>
                    <a:pt x="93" y="1934"/>
                  </a:lnTo>
                  <a:lnTo>
                    <a:pt x="102" y="1937"/>
                  </a:lnTo>
                  <a:lnTo>
                    <a:pt x="111" y="1939"/>
                  </a:lnTo>
                  <a:lnTo>
                    <a:pt x="122" y="1941"/>
                  </a:lnTo>
                  <a:lnTo>
                    <a:pt x="135" y="1941"/>
                  </a:lnTo>
                  <a:lnTo>
                    <a:pt x="146" y="1941"/>
                  </a:lnTo>
                  <a:lnTo>
                    <a:pt x="157" y="1939"/>
                  </a:lnTo>
                  <a:lnTo>
                    <a:pt x="166" y="1937"/>
                  </a:lnTo>
                  <a:lnTo>
                    <a:pt x="174" y="1934"/>
                  </a:lnTo>
                  <a:lnTo>
                    <a:pt x="181" y="1930"/>
                  </a:lnTo>
                  <a:lnTo>
                    <a:pt x="189" y="1925"/>
                  </a:lnTo>
                  <a:lnTo>
                    <a:pt x="194" y="1919"/>
                  </a:lnTo>
                  <a:lnTo>
                    <a:pt x="198" y="1914"/>
                  </a:lnTo>
                  <a:lnTo>
                    <a:pt x="203" y="1906"/>
                  </a:lnTo>
                  <a:lnTo>
                    <a:pt x="206" y="1899"/>
                  </a:lnTo>
                  <a:lnTo>
                    <a:pt x="209" y="1890"/>
                  </a:lnTo>
                  <a:lnTo>
                    <a:pt x="211" y="1881"/>
                  </a:lnTo>
                  <a:lnTo>
                    <a:pt x="212" y="1872"/>
                  </a:lnTo>
                  <a:lnTo>
                    <a:pt x="213" y="1862"/>
                  </a:lnTo>
                  <a:lnTo>
                    <a:pt x="214" y="1840"/>
                  </a:lnTo>
                  <a:lnTo>
                    <a:pt x="214" y="1508"/>
                  </a:lnTo>
                  <a:lnTo>
                    <a:pt x="268" y="1508"/>
                  </a:lnTo>
                  <a:lnTo>
                    <a:pt x="268" y="1840"/>
                  </a:lnTo>
                  <a:lnTo>
                    <a:pt x="268" y="1858"/>
                  </a:lnTo>
                  <a:lnTo>
                    <a:pt x="265" y="1876"/>
                  </a:lnTo>
                  <a:lnTo>
                    <a:pt x="263" y="1892"/>
                  </a:lnTo>
                  <a:lnTo>
                    <a:pt x="260" y="1907"/>
                  </a:lnTo>
                  <a:lnTo>
                    <a:pt x="256" y="1921"/>
                  </a:lnTo>
                  <a:lnTo>
                    <a:pt x="249" y="1934"/>
                  </a:lnTo>
                  <a:lnTo>
                    <a:pt x="243" y="1946"/>
                  </a:lnTo>
                  <a:lnTo>
                    <a:pt x="236" y="1956"/>
                  </a:lnTo>
                  <a:lnTo>
                    <a:pt x="227" y="1965"/>
                  </a:lnTo>
                  <a:lnTo>
                    <a:pt x="218" y="1972"/>
                  </a:lnTo>
                  <a:lnTo>
                    <a:pt x="207" y="1980"/>
                  </a:lnTo>
                  <a:lnTo>
                    <a:pt x="194" y="1985"/>
                  </a:lnTo>
                  <a:lnTo>
                    <a:pt x="181" y="1989"/>
                  </a:lnTo>
                  <a:lnTo>
                    <a:pt x="166" y="1992"/>
                  </a:lnTo>
                  <a:lnTo>
                    <a:pt x="152" y="1994"/>
                  </a:lnTo>
                  <a:lnTo>
                    <a:pt x="135" y="1995"/>
                  </a:lnTo>
                  <a:lnTo>
                    <a:pt x="118" y="1994"/>
                  </a:lnTo>
                  <a:lnTo>
                    <a:pt x="100" y="1992"/>
                  </a:lnTo>
                  <a:lnTo>
                    <a:pt x="87" y="1989"/>
                  </a:lnTo>
                  <a:lnTo>
                    <a:pt x="73" y="1985"/>
                  </a:lnTo>
                  <a:lnTo>
                    <a:pt x="60" y="1980"/>
                  </a:lnTo>
                  <a:lnTo>
                    <a:pt x="49" y="1972"/>
                  </a:lnTo>
                  <a:lnTo>
                    <a:pt x="40" y="1965"/>
                  </a:lnTo>
                  <a:lnTo>
                    <a:pt x="31" y="1956"/>
                  </a:lnTo>
                  <a:lnTo>
                    <a:pt x="24" y="1946"/>
                  </a:lnTo>
                  <a:lnTo>
                    <a:pt x="17" y="1934"/>
                  </a:lnTo>
                  <a:lnTo>
                    <a:pt x="12" y="1921"/>
                  </a:lnTo>
                  <a:lnTo>
                    <a:pt x="8" y="1907"/>
                  </a:lnTo>
                  <a:lnTo>
                    <a:pt x="5" y="1892"/>
                  </a:lnTo>
                  <a:lnTo>
                    <a:pt x="3" y="1876"/>
                  </a:lnTo>
                  <a:lnTo>
                    <a:pt x="0" y="1858"/>
                  </a:lnTo>
                  <a:lnTo>
                    <a:pt x="0" y="1840"/>
                  </a:lnTo>
                  <a:lnTo>
                    <a:pt x="0" y="1508"/>
                  </a:lnTo>
                  <a:close/>
                  <a:moveTo>
                    <a:pt x="379" y="1987"/>
                  </a:moveTo>
                  <a:lnTo>
                    <a:pt x="327" y="1987"/>
                  </a:lnTo>
                  <a:lnTo>
                    <a:pt x="327" y="1656"/>
                  </a:lnTo>
                  <a:lnTo>
                    <a:pt x="327" y="1638"/>
                  </a:lnTo>
                  <a:lnTo>
                    <a:pt x="329" y="1620"/>
                  </a:lnTo>
                  <a:lnTo>
                    <a:pt x="331" y="1604"/>
                  </a:lnTo>
                  <a:lnTo>
                    <a:pt x="335" y="1589"/>
                  </a:lnTo>
                  <a:lnTo>
                    <a:pt x="339" y="1575"/>
                  </a:lnTo>
                  <a:lnTo>
                    <a:pt x="344" y="1562"/>
                  </a:lnTo>
                  <a:lnTo>
                    <a:pt x="351" y="1551"/>
                  </a:lnTo>
                  <a:lnTo>
                    <a:pt x="358" y="1540"/>
                  </a:lnTo>
                  <a:lnTo>
                    <a:pt x="367" y="1530"/>
                  </a:lnTo>
                  <a:lnTo>
                    <a:pt x="376" y="1523"/>
                  </a:lnTo>
                  <a:lnTo>
                    <a:pt x="387" y="1516"/>
                  </a:lnTo>
                  <a:lnTo>
                    <a:pt x="399" y="1510"/>
                  </a:lnTo>
                  <a:lnTo>
                    <a:pt x="412" y="1506"/>
                  </a:lnTo>
                  <a:lnTo>
                    <a:pt x="427" y="1503"/>
                  </a:lnTo>
                  <a:lnTo>
                    <a:pt x="443" y="1502"/>
                  </a:lnTo>
                  <a:lnTo>
                    <a:pt x="460" y="1501"/>
                  </a:lnTo>
                  <a:lnTo>
                    <a:pt x="477" y="1502"/>
                  </a:lnTo>
                  <a:lnTo>
                    <a:pt x="493" y="1503"/>
                  </a:lnTo>
                  <a:lnTo>
                    <a:pt x="508" y="1506"/>
                  </a:lnTo>
                  <a:lnTo>
                    <a:pt x="522" y="1510"/>
                  </a:lnTo>
                  <a:lnTo>
                    <a:pt x="534" y="1515"/>
                  </a:lnTo>
                  <a:lnTo>
                    <a:pt x="545" y="1523"/>
                  </a:lnTo>
                  <a:lnTo>
                    <a:pt x="555" y="1530"/>
                  </a:lnTo>
                  <a:lnTo>
                    <a:pt x="563" y="1540"/>
                  </a:lnTo>
                  <a:lnTo>
                    <a:pt x="571" y="1549"/>
                  </a:lnTo>
                  <a:lnTo>
                    <a:pt x="576" y="1561"/>
                  </a:lnTo>
                  <a:lnTo>
                    <a:pt x="581" y="1574"/>
                  </a:lnTo>
                  <a:lnTo>
                    <a:pt x="586" y="1588"/>
                  </a:lnTo>
                  <a:lnTo>
                    <a:pt x="589" y="1604"/>
                  </a:lnTo>
                  <a:lnTo>
                    <a:pt x="591" y="1620"/>
                  </a:lnTo>
                  <a:lnTo>
                    <a:pt x="593" y="1637"/>
                  </a:lnTo>
                  <a:lnTo>
                    <a:pt x="593" y="1656"/>
                  </a:lnTo>
                  <a:lnTo>
                    <a:pt x="593" y="1987"/>
                  </a:lnTo>
                  <a:lnTo>
                    <a:pt x="540" y="1987"/>
                  </a:lnTo>
                  <a:lnTo>
                    <a:pt x="540" y="1656"/>
                  </a:lnTo>
                  <a:lnTo>
                    <a:pt x="539" y="1635"/>
                  </a:lnTo>
                  <a:lnTo>
                    <a:pt x="539" y="1625"/>
                  </a:lnTo>
                  <a:lnTo>
                    <a:pt x="537" y="1616"/>
                  </a:lnTo>
                  <a:lnTo>
                    <a:pt x="536" y="1607"/>
                  </a:lnTo>
                  <a:lnTo>
                    <a:pt x="533" y="1598"/>
                  </a:lnTo>
                  <a:lnTo>
                    <a:pt x="529" y="1591"/>
                  </a:lnTo>
                  <a:lnTo>
                    <a:pt x="526" y="1584"/>
                  </a:lnTo>
                  <a:lnTo>
                    <a:pt x="521" y="1577"/>
                  </a:lnTo>
                  <a:lnTo>
                    <a:pt x="515" y="1571"/>
                  </a:lnTo>
                  <a:lnTo>
                    <a:pt x="509" y="1565"/>
                  </a:lnTo>
                  <a:lnTo>
                    <a:pt x="502" y="1561"/>
                  </a:lnTo>
                  <a:lnTo>
                    <a:pt x="493" y="1558"/>
                  </a:lnTo>
                  <a:lnTo>
                    <a:pt x="484" y="1556"/>
                  </a:lnTo>
                  <a:lnTo>
                    <a:pt x="473" y="1554"/>
                  </a:lnTo>
                  <a:lnTo>
                    <a:pt x="460" y="1554"/>
                  </a:lnTo>
                  <a:lnTo>
                    <a:pt x="448" y="1554"/>
                  </a:lnTo>
                  <a:lnTo>
                    <a:pt x="438" y="1556"/>
                  </a:lnTo>
                  <a:lnTo>
                    <a:pt x="428" y="1558"/>
                  </a:lnTo>
                  <a:lnTo>
                    <a:pt x="420" y="1561"/>
                  </a:lnTo>
                  <a:lnTo>
                    <a:pt x="411" y="1565"/>
                  </a:lnTo>
                  <a:lnTo>
                    <a:pt x="405" y="1571"/>
                  </a:lnTo>
                  <a:lnTo>
                    <a:pt x="399" y="1576"/>
                  </a:lnTo>
                  <a:lnTo>
                    <a:pt x="394" y="1583"/>
                  </a:lnTo>
                  <a:lnTo>
                    <a:pt x="391" y="1590"/>
                  </a:lnTo>
                  <a:lnTo>
                    <a:pt x="387" y="1597"/>
                  </a:lnTo>
                  <a:lnTo>
                    <a:pt x="385" y="1606"/>
                  </a:lnTo>
                  <a:lnTo>
                    <a:pt x="382" y="1614"/>
                  </a:lnTo>
                  <a:lnTo>
                    <a:pt x="381" y="1624"/>
                  </a:lnTo>
                  <a:lnTo>
                    <a:pt x="380" y="1635"/>
                  </a:lnTo>
                  <a:lnTo>
                    <a:pt x="379" y="1656"/>
                  </a:lnTo>
                  <a:lnTo>
                    <a:pt x="379" y="1987"/>
                  </a:lnTo>
                  <a:close/>
                  <a:moveTo>
                    <a:pt x="667" y="1508"/>
                  </a:moveTo>
                  <a:lnTo>
                    <a:pt x="719" y="1508"/>
                  </a:lnTo>
                  <a:lnTo>
                    <a:pt x="719" y="1987"/>
                  </a:lnTo>
                  <a:lnTo>
                    <a:pt x="667" y="1987"/>
                  </a:lnTo>
                  <a:lnTo>
                    <a:pt x="667" y="1508"/>
                  </a:lnTo>
                  <a:close/>
                  <a:moveTo>
                    <a:pt x="719" y="1508"/>
                  </a:moveTo>
                  <a:lnTo>
                    <a:pt x="719" y="1508"/>
                  </a:lnTo>
                  <a:close/>
                  <a:moveTo>
                    <a:pt x="743" y="1508"/>
                  </a:moveTo>
                  <a:lnTo>
                    <a:pt x="800" y="1508"/>
                  </a:lnTo>
                  <a:lnTo>
                    <a:pt x="910" y="1918"/>
                  </a:lnTo>
                  <a:lnTo>
                    <a:pt x="922" y="1918"/>
                  </a:lnTo>
                  <a:lnTo>
                    <a:pt x="1025" y="1508"/>
                  </a:lnTo>
                  <a:lnTo>
                    <a:pt x="1082" y="1508"/>
                  </a:lnTo>
                  <a:lnTo>
                    <a:pt x="953" y="1987"/>
                  </a:lnTo>
                  <a:lnTo>
                    <a:pt x="872" y="1987"/>
                  </a:lnTo>
                  <a:lnTo>
                    <a:pt x="743" y="1508"/>
                  </a:lnTo>
                  <a:close/>
                  <a:moveTo>
                    <a:pt x="1878" y="1526"/>
                  </a:moveTo>
                  <a:lnTo>
                    <a:pt x="1864" y="1577"/>
                  </a:lnTo>
                  <a:lnTo>
                    <a:pt x="1831" y="1568"/>
                  </a:lnTo>
                  <a:lnTo>
                    <a:pt x="1809" y="1562"/>
                  </a:lnTo>
                  <a:lnTo>
                    <a:pt x="1800" y="1561"/>
                  </a:lnTo>
                  <a:lnTo>
                    <a:pt x="1790" y="1560"/>
                  </a:lnTo>
                  <a:lnTo>
                    <a:pt x="1782" y="1559"/>
                  </a:lnTo>
                  <a:lnTo>
                    <a:pt x="1773" y="1560"/>
                  </a:lnTo>
                  <a:lnTo>
                    <a:pt x="1765" y="1561"/>
                  </a:lnTo>
                  <a:lnTo>
                    <a:pt x="1757" y="1563"/>
                  </a:lnTo>
                  <a:lnTo>
                    <a:pt x="1750" y="1565"/>
                  </a:lnTo>
                  <a:lnTo>
                    <a:pt x="1743" y="1570"/>
                  </a:lnTo>
                  <a:lnTo>
                    <a:pt x="1737" y="1574"/>
                  </a:lnTo>
                  <a:lnTo>
                    <a:pt x="1732" y="1580"/>
                  </a:lnTo>
                  <a:lnTo>
                    <a:pt x="1726" y="1587"/>
                  </a:lnTo>
                  <a:lnTo>
                    <a:pt x="1721" y="1595"/>
                  </a:lnTo>
                  <a:lnTo>
                    <a:pt x="1717" y="1605"/>
                  </a:lnTo>
                  <a:lnTo>
                    <a:pt x="1714" y="1616"/>
                  </a:lnTo>
                  <a:lnTo>
                    <a:pt x="1711" y="1627"/>
                  </a:lnTo>
                  <a:lnTo>
                    <a:pt x="1709" y="1639"/>
                  </a:lnTo>
                  <a:lnTo>
                    <a:pt x="1709" y="1649"/>
                  </a:lnTo>
                  <a:lnTo>
                    <a:pt x="1711" y="1657"/>
                  </a:lnTo>
                  <a:lnTo>
                    <a:pt x="1713" y="1666"/>
                  </a:lnTo>
                  <a:lnTo>
                    <a:pt x="1715" y="1670"/>
                  </a:lnTo>
                  <a:lnTo>
                    <a:pt x="1716" y="1673"/>
                  </a:lnTo>
                  <a:lnTo>
                    <a:pt x="1721" y="1679"/>
                  </a:lnTo>
                  <a:lnTo>
                    <a:pt x="1726" y="1686"/>
                  </a:lnTo>
                  <a:lnTo>
                    <a:pt x="1733" y="1691"/>
                  </a:lnTo>
                  <a:lnTo>
                    <a:pt x="1740" y="1695"/>
                  </a:lnTo>
                  <a:lnTo>
                    <a:pt x="1749" y="1701"/>
                  </a:lnTo>
                  <a:lnTo>
                    <a:pt x="1757" y="1705"/>
                  </a:lnTo>
                  <a:lnTo>
                    <a:pt x="1778" y="1712"/>
                  </a:lnTo>
                  <a:lnTo>
                    <a:pt x="1800" y="1719"/>
                  </a:lnTo>
                  <a:lnTo>
                    <a:pt x="1816" y="1724"/>
                  </a:lnTo>
                  <a:lnTo>
                    <a:pt x="1831" y="1731"/>
                  </a:lnTo>
                  <a:lnTo>
                    <a:pt x="1845" y="1738"/>
                  </a:lnTo>
                  <a:lnTo>
                    <a:pt x="1856" y="1746"/>
                  </a:lnTo>
                  <a:lnTo>
                    <a:pt x="1867" y="1755"/>
                  </a:lnTo>
                  <a:lnTo>
                    <a:pt x="1878" y="1766"/>
                  </a:lnTo>
                  <a:lnTo>
                    <a:pt x="1885" y="1776"/>
                  </a:lnTo>
                  <a:lnTo>
                    <a:pt x="1892" y="1787"/>
                  </a:lnTo>
                  <a:lnTo>
                    <a:pt x="1898" y="1800"/>
                  </a:lnTo>
                  <a:lnTo>
                    <a:pt x="1902" y="1811"/>
                  </a:lnTo>
                  <a:lnTo>
                    <a:pt x="1905" y="1825"/>
                  </a:lnTo>
                  <a:lnTo>
                    <a:pt x="1907" y="1838"/>
                  </a:lnTo>
                  <a:lnTo>
                    <a:pt x="1907" y="1852"/>
                  </a:lnTo>
                  <a:lnTo>
                    <a:pt x="1906" y="1867"/>
                  </a:lnTo>
                  <a:lnTo>
                    <a:pt x="1904" y="1881"/>
                  </a:lnTo>
                  <a:lnTo>
                    <a:pt x="1901" y="1896"/>
                  </a:lnTo>
                  <a:lnTo>
                    <a:pt x="1896" y="1910"/>
                  </a:lnTo>
                  <a:lnTo>
                    <a:pt x="1889" y="1925"/>
                  </a:lnTo>
                  <a:lnTo>
                    <a:pt x="1883" y="1937"/>
                  </a:lnTo>
                  <a:lnTo>
                    <a:pt x="1874" y="1949"/>
                  </a:lnTo>
                  <a:lnTo>
                    <a:pt x="1865" y="1958"/>
                  </a:lnTo>
                  <a:lnTo>
                    <a:pt x="1855" y="1966"/>
                  </a:lnTo>
                  <a:lnTo>
                    <a:pt x="1845" y="1973"/>
                  </a:lnTo>
                  <a:lnTo>
                    <a:pt x="1834" y="1979"/>
                  </a:lnTo>
                  <a:lnTo>
                    <a:pt x="1821" y="1983"/>
                  </a:lnTo>
                  <a:lnTo>
                    <a:pt x="1809" y="1986"/>
                  </a:lnTo>
                  <a:lnTo>
                    <a:pt x="1796" y="1988"/>
                  </a:lnTo>
                  <a:lnTo>
                    <a:pt x="1783" y="1989"/>
                  </a:lnTo>
                  <a:lnTo>
                    <a:pt x="1769" y="1988"/>
                  </a:lnTo>
                  <a:lnTo>
                    <a:pt x="1754" y="1987"/>
                  </a:lnTo>
                  <a:lnTo>
                    <a:pt x="1740" y="1984"/>
                  </a:lnTo>
                  <a:lnTo>
                    <a:pt x="1725" y="1981"/>
                  </a:lnTo>
                  <a:lnTo>
                    <a:pt x="1687" y="1969"/>
                  </a:lnTo>
                  <a:lnTo>
                    <a:pt x="1702" y="1919"/>
                  </a:lnTo>
                  <a:lnTo>
                    <a:pt x="1733" y="1928"/>
                  </a:lnTo>
                  <a:lnTo>
                    <a:pt x="1754" y="1933"/>
                  </a:lnTo>
                  <a:lnTo>
                    <a:pt x="1764" y="1935"/>
                  </a:lnTo>
                  <a:lnTo>
                    <a:pt x="1773" y="1936"/>
                  </a:lnTo>
                  <a:lnTo>
                    <a:pt x="1782" y="1936"/>
                  </a:lnTo>
                  <a:lnTo>
                    <a:pt x="1790" y="1936"/>
                  </a:lnTo>
                  <a:lnTo>
                    <a:pt x="1799" y="1935"/>
                  </a:lnTo>
                  <a:lnTo>
                    <a:pt x="1806" y="1933"/>
                  </a:lnTo>
                  <a:lnTo>
                    <a:pt x="1814" y="1930"/>
                  </a:lnTo>
                  <a:lnTo>
                    <a:pt x="1821" y="1926"/>
                  </a:lnTo>
                  <a:lnTo>
                    <a:pt x="1828" y="1921"/>
                  </a:lnTo>
                  <a:lnTo>
                    <a:pt x="1833" y="1915"/>
                  </a:lnTo>
                  <a:lnTo>
                    <a:pt x="1838" y="1908"/>
                  </a:lnTo>
                  <a:lnTo>
                    <a:pt x="1844" y="1900"/>
                  </a:lnTo>
                  <a:lnTo>
                    <a:pt x="1848" y="1890"/>
                  </a:lnTo>
                  <a:lnTo>
                    <a:pt x="1851" y="1880"/>
                  </a:lnTo>
                  <a:lnTo>
                    <a:pt x="1854" y="1867"/>
                  </a:lnTo>
                  <a:lnTo>
                    <a:pt x="1856" y="1855"/>
                  </a:lnTo>
                  <a:lnTo>
                    <a:pt x="1856" y="1844"/>
                  </a:lnTo>
                  <a:lnTo>
                    <a:pt x="1855" y="1835"/>
                  </a:lnTo>
                  <a:lnTo>
                    <a:pt x="1853" y="1825"/>
                  </a:lnTo>
                  <a:lnTo>
                    <a:pt x="1850" y="1817"/>
                  </a:lnTo>
                  <a:lnTo>
                    <a:pt x="1846" y="1809"/>
                  </a:lnTo>
                  <a:lnTo>
                    <a:pt x="1840" y="1803"/>
                  </a:lnTo>
                  <a:lnTo>
                    <a:pt x="1834" y="1797"/>
                  </a:lnTo>
                  <a:lnTo>
                    <a:pt x="1826" y="1790"/>
                  </a:lnTo>
                  <a:lnTo>
                    <a:pt x="1819" y="1785"/>
                  </a:lnTo>
                  <a:lnTo>
                    <a:pt x="1809" y="1781"/>
                  </a:lnTo>
                  <a:lnTo>
                    <a:pt x="1800" y="1776"/>
                  </a:lnTo>
                  <a:lnTo>
                    <a:pt x="1789" y="1772"/>
                  </a:lnTo>
                  <a:lnTo>
                    <a:pt x="1767" y="1765"/>
                  </a:lnTo>
                  <a:lnTo>
                    <a:pt x="1751" y="1759"/>
                  </a:lnTo>
                  <a:lnTo>
                    <a:pt x="1736" y="1753"/>
                  </a:lnTo>
                  <a:lnTo>
                    <a:pt x="1723" y="1746"/>
                  </a:lnTo>
                  <a:lnTo>
                    <a:pt x="1711" y="1739"/>
                  </a:lnTo>
                  <a:lnTo>
                    <a:pt x="1700" y="1731"/>
                  </a:lnTo>
                  <a:lnTo>
                    <a:pt x="1690" y="1721"/>
                  </a:lnTo>
                  <a:lnTo>
                    <a:pt x="1682" y="1711"/>
                  </a:lnTo>
                  <a:lnTo>
                    <a:pt x="1674" y="1701"/>
                  </a:lnTo>
                  <a:lnTo>
                    <a:pt x="1669" y="1690"/>
                  </a:lnTo>
                  <a:lnTo>
                    <a:pt x="1664" y="1678"/>
                  </a:lnTo>
                  <a:lnTo>
                    <a:pt x="1660" y="1667"/>
                  </a:lnTo>
                  <a:lnTo>
                    <a:pt x="1658" y="1654"/>
                  </a:lnTo>
                  <a:lnTo>
                    <a:pt x="1657" y="1640"/>
                  </a:lnTo>
                  <a:lnTo>
                    <a:pt x="1658" y="1627"/>
                  </a:lnTo>
                  <a:lnTo>
                    <a:pt x="1660" y="1613"/>
                  </a:lnTo>
                  <a:lnTo>
                    <a:pt x="1664" y="1598"/>
                  </a:lnTo>
                  <a:lnTo>
                    <a:pt x="1668" y="1586"/>
                  </a:lnTo>
                  <a:lnTo>
                    <a:pt x="1673" y="1573"/>
                  </a:lnTo>
                  <a:lnTo>
                    <a:pt x="1681" y="1561"/>
                  </a:lnTo>
                  <a:lnTo>
                    <a:pt x="1688" y="1552"/>
                  </a:lnTo>
                  <a:lnTo>
                    <a:pt x="1696" y="1542"/>
                  </a:lnTo>
                  <a:lnTo>
                    <a:pt x="1705" y="1534"/>
                  </a:lnTo>
                  <a:lnTo>
                    <a:pt x="1715" y="1526"/>
                  </a:lnTo>
                  <a:lnTo>
                    <a:pt x="1726" y="1520"/>
                  </a:lnTo>
                  <a:lnTo>
                    <a:pt x="1738" y="1515"/>
                  </a:lnTo>
                  <a:lnTo>
                    <a:pt x="1750" y="1511"/>
                  </a:lnTo>
                  <a:lnTo>
                    <a:pt x="1763" y="1508"/>
                  </a:lnTo>
                  <a:lnTo>
                    <a:pt x="1776" y="1507"/>
                  </a:lnTo>
                  <a:lnTo>
                    <a:pt x="1791" y="1507"/>
                  </a:lnTo>
                  <a:lnTo>
                    <a:pt x="1806" y="1508"/>
                  </a:lnTo>
                  <a:lnTo>
                    <a:pt x="1821" y="1510"/>
                  </a:lnTo>
                  <a:lnTo>
                    <a:pt x="1837" y="1514"/>
                  </a:lnTo>
                  <a:lnTo>
                    <a:pt x="1878" y="1526"/>
                  </a:lnTo>
                  <a:close/>
                  <a:moveTo>
                    <a:pt x="1952" y="1508"/>
                  </a:moveTo>
                  <a:lnTo>
                    <a:pt x="2005" y="1508"/>
                  </a:lnTo>
                  <a:lnTo>
                    <a:pt x="2005" y="1987"/>
                  </a:lnTo>
                  <a:lnTo>
                    <a:pt x="1952" y="1987"/>
                  </a:lnTo>
                  <a:lnTo>
                    <a:pt x="1952" y="1508"/>
                  </a:lnTo>
                  <a:close/>
                </a:path>
              </a:pathLst>
            </a:custGeom>
            <a:solidFill>
              <a:srgbClr val="AFB9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2" name="Freeform 68"/>
            <p:cNvSpPr>
              <a:spLocks/>
            </p:cNvSpPr>
            <p:nvPr/>
          </p:nvSpPr>
          <p:spPr bwMode="auto">
            <a:xfrm>
              <a:off x="469" y="1249"/>
              <a:ext cx="52" cy="69"/>
            </a:xfrm>
            <a:custGeom>
              <a:avLst/>
              <a:gdLst/>
              <a:ahLst/>
              <a:cxnLst>
                <a:cxn ang="0">
                  <a:pos x="365" y="0"/>
                </a:cxn>
                <a:cxn ang="0">
                  <a:pos x="365" y="480"/>
                </a:cxn>
                <a:cxn ang="0">
                  <a:pos x="249" y="480"/>
                </a:cxn>
                <a:cxn ang="0">
                  <a:pos x="107" y="271"/>
                </a:cxn>
                <a:cxn ang="0">
                  <a:pos x="52" y="271"/>
                </a:cxn>
                <a:cxn ang="0">
                  <a:pos x="52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10" y="0"/>
                </a:cxn>
                <a:cxn ang="0">
                  <a:pos x="129" y="0"/>
                </a:cxn>
                <a:cxn ang="0">
                  <a:pos x="146" y="3"/>
                </a:cxn>
                <a:cxn ang="0">
                  <a:pos x="163" y="5"/>
                </a:cxn>
                <a:cxn ang="0">
                  <a:pos x="178" y="9"/>
                </a:cxn>
                <a:cxn ang="0">
                  <a:pos x="193" y="13"/>
                </a:cxn>
                <a:cxn ang="0">
                  <a:pos x="205" y="19"/>
                </a:cxn>
                <a:cxn ang="0">
                  <a:pos x="216" y="25"/>
                </a:cxn>
                <a:cxn ang="0">
                  <a:pos x="227" y="34"/>
                </a:cxn>
                <a:cxn ang="0">
                  <a:pos x="236" y="42"/>
                </a:cxn>
                <a:cxn ang="0">
                  <a:pos x="244" y="52"/>
                </a:cxn>
                <a:cxn ang="0">
                  <a:pos x="251" y="62"/>
                </a:cxn>
                <a:cxn ang="0">
                  <a:pos x="256" y="75"/>
                </a:cxn>
                <a:cxn ang="0">
                  <a:pos x="261" y="88"/>
                </a:cxn>
                <a:cxn ang="0">
                  <a:pos x="264" y="102"/>
                </a:cxn>
                <a:cxn ang="0">
                  <a:pos x="265" y="118"/>
                </a:cxn>
                <a:cxn ang="0">
                  <a:pos x="266" y="134"/>
                </a:cxn>
                <a:cxn ang="0">
                  <a:pos x="266" y="150"/>
                </a:cxn>
                <a:cxn ang="0">
                  <a:pos x="264" y="163"/>
                </a:cxn>
                <a:cxn ang="0">
                  <a:pos x="262" y="176"/>
                </a:cxn>
                <a:cxn ang="0">
                  <a:pos x="259" y="188"/>
                </a:cxn>
                <a:cxn ang="0">
                  <a:pos x="254" y="199"/>
                </a:cxn>
                <a:cxn ang="0">
                  <a:pos x="249" y="208"/>
                </a:cxn>
                <a:cxn ang="0">
                  <a:pos x="244" y="217"/>
                </a:cxn>
                <a:cxn ang="0">
                  <a:pos x="237" y="225"/>
                </a:cxn>
                <a:cxn ang="0">
                  <a:pos x="230" y="232"/>
                </a:cxn>
                <a:cxn ang="0">
                  <a:pos x="222" y="238"/>
                </a:cxn>
                <a:cxn ang="0">
                  <a:pos x="214" y="244"/>
                </a:cxn>
                <a:cxn ang="0">
                  <a:pos x="205" y="249"/>
                </a:cxn>
                <a:cxn ang="0">
                  <a:pos x="196" y="254"/>
                </a:cxn>
                <a:cxn ang="0">
                  <a:pos x="186" y="257"/>
                </a:cxn>
                <a:cxn ang="0">
                  <a:pos x="165" y="265"/>
                </a:cxn>
                <a:cxn ang="0">
                  <a:pos x="312" y="477"/>
                </a:cxn>
                <a:cxn ang="0">
                  <a:pos x="312" y="0"/>
                </a:cxn>
                <a:cxn ang="0">
                  <a:pos x="365" y="0"/>
                </a:cxn>
              </a:cxnLst>
              <a:rect l="0" t="0" r="r" b="b"/>
              <a:pathLst>
                <a:path w="365" h="480">
                  <a:moveTo>
                    <a:pt x="365" y="0"/>
                  </a:moveTo>
                  <a:lnTo>
                    <a:pt x="365" y="480"/>
                  </a:lnTo>
                  <a:lnTo>
                    <a:pt x="249" y="480"/>
                  </a:lnTo>
                  <a:lnTo>
                    <a:pt x="107" y="271"/>
                  </a:lnTo>
                  <a:lnTo>
                    <a:pt x="52" y="271"/>
                  </a:lnTo>
                  <a:lnTo>
                    <a:pt x="52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29" y="0"/>
                  </a:lnTo>
                  <a:lnTo>
                    <a:pt x="146" y="3"/>
                  </a:lnTo>
                  <a:lnTo>
                    <a:pt x="163" y="5"/>
                  </a:lnTo>
                  <a:lnTo>
                    <a:pt x="178" y="9"/>
                  </a:lnTo>
                  <a:lnTo>
                    <a:pt x="193" y="13"/>
                  </a:lnTo>
                  <a:lnTo>
                    <a:pt x="205" y="19"/>
                  </a:lnTo>
                  <a:lnTo>
                    <a:pt x="216" y="25"/>
                  </a:lnTo>
                  <a:lnTo>
                    <a:pt x="227" y="34"/>
                  </a:lnTo>
                  <a:lnTo>
                    <a:pt x="236" y="42"/>
                  </a:lnTo>
                  <a:lnTo>
                    <a:pt x="244" y="52"/>
                  </a:lnTo>
                  <a:lnTo>
                    <a:pt x="251" y="62"/>
                  </a:lnTo>
                  <a:lnTo>
                    <a:pt x="256" y="75"/>
                  </a:lnTo>
                  <a:lnTo>
                    <a:pt x="261" y="88"/>
                  </a:lnTo>
                  <a:lnTo>
                    <a:pt x="264" y="102"/>
                  </a:lnTo>
                  <a:lnTo>
                    <a:pt x="265" y="118"/>
                  </a:lnTo>
                  <a:lnTo>
                    <a:pt x="266" y="134"/>
                  </a:lnTo>
                  <a:lnTo>
                    <a:pt x="266" y="150"/>
                  </a:lnTo>
                  <a:lnTo>
                    <a:pt x="264" y="163"/>
                  </a:lnTo>
                  <a:lnTo>
                    <a:pt x="262" y="176"/>
                  </a:lnTo>
                  <a:lnTo>
                    <a:pt x="259" y="188"/>
                  </a:lnTo>
                  <a:lnTo>
                    <a:pt x="254" y="199"/>
                  </a:lnTo>
                  <a:lnTo>
                    <a:pt x="249" y="208"/>
                  </a:lnTo>
                  <a:lnTo>
                    <a:pt x="244" y="217"/>
                  </a:lnTo>
                  <a:lnTo>
                    <a:pt x="237" y="225"/>
                  </a:lnTo>
                  <a:lnTo>
                    <a:pt x="230" y="232"/>
                  </a:lnTo>
                  <a:lnTo>
                    <a:pt x="222" y="238"/>
                  </a:lnTo>
                  <a:lnTo>
                    <a:pt x="214" y="244"/>
                  </a:lnTo>
                  <a:lnTo>
                    <a:pt x="205" y="249"/>
                  </a:lnTo>
                  <a:lnTo>
                    <a:pt x="196" y="254"/>
                  </a:lnTo>
                  <a:lnTo>
                    <a:pt x="186" y="257"/>
                  </a:lnTo>
                  <a:lnTo>
                    <a:pt x="165" y="265"/>
                  </a:lnTo>
                  <a:lnTo>
                    <a:pt x="312" y="477"/>
                  </a:lnTo>
                  <a:lnTo>
                    <a:pt x="312" y="0"/>
                  </a:lnTo>
                  <a:lnTo>
                    <a:pt x="365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3" name="Freeform 69"/>
            <p:cNvSpPr>
              <a:spLocks/>
            </p:cNvSpPr>
            <p:nvPr/>
          </p:nvSpPr>
          <p:spPr bwMode="auto">
            <a:xfrm>
              <a:off x="477" y="1257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8" y="166"/>
                </a:cxn>
                <a:cxn ang="0">
                  <a:pos x="78" y="165"/>
                </a:cxn>
                <a:cxn ang="0">
                  <a:pos x="87" y="165"/>
                </a:cxn>
                <a:cxn ang="0">
                  <a:pos x="97" y="164"/>
                </a:cxn>
                <a:cxn ang="0">
                  <a:pos x="105" y="162"/>
                </a:cxn>
                <a:cxn ang="0">
                  <a:pos x="114" y="158"/>
                </a:cxn>
                <a:cxn ang="0">
                  <a:pos x="122" y="155"/>
                </a:cxn>
                <a:cxn ang="0">
                  <a:pos x="130" y="152"/>
                </a:cxn>
                <a:cxn ang="0">
                  <a:pos x="136" y="147"/>
                </a:cxn>
                <a:cxn ang="0">
                  <a:pos x="143" y="141"/>
                </a:cxn>
                <a:cxn ang="0">
                  <a:pos x="148" y="134"/>
                </a:cxn>
                <a:cxn ang="0">
                  <a:pos x="152" y="126"/>
                </a:cxn>
                <a:cxn ang="0">
                  <a:pos x="155" y="117"/>
                </a:cxn>
                <a:cxn ang="0">
                  <a:pos x="159" y="106"/>
                </a:cxn>
                <a:cxn ang="0">
                  <a:pos x="160" y="94"/>
                </a:cxn>
                <a:cxn ang="0">
                  <a:pos x="161" y="82"/>
                </a:cxn>
                <a:cxn ang="0">
                  <a:pos x="161" y="69"/>
                </a:cxn>
                <a:cxn ang="0">
                  <a:pos x="159" y="58"/>
                </a:cxn>
                <a:cxn ang="0">
                  <a:pos x="156" y="49"/>
                </a:cxn>
                <a:cxn ang="0">
                  <a:pos x="153" y="40"/>
                </a:cxn>
                <a:cxn ang="0">
                  <a:pos x="149" y="32"/>
                </a:cxn>
                <a:cxn ang="0">
                  <a:pos x="145" y="25"/>
                </a:cxn>
                <a:cxn ang="0">
                  <a:pos x="138" y="20"/>
                </a:cxn>
                <a:cxn ang="0">
                  <a:pos x="132" y="15"/>
                </a:cxn>
                <a:cxn ang="0">
                  <a:pos x="126" y="10"/>
                </a:cxn>
                <a:cxn ang="0">
                  <a:pos x="117" y="7"/>
                </a:cxn>
                <a:cxn ang="0">
                  <a:pos x="109" y="5"/>
                </a:cxn>
                <a:cxn ang="0">
                  <a:pos x="100" y="3"/>
                </a:cxn>
                <a:cxn ang="0">
                  <a:pos x="89" y="2"/>
                </a:cxn>
                <a:cxn ang="0">
                  <a:pos x="80" y="1"/>
                </a:cxn>
                <a:cxn ang="0">
                  <a:pos x="58" y="0"/>
                </a:cxn>
                <a:cxn ang="0">
                  <a:pos x="0" y="0"/>
                </a:cxn>
              </a:cxnLst>
              <a:rect l="0" t="0" r="r" b="b"/>
              <a:pathLst>
                <a:path w="161" h="166">
                  <a:moveTo>
                    <a:pt x="0" y="0"/>
                  </a:moveTo>
                  <a:lnTo>
                    <a:pt x="0" y="166"/>
                  </a:lnTo>
                  <a:lnTo>
                    <a:pt x="58" y="166"/>
                  </a:lnTo>
                  <a:lnTo>
                    <a:pt x="78" y="165"/>
                  </a:lnTo>
                  <a:lnTo>
                    <a:pt x="87" y="165"/>
                  </a:lnTo>
                  <a:lnTo>
                    <a:pt x="97" y="164"/>
                  </a:lnTo>
                  <a:lnTo>
                    <a:pt x="105" y="162"/>
                  </a:lnTo>
                  <a:lnTo>
                    <a:pt x="114" y="158"/>
                  </a:lnTo>
                  <a:lnTo>
                    <a:pt x="122" y="155"/>
                  </a:lnTo>
                  <a:lnTo>
                    <a:pt x="130" y="152"/>
                  </a:lnTo>
                  <a:lnTo>
                    <a:pt x="136" y="147"/>
                  </a:lnTo>
                  <a:lnTo>
                    <a:pt x="143" y="141"/>
                  </a:lnTo>
                  <a:lnTo>
                    <a:pt x="148" y="134"/>
                  </a:lnTo>
                  <a:lnTo>
                    <a:pt x="152" y="126"/>
                  </a:lnTo>
                  <a:lnTo>
                    <a:pt x="155" y="117"/>
                  </a:lnTo>
                  <a:lnTo>
                    <a:pt x="159" y="106"/>
                  </a:lnTo>
                  <a:lnTo>
                    <a:pt x="160" y="94"/>
                  </a:lnTo>
                  <a:lnTo>
                    <a:pt x="161" y="82"/>
                  </a:lnTo>
                  <a:lnTo>
                    <a:pt x="161" y="69"/>
                  </a:lnTo>
                  <a:lnTo>
                    <a:pt x="159" y="58"/>
                  </a:lnTo>
                  <a:lnTo>
                    <a:pt x="156" y="49"/>
                  </a:lnTo>
                  <a:lnTo>
                    <a:pt x="153" y="40"/>
                  </a:lnTo>
                  <a:lnTo>
                    <a:pt x="149" y="32"/>
                  </a:lnTo>
                  <a:lnTo>
                    <a:pt x="145" y="25"/>
                  </a:lnTo>
                  <a:lnTo>
                    <a:pt x="138" y="20"/>
                  </a:lnTo>
                  <a:lnTo>
                    <a:pt x="132" y="15"/>
                  </a:lnTo>
                  <a:lnTo>
                    <a:pt x="126" y="10"/>
                  </a:lnTo>
                  <a:lnTo>
                    <a:pt x="117" y="7"/>
                  </a:lnTo>
                  <a:lnTo>
                    <a:pt x="109" y="5"/>
                  </a:lnTo>
                  <a:lnTo>
                    <a:pt x="100" y="3"/>
                  </a:lnTo>
                  <a:lnTo>
                    <a:pt x="89" y="2"/>
                  </a:lnTo>
                  <a:lnTo>
                    <a:pt x="80" y="1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4" name="Freeform 70"/>
            <p:cNvSpPr>
              <a:spLocks/>
            </p:cNvSpPr>
            <p:nvPr/>
          </p:nvSpPr>
          <p:spPr bwMode="auto">
            <a:xfrm>
              <a:off x="530" y="1248"/>
              <a:ext cx="38" cy="70"/>
            </a:xfrm>
            <a:custGeom>
              <a:avLst/>
              <a:gdLst/>
              <a:ahLst/>
              <a:cxnLst>
                <a:cxn ang="0">
                  <a:pos x="52" y="266"/>
                </a:cxn>
                <a:cxn ang="0">
                  <a:pos x="52" y="487"/>
                </a:cxn>
                <a:cxn ang="0">
                  <a:pos x="0" y="487"/>
                </a:cxn>
                <a:cxn ang="0">
                  <a:pos x="0" y="151"/>
                </a:cxn>
                <a:cxn ang="0">
                  <a:pos x="1" y="133"/>
                </a:cxn>
                <a:cxn ang="0">
                  <a:pos x="2" y="116"/>
                </a:cxn>
                <a:cxn ang="0">
                  <a:pos x="5" y="100"/>
                </a:cxn>
                <a:cxn ang="0">
                  <a:pos x="9" y="85"/>
                </a:cxn>
                <a:cxn ang="0">
                  <a:pos x="14" y="71"/>
                </a:cxn>
                <a:cxn ang="0">
                  <a:pos x="21" y="60"/>
                </a:cxn>
                <a:cxn ang="0">
                  <a:pos x="27" y="48"/>
                </a:cxn>
                <a:cxn ang="0">
                  <a:pos x="36" y="38"/>
                </a:cxn>
                <a:cxn ang="0">
                  <a:pos x="45" y="29"/>
                </a:cxn>
                <a:cxn ang="0">
                  <a:pos x="55" y="21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90" y="5"/>
                </a:cxn>
                <a:cxn ang="0">
                  <a:pos x="104" y="2"/>
                </a:cxn>
                <a:cxn ang="0">
                  <a:pos x="118" y="1"/>
                </a:cxn>
                <a:cxn ang="0">
                  <a:pos x="133" y="0"/>
                </a:cxn>
                <a:cxn ang="0">
                  <a:pos x="148" y="1"/>
                </a:cxn>
                <a:cxn ang="0">
                  <a:pos x="162" y="2"/>
                </a:cxn>
                <a:cxn ang="0">
                  <a:pos x="176" y="5"/>
                </a:cxn>
                <a:cxn ang="0">
                  <a:pos x="189" y="10"/>
                </a:cxn>
                <a:cxn ang="0">
                  <a:pos x="201" y="15"/>
                </a:cxn>
                <a:cxn ang="0">
                  <a:pos x="212" y="21"/>
                </a:cxn>
                <a:cxn ang="0">
                  <a:pos x="222" y="29"/>
                </a:cxn>
                <a:cxn ang="0">
                  <a:pos x="231" y="37"/>
                </a:cxn>
                <a:cxn ang="0">
                  <a:pos x="239" y="48"/>
                </a:cxn>
                <a:cxn ang="0">
                  <a:pos x="246" y="59"/>
                </a:cxn>
                <a:cxn ang="0">
                  <a:pos x="252" y="71"/>
                </a:cxn>
                <a:cxn ang="0">
                  <a:pos x="257" y="85"/>
                </a:cxn>
                <a:cxn ang="0">
                  <a:pos x="260" y="100"/>
                </a:cxn>
                <a:cxn ang="0">
                  <a:pos x="263" y="116"/>
                </a:cxn>
                <a:cxn ang="0">
                  <a:pos x="264" y="133"/>
                </a:cxn>
                <a:cxn ang="0">
                  <a:pos x="266" y="151"/>
                </a:cxn>
                <a:cxn ang="0">
                  <a:pos x="266" y="487"/>
                </a:cxn>
                <a:cxn ang="0">
                  <a:pos x="213" y="487"/>
                </a:cxn>
                <a:cxn ang="0">
                  <a:pos x="213" y="266"/>
                </a:cxn>
                <a:cxn ang="0">
                  <a:pos x="52" y="266"/>
                </a:cxn>
              </a:cxnLst>
              <a:rect l="0" t="0" r="r" b="b"/>
              <a:pathLst>
                <a:path w="266" h="487">
                  <a:moveTo>
                    <a:pt x="52" y="266"/>
                  </a:moveTo>
                  <a:lnTo>
                    <a:pt x="52" y="487"/>
                  </a:lnTo>
                  <a:lnTo>
                    <a:pt x="0" y="487"/>
                  </a:lnTo>
                  <a:lnTo>
                    <a:pt x="0" y="151"/>
                  </a:lnTo>
                  <a:lnTo>
                    <a:pt x="1" y="133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4" y="71"/>
                  </a:lnTo>
                  <a:lnTo>
                    <a:pt x="21" y="60"/>
                  </a:lnTo>
                  <a:lnTo>
                    <a:pt x="27" y="48"/>
                  </a:lnTo>
                  <a:lnTo>
                    <a:pt x="36" y="38"/>
                  </a:lnTo>
                  <a:lnTo>
                    <a:pt x="45" y="29"/>
                  </a:lnTo>
                  <a:lnTo>
                    <a:pt x="55" y="21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90" y="5"/>
                  </a:lnTo>
                  <a:lnTo>
                    <a:pt x="104" y="2"/>
                  </a:lnTo>
                  <a:lnTo>
                    <a:pt x="118" y="1"/>
                  </a:lnTo>
                  <a:lnTo>
                    <a:pt x="133" y="0"/>
                  </a:lnTo>
                  <a:lnTo>
                    <a:pt x="148" y="1"/>
                  </a:lnTo>
                  <a:lnTo>
                    <a:pt x="162" y="2"/>
                  </a:lnTo>
                  <a:lnTo>
                    <a:pt x="176" y="5"/>
                  </a:lnTo>
                  <a:lnTo>
                    <a:pt x="189" y="10"/>
                  </a:lnTo>
                  <a:lnTo>
                    <a:pt x="201" y="15"/>
                  </a:lnTo>
                  <a:lnTo>
                    <a:pt x="212" y="21"/>
                  </a:lnTo>
                  <a:lnTo>
                    <a:pt x="222" y="29"/>
                  </a:lnTo>
                  <a:lnTo>
                    <a:pt x="231" y="37"/>
                  </a:lnTo>
                  <a:lnTo>
                    <a:pt x="239" y="48"/>
                  </a:lnTo>
                  <a:lnTo>
                    <a:pt x="246" y="59"/>
                  </a:lnTo>
                  <a:lnTo>
                    <a:pt x="252" y="71"/>
                  </a:lnTo>
                  <a:lnTo>
                    <a:pt x="257" y="85"/>
                  </a:lnTo>
                  <a:lnTo>
                    <a:pt x="260" y="100"/>
                  </a:lnTo>
                  <a:lnTo>
                    <a:pt x="263" y="116"/>
                  </a:lnTo>
                  <a:lnTo>
                    <a:pt x="264" y="133"/>
                  </a:lnTo>
                  <a:lnTo>
                    <a:pt x="266" y="151"/>
                  </a:lnTo>
                  <a:lnTo>
                    <a:pt x="266" y="487"/>
                  </a:lnTo>
                  <a:lnTo>
                    <a:pt x="213" y="487"/>
                  </a:lnTo>
                  <a:lnTo>
                    <a:pt x="213" y="266"/>
                  </a:lnTo>
                  <a:lnTo>
                    <a:pt x="52" y="26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5" name="Freeform 71"/>
            <p:cNvSpPr>
              <a:spLocks/>
            </p:cNvSpPr>
            <p:nvPr/>
          </p:nvSpPr>
          <p:spPr bwMode="auto">
            <a:xfrm>
              <a:off x="537" y="1256"/>
              <a:ext cx="23" cy="23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1" y="161"/>
                </a:cxn>
                <a:cxn ang="0">
                  <a:pos x="161" y="99"/>
                </a:cxn>
                <a:cxn ang="0">
                  <a:pos x="161" y="88"/>
                </a:cxn>
                <a:cxn ang="0">
                  <a:pos x="160" y="77"/>
                </a:cxn>
                <a:cxn ang="0">
                  <a:pos x="159" y="66"/>
                </a:cxn>
                <a:cxn ang="0">
                  <a:pos x="157" y="57"/>
                </a:cxn>
                <a:cxn ang="0">
                  <a:pos x="154" y="48"/>
                </a:cxn>
                <a:cxn ang="0">
                  <a:pos x="151" y="40"/>
                </a:cxn>
                <a:cxn ang="0">
                  <a:pos x="148" y="32"/>
                </a:cxn>
                <a:cxn ang="0">
                  <a:pos x="143" y="26"/>
                </a:cxn>
                <a:cxn ang="0">
                  <a:pos x="138" y="19"/>
                </a:cxn>
                <a:cxn ang="0">
                  <a:pos x="132" y="15"/>
                </a:cxn>
                <a:cxn ang="0">
                  <a:pos x="125" y="10"/>
                </a:cxn>
                <a:cxn ang="0">
                  <a:pos x="118" y="7"/>
                </a:cxn>
                <a:cxn ang="0">
                  <a:pos x="109" y="3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1" y="0"/>
                </a:cxn>
                <a:cxn ang="0">
                  <a:pos x="70" y="0"/>
                </a:cxn>
                <a:cxn ang="0">
                  <a:pos x="61" y="1"/>
                </a:cxn>
                <a:cxn ang="0">
                  <a:pos x="52" y="3"/>
                </a:cxn>
                <a:cxn ang="0">
                  <a:pos x="44" y="7"/>
                </a:cxn>
                <a:cxn ang="0">
                  <a:pos x="37" y="10"/>
                </a:cxn>
                <a:cxn ang="0">
                  <a:pos x="31" y="14"/>
                </a:cxn>
                <a:cxn ang="0">
                  <a:pos x="24" y="19"/>
                </a:cxn>
                <a:cxn ang="0">
                  <a:pos x="19" y="26"/>
                </a:cxn>
                <a:cxn ang="0">
                  <a:pos x="15" y="32"/>
                </a:cxn>
                <a:cxn ang="0">
                  <a:pos x="10" y="40"/>
                </a:cxn>
                <a:cxn ang="0">
                  <a:pos x="7" y="47"/>
                </a:cxn>
                <a:cxn ang="0">
                  <a:pos x="4" y="57"/>
                </a:cxn>
                <a:cxn ang="0">
                  <a:pos x="2" y="66"/>
                </a:cxn>
                <a:cxn ang="0">
                  <a:pos x="1" y="76"/>
                </a:cxn>
                <a:cxn ang="0">
                  <a:pos x="0" y="88"/>
                </a:cxn>
                <a:cxn ang="0">
                  <a:pos x="0" y="99"/>
                </a:cxn>
                <a:cxn ang="0">
                  <a:pos x="0" y="161"/>
                </a:cxn>
              </a:cxnLst>
              <a:rect l="0" t="0" r="r" b="b"/>
              <a:pathLst>
                <a:path w="161" h="161">
                  <a:moveTo>
                    <a:pt x="0" y="161"/>
                  </a:moveTo>
                  <a:lnTo>
                    <a:pt x="161" y="161"/>
                  </a:lnTo>
                  <a:lnTo>
                    <a:pt x="161" y="99"/>
                  </a:lnTo>
                  <a:lnTo>
                    <a:pt x="161" y="88"/>
                  </a:lnTo>
                  <a:lnTo>
                    <a:pt x="160" y="77"/>
                  </a:lnTo>
                  <a:lnTo>
                    <a:pt x="159" y="66"/>
                  </a:lnTo>
                  <a:lnTo>
                    <a:pt x="157" y="57"/>
                  </a:lnTo>
                  <a:lnTo>
                    <a:pt x="154" y="48"/>
                  </a:lnTo>
                  <a:lnTo>
                    <a:pt x="151" y="40"/>
                  </a:lnTo>
                  <a:lnTo>
                    <a:pt x="148" y="32"/>
                  </a:lnTo>
                  <a:lnTo>
                    <a:pt x="143" y="26"/>
                  </a:lnTo>
                  <a:lnTo>
                    <a:pt x="138" y="19"/>
                  </a:lnTo>
                  <a:lnTo>
                    <a:pt x="132" y="15"/>
                  </a:lnTo>
                  <a:lnTo>
                    <a:pt x="125" y="10"/>
                  </a:lnTo>
                  <a:lnTo>
                    <a:pt x="118" y="7"/>
                  </a:lnTo>
                  <a:lnTo>
                    <a:pt x="109" y="3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61" y="1"/>
                  </a:lnTo>
                  <a:lnTo>
                    <a:pt x="52" y="3"/>
                  </a:lnTo>
                  <a:lnTo>
                    <a:pt x="44" y="7"/>
                  </a:lnTo>
                  <a:lnTo>
                    <a:pt x="37" y="10"/>
                  </a:lnTo>
                  <a:lnTo>
                    <a:pt x="31" y="14"/>
                  </a:lnTo>
                  <a:lnTo>
                    <a:pt x="24" y="19"/>
                  </a:lnTo>
                  <a:lnTo>
                    <a:pt x="19" y="26"/>
                  </a:lnTo>
                  <a:lnTo>
                    <a:pt x="15" y="32"/>
                  </a:lnTo>
                  <a:lnTo>
                    <a:pt x="10" y="40"/>
                  </a:lnTo>
                  <a:lnTo>
                    <a:pt x="7" y="47"/>
                  </a:lnTo>
                  <a:lnTo>
                    <a:pt x="4" y="57"/>
                  </a:lnTo>
                  <a:lnTo>
                    <a:pt x="2" y="66"/>
                  </a:lnTo>
                  <a:lnTo>
                    <a:pt x="1" y="76"/>
                  </a:lnTo>
                  <a:lnTo>
                    <a:pt x="0" y="88"/>
                  </a:lnTo>
                  <a:lnTo>
                    <a:pt x="0" y="99"/>
                  </a:lnTo>
                  <a:lnTo>
                    <a:pt x="0" y="16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6" name="Rectangle 72"/>
            <p:cNvSpPr>
              <a:spLocks noChangeArrowheads="1"/>
            </p:cNvSpPr>
            <p:nvPr/>
          </p:nvSpPr>
          <p:spPr bwMode="auto">
            <a:xfrm>
              <a:off x="367" y="1249"/>
              <a:ext cx="7" cy="69"/>
            </a:xfrm>
            <a:prstGeom prst="rect">
              <a:avLst/>
            </a:prstGeom>
            <a:solidFill>
              <a:srgbClr val="AFB9C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7" name="Freeform 73"/>
            <p:cNvSpPr>
              <a:spLocks/>
            </p:cNvSpPr>
            <p:nvPr/>
          </p:nvSpPr>
          <p:spPr bwMode="auto">
            <a:xfrm>
              <a:off x="429" y="1249"/>
              <a:ext cx="32" cy="69"/>
            </a:xfrm>
            <a:custGeom>
              <a:avLst/>
              <a:gdLst/>
              <a:ahLst/>
              <a:cxnLst>
                <a:cxn ang="0">
                  <a:pos x="222" y="53"/>
                </a:cxn>
                <a:cxn ang="0">
                  <a:pos x="132" y="53"/>
                </a:cxn>
                <a:cxn ang="0">
                  <a:pos x="111" y="56"/>
                </a:cxn>
                <a:cxn ang="0">
                  <a:pos x="93" y="62"/>
                </a:cxn>
                <a:cxn ang="0">
                  <a:pos x="79" y="71"/>
                </a:cxn>
                <a:cxn ang="0">
                  <a:pos x="68" y="84"/>
                </a:cxn>
                <a:cxn ang="0">
                  <a:pos x="60" y="98"/>
                </a:cxn>
                <a:cxn ang="0">
                  <a:pos x="55" y="117"/>
                </a:cxn>
                <a:cxn ang="0">
                  <a:pos x="52" y="138"/>
                </a:cxn>
                <a:cxn ang="0">
                  <a:pos x="52" y="206"/>
                </a:cxn>
                <a:cxn ang="0">
                  <a:pos x="222" y="259"/>
                </a:cxn>
                <a:cxn ang="0">
                  <a:pos x="52" y="328"/>
                </a:cxn>
                <a:cxn ang="0">
                  <a:pos x="53" y="352"/>
                </a:cxn>
                <a:cxn ang="0">
                  <a:pos x="57" y="371"/>
                </a:cxn>
                <a:cxn ang="0">
                  <a:pos x="64" y="388"/>
                </a:cxn>
                <a:cxn ang="0">
                  <a:pos x="73" y="402"/>
                </a:cxn>
                <a:cxn ang="0">
                  <a:pos x="84" y="414"/>
                </a:cxn>
                <a:cxn ang="0">
                  <a:pos x="99" y="421"/>
                </a:cxn>
                <a:cxn ang="0">
                  <a:pos x="116" y="426"/>
                </a:cxn>
                <a:cxn ang="0">
                  <a:pos x="135" y="428"/>
                </a:cxn>
                <a:cxn ang="0">
                  <a:pos x="222" y="480"/>
                </a:cxn>
                <a:cxn ang="0">
                  <a:pos x="131" y="479"/>
                </a:cxn>
                <a:cxn ang="0">
                  <a:pos x="99" y="474"/>
                </a:cxn>
                <a:cxn ang="0">
                  <a:pos x="70" y="465"/>
                </a:cxn>
                <a:cxn ang="0">
                  <a:pos x="47" y="451"/>
                </a:cxn>
                <a:cxn ang="0">
                  <a:pos x="29" y="432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10" y="85"/>
                </a:cxn>
                <a:cxn ang="0">
                  <a:pos x="21" y="59"/>
                </a:cxn>
                <a:cxn ang="0">
                  <a:pos x="37" y="39"/>
                </a:cxn>
                <a:cxn ang="0">
                  <a:pos x="57" y="22"/>
                </a:cxn>
                <a:cxn ang="0">
                  <a:pos x="82" y="10"/>
                </a:cxn>
                <a:cxn ang="0">
                  <a:pos x="112" y="3"/>
                </a:cxn>
                <a:cxn ang="0">
                  <a:pos x="145" y="0"/>
                </a:cxn>
              </a:cxnLst>
              <a:rect l="0" t="0" r="r" b="b"/>
              <a:pathLst>
                <a:path w="222" h="480">
                  <a:moveTo>
                    <a:pt x="222" y="0"/>
                  </a:moveTo>
                  <a:lnTo>
                    <a:pt x="222" y="53"/>
                  </a:lnTo>
                  <a:lnTo>
                    <a:pt x="145" y="53"/>
                  </a:lnTo>
                  <a:lnTo>
                    <a:pt x="132" y="53"/>
                  </a:lnTo>
                  <a:lnTo>
                    <a:pt x="121" y="54"/>
                  </a:lnTo>
                  <a:lnTo>
                    <a:pt x="111" y="56"/>
                  </a:lnTo>
                  <a:lnTo>
                    <a:pt x="101" y="59"/>
                  </a:lnTo>
                  <a:lnTo>
                    <a:pt x="93" y="62"/>
                  </a:lnTo>
                  <a:lnTo>
                    <a:pt x="85" y="67"/>
                  </a:lnTo>
                  <a:lnTo>
                    <a:pt x="79" y="71"/>
                  </a:lnTo>
                  <a:lnTo>
                    <a:pt x="73" y="77"/>
                  </a:lnTo>
                  <a:lnTo>
                    <a:pt x="68" y="84"/>
                  </a:lnTo>
                  <a:lnTo>
                    <a:pt x="64" y="90"/>
                  </a:lnTo>
                  <a:lnTo>
                    <a:pt x="60" y="98"/>
                  </a:lnTo>
                  <a:lnTo>
                    <a:pt x="57" y="107"/>
                  </a:lnTo>
                  <a:lnTo>
                    <a:pt x="55" y="117"/>
                  </a:lnTo>
                  <a:lnTo>
                    <a:pt x="53" y="127"/>
                  </a:lnTo>
                  <a:lnTo>
                    <a:pt x="52" y="138"/>
                  </a:lnTo>
                  <a:lnTo>
                    <a:pt x="52" y="150"/>
                  </a:lnTo>
                  <a:lnTo>
                    <a:pt x="52" y="206"/>
                  </a:lnTo>
                  <a:lnTo>
                    <a:pt x="222" y="206"/>
                  </a:lnTo>
                  <a:lnTo>
                    <a:pt x="222" y="259"/>
                  </a:lnTo>
                  <a:lnTo>
                    <a:pt x="52" y="259"/>
                  </a:lnTo>
                  <a:lnTo>
                    <a:pt x="52" y="328"/>
                  </a:lnTo>
                  <a:lnTo>
                    <a:pt x="52" y="340"/>
                  </a:lnTo>
                  <a:lnTo>
                    <a:pt x="53" y="352"/>
                  </a:lnTo>
                  <a:lnTo>
                    <a:pt x="55" y="361"/>
                  </a:lnTo>
                  <a:lnTo>
                    <a:pt x="57" y="371"/>
                  </a:lnTo>
                  <a:lnTo>
                    <a:pt x="61" y="381"/>
                  </a:lnTo>
                  <a:lnTo>
                    <a:pt x="64" y="388"/>
                  </a:lnTo>
                  <a:lnTo>
                    <a:pt x="68" y="396"/>
                  </a:lnTo>
                  <a:lnTo>
                    <a:pt x="73" y="402"/>
                  </a:lnTo>
                  <a:lnTo>
                    <a:pt x="79" y="408"/>
                  </a:lnTo>
                  <a:lnTo>
                    <a:pt x="84" y="414"/>
                  </a:lnTo>
                  <a:lnTo>
                    <a:pt x="92" y="418"/>
                  </a:lnTo>
                  <a:lnTo>
                    <a:pt x="99" y="421"/>
                  </a:lnTo>
                  <a:lnTo>
                    <a:pt x="106" y="424"/>
                  </a:lnTo>
                  <a:lnTo>
                    <a:pt x="116" y="426"/>
                  </a:lnTo>
                  <a:lnTo>
                    <a:pt x="126" y="428"/>
                  </a:lnTo>
                  <a:lnTo>
                    <a:pt x="135" y="428"/>
                  </a:lnTo>
                  <a:lnTo>
                    <a:pt x="222" y="428"/>
                  </a:lnTo>
                  <a:lnTo>
                    <a:pt x="222" y="480"/>
                  </a:lnTo>
                  <a:lnTo>
                    <a:pt x="149" y="480"/>
                  </a:lnTo>
                  <a:lnTo>
                    <a:pt x="131" y="479"/>
                  </a:lnTo>
                  <a:lnTo>
                    <a:pt x="114" y="478"/>
                  </a:lnTo>
                  <a:lnTo>
                    <a:pt x="99" y="474"/>
                  </a:lnTo>
                  <a:lnTo>
                    <a:pt x="84" y="470"/>
                  </a:lnTo>
                  <a:lnTo>
                    <a:pt x="70" y="465"/>
                  </a:lnTo>
                  <a:lnTo>
                    <a:pt x="59" y="458"/>
                  </a:lnTo>
                  <a:lnTo>
                    <a:pt x="47" y="451"/>
                  </a:lnTo>
                  <a:lnTo>
                    <a:pt x="37" y="441"/>
                  </a:lnTo>
                  <a:lnTo>
                    <a:pt x="29" y="432"/>
                  </a:lnTo>
                  <a:lnTo>
                    <a:pt x="21" y="420"/>
                  </a:lnTo>
                  <a:lnTo>
                    <a:pt x="15" y="408"/>
                  </a:lnTo>
                  <a:lnTo>
                    <a:pt x="10" y="395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8"/>
                  </a:lnTo>
                  <a:lnTo>
                    <a:pt x="0" y="150"/>
                  </a:lnTo>
                  <a:lnTo>
                    <a:pt x="1" y="131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1" y="59"/>
                  </a:lnTo>
                  <a:lnTo>
                    <a:pt x="29" y="48"/>
                  </a:lnTo>
                  <a:lnTo>
                    <a:pt x="37" y="39"/>
                  </a:lnTo>
                  <a:lnTo>
                    <a:pt x="47" y="29"/>
                  </a:lnTo>
                  <a:lnTo>
                    <a:pt x="57" y="22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6" y="6"/>
                  </a:lnTo>
                  <a:lnTo>
                    <a:pt x="112" y="3"/>
                  </a:lnTo>
                  <a:lnTo>
                    <a:pt x="128" y="2"/>
                  </a:lnTo>
                  <a:lnTo>
                    <a:pt x="145" y="0"/>
                  </a:lnTo>
                  <a:lnTo>
                    <a:pt x="222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8" name="Freeform 74"/>
            <p:cNvSpPr>
              <a:spLocks/>
            </p:cNvSpPr>
            <p:nvPr/>
          </p:nvSpPr>
          <p:spPr bwMode="auto">
            <a:xfrm>
              <a:off x="576" y="1248"/>
              <a:ext cx="39" cy="70"/>
            </a:xfrm>
            <a:custGeom>
              <a:avLst/>
              <a:gdLst/>
              <a:ahLst/>
              <a:cxnLst>
                <a:cxn ang="0">
                  <a:pos x="0" y="487"/>
                </a:cxn>
                <a:cxn ang="0">
                  <a:pos x="0" y="136"/>
                </a:cxn>
                <a:cxn ang="0">
                  <a:pos x="4" y="102"/>
                </a:cxn>
                <a:cxn ang="0">
                  <a:pos x="12" y="74"/>
                </a:cxn>
                <a:cxn ang="0">
                  <a:pos x="24" y="49"/>
                </a:cxn>
                <a:cxn ang="0">
                  <a:pos x="40" y="30"/>
                </a:cxn>
                <a:cxn ang="0">
                  <a:pos x="60" y="15"/>
                </a:cxn>
                <a:cxn ang="0">
                  <a:pos x="86" y="5"/>
                </a:cxn>
                <a:cxn ang="0">
                  <a:pos x="117" y="1"/>
                </a:cxn>
                <a:cxn ang="0">
                  <a:pos x="152" y="1"/>
                </a:cxn>
                <a:cxn ang="0">
                  <a:pos x="183" y="5"/>
                </a:cxn>
                <a:cxn ang="0">
                  <a:pos x="209" y="15"/>
                </a:cxn>
                <a:cxn ang="0">
                  <a:pos x="229" y="30"/>
                </a:cxn>
                <a:cxn ang="0">
                  <a:pos x="245" y="49"/>
                </a:cxn>
                <a:cxn ang="0">
                  <a:pos x="257" y="72"/>
                </a:cxn>
                <a:cxn ang="0">
                  <a:pos x="263" y="102"/>
                </a:cxn>
                <a:cxn ang="0">
                  <a:pos x="267" y="135"/>
                </a:cxn>
                <a:cxn ang="0">
                  <a:pos x="267" y="487"/>
                </a:cxn>
                <a:cxn ang="0">
                  <a:pos x="215" y="154"/>
                </a:cxn>
                <a:cxn ang="0">
                  <a:pos x="214" y="124"/>
                </a:cxn>
                <a:cxn ang="0">
                  <a:pos x="211" y="105"/>
                </a:cxn>
                <a:cxn ang="0">
                  <a:pos x="204" y="89"/>
                </a:cxn>
                <a:cxn ang="0">
                  <a:pos x="196" y="76"/>
                </a:cxn>
                <a:cxn ang="0">
                  <a:pos x="184" y="64"/>
                </a:cxn>
                <a:cxn ang="0">
                  <a:pos x="168" y="56"/>
                </a:cxn>
                <a:cxn ang="0">
                  <a:pos x="147" y="52"/>
                </a:cxn>
                <a:cxn ang="0">
                  <a:pos x="123" y="52"/>
                </a:cxn>
                <a:cxn ang="0">
                  <a:pos x="102" y="56"/>
                </a:cxn>
                <a:cxn ang="0">
                  <a:pos x="85" y="64"/>
                </a:cxn>
                <a:cxn ang="0">
                  <a:pos x="74" y="75"/>
                </a:cxn>
                <a:cxn ang="0">
                  <a:pos x="65" y="88"/>
                </a:cxn>
                <a:cxn ang="0">
                  <a:pos x="59" y="104"/>
                </a:cxn>
                <a:cxn ang="0">
                  <a:pos x="55" y="123"/>
                </a:cxn>
                <a:cxn ang="0">
                  <a:pos x="53" y="154"/>
                </a:cxn>
              </a:cxnLst>
              <a:rect l="0" t="0" r="r" b="b"/>
              <a:pathLst>
                <a:path w="267" h="487">
                  <a:moveTo>
                    <a:pt x="53" y="487"/>
                  </a:moveTo>
                  <a:lnTo>
                    <a:pt x="0" y="487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2" y="118"/>
                  </a:lnTo>
                  <a:lnTo>
                    <a:pt x="4" y="102"/>
                  </a:lnTo>
                  <a:lnTo>
                    <a:pt x="8" y="87"/>
                  </a:lnTo>
                  <a:lnTo>
                    <a:pt x="12" y="74"/>
                  </a:lnTo>
                  <a:lnTo>
                    <a:pt x="17" y="61"/>
                  </a:lnTo>
                  <a:lnTo>
                    <a:pt x="24" y="49"/>
                  </a:lnTo>
                  <a:lnTo>
                    <a:pt x="31" y="39"/>
                  </a:lnTo>
                  <a:lnTo>
                    <a:pt x="40" y="30"/>
                  </a:lnTo>
                  <a:lnTo>
                    <a:pt x="49" y="22"/>
                  </a:lnTo>
                  <a:lnTo>
                    <a:pt x="60" y="15"/>
                  </a:lnTo>
                  <a:lnTo>
                    <a:pt x="72" y="10"/>
                  </a:lnTo>
                  <a:lnTo>
                    <a:pt x="86" y="5"/>
                  </a:lnTo>
                  <a:lnTo>
                    <a:pt x="100" y="2"/>
                  </a:lnTo>
                  <a:lnTo>
                    <a:pt x="117" y="1"/>
                  </a:lnTo>
                  <a:lnTo>
                    <a:pt x="134" y="0"/>
                  </a:lnTo>
                  <a:lnTo>
                    <a:pt x="152" y="1"/>
                  </a:lnTo>
                  <a:lnTo>
                    <a:pt x="168" y="2"/>
                  </a:lnTo>
                  <a:lnTo>
                    <a:pt x="183" y="5"/>
                  </a:lnTo>
                  <a:lnTo>
                    <a:pt x="196" y="10"/>
                  </a:lnTo>
                  <a:lnTo>
                    <a:pt x="209" y="15"/>
                  </a:lnTo>
                  <a:lnTo>
                    <a:pt x="219" y="21"/>
                  </a:lnTo>
                  <a:lnTo>
                    <a:pt x="229" y="30"/>
                  </a:lnTo>
                  <a:lnTo>
                    <a:pt x="237" y="38"/>
                  </a:lnTo>
                  <a:lnTo>
                    <a:pt x="245" y="49"/>
                  </a:lnTo>
                  <a:lnTo>
                    <a:pt x="251" y="60"/>
                  </a:lnTo>
                  <a:lnTo>
                    <a:pt x="257" y="72"/>
                  </a:lnTo>
                  <a:lnTo>
                    <a:pt x="260" y="86"/>
                  </a:lnTo>
                  <a:lnTo>
                    <a:pt x="263" y="102"/>
                  </a:lnTo>
                  <a:lnTo>
                    <a:pt x="265" y="118"/>
                  </a:lnTo>
                  <a:lnTo>
                    <a:pt x="267" y="135"/>
                  </a:lnTo>
                  <a:lnTo>
                    <a:pt x="267" y="154"/>
                  </a:lnTo>
                  <a:lnTo>
                    <a:pt x="267" y="487"/>
                  </a:lnTo>
                  <a:lnTo>
                    <a:pt x="215" y="487"/>
                  </a:lnTo>
                  <a:lnTo>
                    <a:pt x="215" y="154"/>
                  </a:lnTo>
                  <a:lnTo>
                    <a:pt x="214" y="133"/>
                  </a:lnTo>
                  <a:lnTo>
                    <a:pt x="214" y="124"/>
                  </a:lnTo>
                  <a:lnTo>
                    <a:pt x="212" y="114"/>
                  </a:lnTo>
                  <a:lnTo>
                    <a:pt x="211" y="105"/>
                  </a:lnTo>
                  <a:lnTo>
                    <a:pt x="208" y="97"/>
                  </a:lnTo>
                  <a:lnTo>
                    <a:pt x="204" y="89"/>
                  </a:lnTo>
                  <a:lnTo>
                    <a:pt x="201" y="82"/>
                  </a:lnTo>
                  <a:lnTo>
                    <a:pt x="196" y="76"/>
                  </a:lnTo>
                  <a:lnTo>
                    <a:pt x="191" y="69"/>
                  </a:lnTo>
                  <a:lnTo>
                    <a:pt x="184" y="64"/>
                  </a:lnTo>
                  <a:lnTo>
                    <a:pt x="177" y="60"/>
                  </a:lnTo>
                  <a:lnTo>
                    <a:pt x="168" y="56"/>
                  </a:lnTo>
                  <a:lnTo>
                    <a:pt x="158" y="54"/>
                  </a:lnTo>
                  <a:lnTo>
                    <a:pt x="147" y="52"/>
                  </a:lnTo>
                  <a:lnTo>
                    <a:pt x="134" y="52"/>
                  </a:lnTo>
                  <a:lnTo>
                    <a:pt x="123" y="52"/>
                  </a:lnTo>
                  <a:lnTo>
                    <a:pt x="112" y="54"/>
                  </a:lnTo>
                  <a:lnTo>
                    <a:pt x="102" y="56"/>
                  </a:lnTo>
                  <a:lnTo>
                    <a:pt x="94" y="60"/>
                  </a:lnTo>
                  <a:lnTo>
                    <a:pt x="85" y="64"/>
                  </a:lnTo>
                  <a:lnTo>
                    <a:pt x="79" y="69"/>
                  </a:lnTo>
                  <a:lnTo>
                    <a:pt x="74" y="75"/>
                  </a:lnTo>
                  <a:lnTo>
                    <a:pt x="68" y="81"/>
                  </a:lnTo>
                  <a:lnTo>
                    <a:pt x="65" y="88"/>
                  </a:lnTo>
                  <a:lnTo>
                    <a:pt x="61" y="96"/>
                  </a:lnTo>
                  <a:lnTo>
                    <a:pt x="59" y="104"/>
                  </a:lnTo>
                  <a:lnTo>
                    <a:pt x="57" y="113"/>
                  </a:lnTo>
                  <a:lnTo>
                    <a:pt x="55" y="123"/>
                  </a:lnTo>
                  <a:lnTo>
                    <a:pt x="54" y="133"/>
                  </a:lnTo>
                  <a:lnTo>
                    <a:pt x="53" y="154"/>
                  </a:lnTo>
                  <a:lnTo>
                    <a:pt x="53" y="487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19" name="Freeform 75"/>
            <p:cNvSpPr>
              <a:spLocks/>
            </p:cNvSpPr>
            <p:nvPr/>
          </p:nvSpPr>
          <p:spPr bwMode="auto">
            <a:xfrm>
              <a:off x="326" y="1249"/>
              <a:ext cx="33" cy="69"/>
            </a:xfrm>
            <a:custGeom>
              <a:avLst/>
              <a:gdLst/>
              <a:ahLst/>
              <a:cxnLst>
                <a:cxn ang="0">
                  <a:pos x="179" y="65"/>
                </a:cxn>
                <a:cxn ang="0">
                  <a:pos x="140" y="55"/>
                </a:cxn>
                <a:cxn ang="0">
                  <a:pos x="113" y="54"/>
                </a:cxn>
                <a:cxn ang="0">
                  <a:pos x="92" y="61"/>
                </a:cxn>
                <a:cxn ang="0">
                  <a:pos x="73" y="78"/>
                </a:cxn>
                <a:cxn ang="0">
                  <a:pos x="59" y="105"/>
                </a:cxn>
                <a:cxn ang="0">
                  <a:pos x="53" y="138"/>
                </a:cxn>
                <a:cxn ang="0">
                  <a:pos x="56" y="159"/>
                </a:cxn>
                <a:cxn ang="0">
                  <a:pos x="66" y="176"/>
                </a:cxn>
                <a:cxn ang="0">
                  <a:pos x="88" y="192"/>
                </a:cxn>
                <a:cxn ang="0">
                  <a:pos x="137" y="213"/>
                </a:cxn>
                <a:cxn ang="0">
                  <a:pos x="179" y="236"/>
                </a:cxn>
                <a:cxn ang="0">
                  <a:pos x="210" y="266"/>
                </a:cxn>
                <a:cxn ang="0">
                  <a:pos x="228" y="301"/>
                </a:cxn>
                <a:cxn ang="0">
                  <a:pos x="235" y="340"/>
                </a:cxn>
                <a:cxn ang="0">
                  <a:pos x="229" y="383"/>
                </a:cxn>
                <a:cxn ang="0">
                  <a:pos x="211" y="426"/>
                </a:cxn>
                <a:cxn ang="0">
                  <a:pos x="185" y="457"/>
                </a:cxn>
                <a:cxn ang="0">
                  <a:pos x="153" y="476"/>
                </a:cxn>
                <a:cxn ang="0">
                  <a:pos x="114" y="483"/>
                </a:cxn>
                <a:cxn ang="0">
                  <a:pos x="74" y="480"/>
                </a:cxn>
                <a:cxn ang="0">
                  <a:pos x="8" y="457"/>
                </a:cxn>
                <a:cxn ang="0">
                  <a:pos x="76" y="425"/>
                </a:cxn>
                <a:cxn ang="0">
                  <a:pos x="105" y="431"/>
                </a:cxn>
                <a:cxn ang="0">
                  <a:pos x="129" y="428"/>
                </a:cxn>
                <a:cxn ang="0">
                  <a:pos x="150" y="418"/>
                </a:cxn>
                <a:cxn ang="0">
                  <a:pos x="168" y="398"/>
                </a:cxn>
                <a:cxn ang="0">
                  <a:pos x="180" y="365"/>
                </a:cxn>
                <a:cxn ang="0">
                  <a:pos x="183" y="333"/>
                </a:cxn>
                <a:cxn ang="0">
                  <a:pos x="176" y="307"/>
                </a:cxn>
                <a:cxn ang="0">
                  <a:pos x="159" y="287"/>
                </a:cxn>
                <a:cxn ang="0">
                  <a:pos x="133" y="271"/>
                </a:cxn>
                <a:cxn ang="0">
                  <a:pos x="87" y="251"/>
                </a:cxn>
                <a:cxn ang="0">
                  <a:pos x="47" y="227"/>
                </a:cxn>
                <a:cxn ang="0">
                  <a:pos x="20" y="198"/>
                </a:cxn>
                <a:cxn ang="0">
                  <a:pos x="5" y="164"/>
                </a:cxn>
                <a:cxn ang="0">
                  <a:pos x="0" y="126"/>
                </a:cxn>
                <a:cxn ang="0">
                  <a:pos x="10" y="84"/>
                </a:cxn>
                <a:cxn ang="0">
                  <a:pos x="29" y="48"/>
                </a:cxn>
                <a:cxn ang="0">
                  <a:pos x="56" y="23"/>
                </a:cxn>
                <a:cxn ang="0">
                  <a:pos x="90" y="6"/>
                </a:cxn>
                <a:cxn ang="0">
                  <a:pos x="129" y="0"/>
                </a:cxn>
                <a:cxn ang="0">
                  <a:pos x="173" y="7"/>
                </a:cxn>
              </a:cxnLst>
              <a:rect l="0" t="0" r="r" b="b"/>
              <a:pathLst>
                <a:path w="235" h="483">
                  <a:moveTo>
                    <a:pt x="227" y="27"/>
                  </a:moveTo>
                  <a:lnTo>
                    <a:pt x="209" y="76"/>
                  </a:lnTo>
                  <a:lnTo>
                    <a:pt x="179" y="65"/>
                  </a:lnTo>
                  <a:lnTo>
                    <a:pt x="159" y="59"/>
                  </a:lnTo>
                  <a:lnTo>
                    <a:pt x="149" y="57"/>
                  </a:lnTo>
                  <a:lnTo>
                    <a:pt x="140" y="55"/>
                  </a:lnTo>
                  <a:lnTo>
                    <a:pt x="130" y="54"/>
                  </a:lnTo>
                  <a:lnTo>
                    <a:pt x="122" y="54"/>
                  </a:lnTo>
                  <a:lnTo>
                    <a:pt x="113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2" y="61"/>
                  </a:lnTo>
                  <a:lnTo>
                    <a:pt x="85" y="65"/>
                  </a:lnTo>
                  <a:lnTo>
                    <a:pt x="79" y="71"/>
                  </a:lnTo>
                  <a:lnTo>
                    <a:pt x="73" y="78"/>
                  </a:lnTo>
                  <a:lnTo>
                    <a:pt x="67" y="86"/>
                  </a:lnTo>
                  <a:lnTo>
                    <a:pt x="63" y="94"/>
                  </a:lnTo>
                  <a:lnTo>
                    <a:pt x="59" y="105"/>
                  </a:lnTo>
                  <a:lnTo>
                    <a:pt x="56" y="116"/>
                  </a:lnTo>
                  <a:lnTo>
                    <a:pt x="54" y="127"/>
                  </a:lnTo>
                  <a:lnTo>
                    <a:pt x="53" y="138"/>
                  </a:lnTo>
                  <a:lnTo>
                    <a:pt x="53" y="146"/>
                  </a:lnTo>
                  <a:lnTo>
                    <a:pt x="55" y="155"/>
                  </a:lnTo>
                  <a:lnTo>
                    <a:pt x="56" y="159"/>
                  </a:lnTo>
                  <a:lnTo>
                    <a:pt x="58" y="162"/>
                  </a:lnTo>
                  <a:lnTo>
                    <a:pt x="61" y="170"/>
                  </a:lnTo>
                  <a:lnTo>
                    <a:pt x="66" y="176"/>
                  </a:lnTo>
                  <a:lnTo>
                    <a:pt x="73" y="181"/>
                  </a:lnTo>
                  <a:lnTo>
                    <a:pt x="79" y="187"/>
                  </a:lnTo>
                  <a:lnTo>
                    <a:pt x="88" y="192"/>
                  </a:lnTo>
                  <a:lnTo>
                    <a:pt x="96" y="196"/>
                  </a:lnTo>
                  <a:lnTo>
                    <a:pt x="115" y="205"/>
                  </a:lnTo>
                  <a:lnTo>
                    <a:pt x="137" y="213"/>
                  </a:lnTo>
                  <a:lnTo>
                    <a:pt x="153" y="220"/>
                  </a:lnTo>
                  <a:lnTo>
                    <a:pt x="166" y="227"/>
                  </a:lnTo>
                  <a:lnTo>
                    <a:pt x="179" y="236"/>
                  </a:lnTo>
                  <a:lnTo>
                    <a:pt x="191" y="244"/>
                  </a:lnTo>
                  <a:lnTo>
                    <a:pt x="201" y="255"/>
                  </a:lnTo>
                  <a:lnTo>
                    <a:pt x="210" y="266"/>
                  </a:lnTo>
                  <a:lnTo>
                    <a:pt x="218" y="276"/>
                  </a:lnTo>
                  <a:lnTo>
                    <a:pt x="224" y="288"/>
                  </a:lnTo>
                  <a:lnTo>
                    <a:pt x="228" y="301"/>
                  </a:lnTo>
                  <a:lnTo>
                    <a:pt x="232" y="313"/>
                  </a:lnTo>
                  <a:lnTo>
                    <a:pt x="235" y="327"/>
                  </a:lnTo>
                  <a:lnTo>
                    <a:pt x="235" y="340"/>
                  </a:lnTo>
                  <a:lnTo>
                    <a:pt x="235" y="354"/>
                  </a:lnTo>
                  <a:lnTo>
                    <a:pt x="232" y="369"/>
                  </a:lnTo>
                  <a:lnTo>
                    <a:pt x="229" y="383"/>
                  </a:lnTo>
                  <a:lnTo>
                    <a:pt x="225" y="398"/>
                  </a:lnTo>
                  <a:lnTo>
                    <a:pt x="219" y="412"/>
                  </a:lnTo>
                  <a:lnTo>
                    <a:pt x="211" y="426"/>
                  </a:lnTo>
                  <a:lnTo>
                    <a:pt x="204" y="438"/>
                  </a:lnTo>
                  <a:lnTo>
                    <a:pt x="194" y="449"/>
                  </a:lnTo>
                  <a:lnTo>
                    <a:pt x="185" y="457"/>
                  </a:lnTo>
                  <a:lnTo>
                    <a:pt x="175" y="465"/>
                  </a:lnTo>
                  <a:lnTo>
                    <a:pt x="163" y="471"/>
                  </a:lnTo>
                  <a:lnTo>
                    <a:pt x="153" y="476"/>
                  </a:lnTo>
                  <a:lnTo>
                    <a:pt x="140" y="480"/>
                  </a:lnTo>
                  <a:lnTo>
                    <a:pt x="127" y="482"/>
                  </a:lnTo>
                  <a:lnTo>
                    <a:pt x="114" y="483"/>
                  </a:lnTo>
                  <a:lnTo>
                    <a:pt x="102" y="483"/>
                  </a:lnTo>
                  <a:lnTo>
                    <a:pt x="88" y="482"/>
                  </a:lnTo>
                  <a:lnTo>
                    <a:pt x="74" y="480"/>
                  </a:lnTo>
                  <a:lnTo>
                    <a:pt x="59" y="475"/>
                  </a:lnTo>
                  <a:lnTo>
                    <a:pt x="45" y="471"/>
                  </a:lnTo>
                  <a:lnTo>
                    <a:pt x="8" y="457"/>
                  </a:lnTo>
                  <a:lnTo>
                    <a:pt x="25" y="407"/>
                  </a:lnTo>
                  <a:lnTo>
                    <a:pt x="56" y="419"/>
                  </a:lnTo>
                  <a:lnTo>
                    <a:pt x="76" y="425"/>
                  </a:lnTo>
                  <a:lnTo>
                    <a:pt x="86" y="427"/>
                  </a:lnTo>
                  <a:lnTo>
                    <a:pt x="95" y="430"/>
                  </a:lnTo>
                  <a:lnTo>
                    <a:pt x="105" y="431"/>
                  </a:lnTo>
                  <a:lnTo>
                    <a:pt x="113" y="431"/>
                  </a:lnTo>
                  <a:lnTo>
                    <a:pt x="122" y="430"/>
                  </a:lnTo>
                  <a:lnTo>
                    <a:pt x="129" y="428"/>
                  </a:lnTo>
                  <a:lnTo>
                    <a:pt x="137" y="426"/>
                  </a:lnTo>
                  <a:lnTo>
                    <a:pt x="143" y="422"/>
                  </a:lnTo>
                  <a:lnTo>
                    <a:pt x="150" y="418"/>
                  </a:lnTo>
                  <a:lnTo>
                    <a:pt x="156" y="412"/>
                  </a:lnTo>
                  <a:lnTo>
                    <a:pt x="162" y="405"/>
                  </a:lnTo>
                  <a:lnTo>
                    <a:pt x="168" y="398"/>
                  </a:lnTo>
                  <a:lnTo>
                    <a:pt x="172" y="388"/>
                  </a:lnTo>
                  <a:lnTo>
                    <a:pt x="176" y="377"/>
                  </a:lnTo>
                  <a:lnTo>
                    <a:pt x="180" y="365"/>
                  </a:lnTo>
                  <a:lnTo>
                    <a:pt x="182" y="354"/>
                  </a:lnTo>
                  <a:lnTo>
                    <a:pt x="183" y="343"/>
                  </a:lnTo>
                  <a:lnTo>
                    <a:pt x="183" y="333"/>
                  </a:lnTo>
                  <a:lnTo>
                    <a:pt x="182" y="324"/>
                  </a:lnTo>
                  <a:lnTo>
                    <a:pt x="180" y="316"/>
                  </a:lnTo>
                  <a:lnTo>
                    <a:pt x="176" y="307"/>
                  </a:lnTo>
                  <a:lnTo>
                    <a:pt x="172" y="300"/>
                  </a:lnTo>
                  <a:lnTo>
                    <a:pt x="165" y="293"/>
                  </a:lnTo>
                  <a:lnTo>
                    <a:pt x="159" y="287"/>
                  </a:lnTo>
                  <a:lnTo>
                    <a:pt x="152" y="282"/>
                  </a:lnTo>
                  <a:lnTo>
                    <a:pt x="143" y="276"/>
                  </a:lnTo>
                  <a:lnTo>
                    <a:pt x="133" y="271"/>
                  </a:lnTo>
                  <a:lnTo>
                    <a:pt x="124" y="266"/>
                  </a:lnTo>
                  <a:lnTo>
                    <a:pt x="102" y="257"/>
                  </a:lnTo>
                  <a:lnTo>
                    <a:pt x="87" y="251"/>
                  </a:lnTo>
                  <a:lnTo>
                    <a:pt x="72" y="243"/>
                  </a:lnTo>
                  <a:lnTo>
                    <a:pt x="59" y="236"/>
                  </a:lnTo>
                  <a:lnTo>
                    <a:pt x="47" y="227"/>
                  </a:lnTo>
                  <a:lnTo>
                    <a:pt x="37" y="218"/>
                  </a:lnTo>
                  <a:lnTo>
                    <a:pt x="28" y="208"/>
                  </a:lnTo>
                  <a:lnTo>
                    <a:pt x="20" y="198"/>
                  </a:lnTo>
                  <a:lnTo>
                    <a:pt x="13" y="187"/>
                  </a:lnTo>
                  <a:lnTo>
                    <a:pt x="8" y="176"/>
                  </a:lnTo>
                  <a:lnTo>
                    <a:pt x="5" y="164"/>
                  </a:lnTo>
                  <a:lnTo>
                    <a:pt x="2" y="152"/>
                  </a:lnTo>
                  <a:lnTo>
                    <a:pt x="0" y="139"/>
                  </a:lnTo>
                  <a:lnTo>
                    <a:pt x="0" y="126"/>
                  </a:lnTo>
                  <a:lnTo>
                    <a:pt x="3" y="112"/>
                  </a:lnTo>
                  <a:lnTo>
                    <a:pt x="6" y="98"/>
                  </a:lnTo>
                  <a:lnTo>
                    <a:pt x="10" y="84"/>
                  </a:lnTo>
                  <a:lnTo>
                    <a:pt x="15" y="72"/>
                  </a:lnTo>
                  <a:lnTo>
                    <a:pt x="22" y="60"/>
                  </a:lnTo>
                  <a:lnTo>
                    <a:pt x="29" y="48"/>
                  </a:lnTo>
                  <a:lnTo>
                    <a:pt x="38" y="39"/>
                  </a:lnTo>
                  <a:lnTo>
                    <a:pt x="46" y="30"/>
                  </a:lnTo>
                  <a:lnTo>
                    <a:pt x="56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3" y="4"/>
                  </a:lnTo>
                  <a:lnTo>
                    <a:pt x="115" y="1"/>
                  </a:lnTo>
                  <a:lnTo>
                    <a:pt x="129" y="0"/>
                  </a:lnTo>
                  <a:lnTo>
                    <a:pt x="143" y="1"/>
                  </a:lnTo>
                  <a:lnTo>
                    <a:pt x="158" y="4"/>
                  </a:lnTo>
                  <a:lnTo>
                    <a:pt x="173" y="7"/>
                  </a:lnTo>
                  <a:lnTo>
                    <a:pt x="189" y="12"/>
                  </a:lnTo>
                  <a:lnTo>
                    <a:pt x="227" y="27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0" name="Freeform 76"/>
            <p:cNvSpPr>
              <a:spLocks/>
            </p:cNvSpPr>
            <p:nvPr/>
          </p:nvSpPr>
          <p:spPr bwMode="auto">
            <a:xfrm>
              <a:off x="385" y="1249"/>
              <a:ext cx="38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67" y="5"/>
                </a:cxn>
                <a:cxn ang="0">
                  <a:pos x="196" y="13"/>
                </a:cxn>
                <a:cxn ang="0">
                  <a:pos x="220" y="26"/>
                </a:cxn>
                <a:cxn ang="0">
                  <a:pos x="239" y="42"/>
                </a:cxn>
                <a:cxn ang="0">
                  <a:pos x="253" y="61"/>
                </a:cxn>
                <a:cxn ang="0">
                  <a:pos x="262" y="85"/>
                </a:cxn>
                <a:cxn ang="0">
                  <a:pos x="266" y="112"/>
                </a:cxn>
                <a:cxn ang="0">
                  <a:pos x="267" y="138"/>
                </a:cxn>
                <a:cxn ang="0">
                  <a:pos x="264" y="157"/>
                </a:cxn>
                <a:cxn ang="0">
                  <a:pos x="260" y="174"/>
                </a:cxn>
                <a:cxn ang="0">
                  <a:pos x="253" y="189"/>
                </a:cxn>
                <a:cxn ang="0">
                  <a:pos x="243" y="202"/>
                </a:cxn>
                <a:cxn ang="0">
                  <a:pos x="231" y="212"/>
                </a:cxn>
                <a:cxn ang="0">
                  <a:pos x="218" y="222"/>
                </a:cxn>
                <a:cxn ang="0">
                  <a:pos x="195" y="234"/>
                </a:cxn>
                <a:cxn ang="0">
                  <a:pos x="212" y="241"/>
                </a:cxn>
                <a:cxn ang="0">
                  <a:pos x="227" y="250"/>
                </a:cxn>
                <a:cxn ang="0">
                  <a:pos x="239" y="260"/>
                </a:cxn>
                <a:cxn ang="0">
                  <a:pos x="249" y="272"/>
                </a:cxn>
                <a:cxn ang="0">
                  <a:pos x="257" y="286"/>
                </a:cxn>
                <a:cxn ang="0">
                  <a:pos x="263" y="303"/>
                </a:cxn>
                <a:cxn ang="0">
                  <a:pos x="266" y="321"/>
                </a:cxn>
                <a:cxn ang="0">
                  <a:pos x="267" y="342"/>
                </a:cxn>
                <a:cxn ang="0">
                  <a:pos x="265" y="375"/>
                </a:cxn>
                <a:cxn ang="0">
                  <a:pos x="258" y="403"/>
                </a:cxn>
                <a:cxn ang="0">
                  <a:pos x="246" y="426"/>
                </a:cxn>
                <a:cxn ang="0">
                  <a:pos x="229" y="447"/>
                </a:cxn>
                <a:cxn ang="0">
                  <a:pos x="208" y="461"/>
                </a:cxn>
                <a:cxn ang="0">
                  <a:pos x="182" y="471"/>
                </a:cxn>
                <a:cxn ang="0">
                  <a:pos x="151" y="478"/>
                </a:cxn>
                <a:cxn ang="0">
                  <a:pos x="116" y="480"/>
                </a:cxn>
              </a:cxnLst>
              <a:rect l="0" t="0" r="r" b="b"/>
              <a:pathLst>
                <a:path w="267" h="480">
                  <a:moveTo>
                    <a:pt x="0" y="480"/>
                  </a:moveTo>
                  <a:lnTo>
                    <a:pt x="0" y="0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51" y="3"/>
                  </a:lnTo>
                  <a:lnTo>
                    <a:pt x="167" y="5"/>
                  </a:lnTo>
                  <a:lnTo>
                    <a:pt x="182" y="9"/>
                  </a:lnTo>
                  <a:lnTo>
                    <a:pt x="196" y="13"/>
                  </a:lnTo>
                  <a:lnTo>
                    <a:pt x="209" y="19"/>
                  </a:lnTo>
                  <a:lnTo>
                    <a:pt x="220" y="26"/>
                  </a:lnTo>
                  <a:lnTo>
                    <a:pt x="230" y="34"/>
                  </a:lnTo>
                  <a:lnTo>
                    <a:pt x="239" y="42"/>
                  </a:lnTo>
                  <a:lnTo>
                    <a:pt x="246" y="52"/>
                  </a:lnTo>
                  <a:lnTo>
                    <a:pt x="253" y="61"/>
                  </a:lnTo>
                  <a:lnTo>
                    <a:pt x="258" y="73"/>
                  </a:lnTo>
                  <a:lnTo>
                    <a:pt x="262" y="85"/>
                  </a:lnTo>
                  <a:lnTo>
                    <a:pt x="265" y="98"/>
                  </a:lnTo>
                  <a:lnTo>
                    <a:pt x="266" y="112"/>
                  </a:lnTo>
                  <a:lnTo>
                    <a:pt x="267" y="127"/>
                  </a:lnTo>
                  <a:lnTo>
                    <a:pt x="267" y="138"/>
                  </a:lnTo>
                  <a:lnTo>
                    <a:pt x="266" y="147"/>
                  </a:lnTo>
                  <a:lnTo>
                    <a:pt x="264" y="157"/>
                  </a:lnTo>
                  <a:lnTo>
                    <a:pt x="262" y="166"/>
                  </a:lnTo>
                  <a:lnTo>
                    <a:pt x="260" y="174"/>
                  </a:lnTo>
                  <a:lnTo>
                    <a:pt x="257" y="182"/>
                  </a:lnTo>
                  <a:lnTo>
                    <a:pt x="253" y="189"/>
                  </a:lnTo>
                  <a:lnTo>
                    <a:pt x="248" y="195"/>
                  </a:lnTo>
                  <a:lnTo>
                    <a:pt x="243" y="202"/>
                  </a:lnTo>
                  <a:lnTo>
                    <a:pt x="238" y="207"/>
                  </a:lnTo>
                  <a:lnTo>
                    <a:pt x="231" y="212"/>
                  </a:lnTo>
                  <a:lnTo>
                    <a:pt x="225" y="218"/>
                  </a:lnTo>
                  <a:lnTo>
                    <a:pt x="218" y="222"/>
                  </a:lnTo>
                  <a:lnTo>
                    <a:pt x="211" y="226"/>
                  </a:lnTo>
                  <a:lnTo>
                    <a:pt x="195" y="234"/>
                  </a:lnTo>
                  <a:lnTo>
                    <a:pt x="204" y="237"/>
                  </a:lnTo>
                  <a:lnTo>
                    <a:pt x="212" y="241"/>
                  </a:lnTo>
                  <a:lnTo>
                    <a:pt x="220" y="245"/>
                  </a:lnTo>
                  <a:lnTo>
                    <a:pt x="227" y="250"/>
                  </a:lnTo>
                  <a:lnTo>
                    <a:pt x="233" y="254"/>
                  </a:lnTo>
                  <a:lnTo>
                    <a:pt x="239" y="260"/>
                  </a:lnTo>
                  <a:lnTo>
                    <a:pt x="244" y="266"/>
                  </a:lnTo>
                  <a:lnTo>
                    <a:pt x="249" y="272"/>
                  </a:lnTo>
                  <a:lnTo>
                    <a:pt x="254" y="278"/>
                  </a:lnTo>
                  <a:lnTo>
                    <a:pt x="257" y="286"/>
                  </a:lnTo>
                  <a:lnTo>
                    <a:pt x="260" y="294"/>
                  </a:lnTo>
                  <a:lnTo>
                    <a:pt x="263" y="303"/>
                  </a:lnTo>
                  <a:lnTo>
                    <a:pt x="265" y="311"/>
                  </a:lnTo>
                  <a:lnTo>
                    <a:pt x="266" y="321"/>
                  </a:lnTo>
                  <a:lnTo>
                    <a:pt x="267" y="332"/>
                  </a:lnTo>
                  <a:lnTo>
                    <a:pt x="267" y="342"/>
                  </a:lnTo>
                  <a:lnTo>
                    <a:pt x="266" y="359"/>
                  </a:lnTo>
                  <a:lnTo>
                    <a:pt x="265" y="375"/>
                  </a:lnTo>
                  <a:lnTo>
                    <a:pt x="262" y="390"/>
                  </a:lnTo>
                  <a:lnTo>
                    <a:pt x="258" y="403"/>
                  </a:lnTo>
                  <a:lnTo>
                    <a:pt x="253" y="416"/>
                  </a:lnTo>
                  <a:lnTo>
                    <a:pt x="246" y="426"/>
                  </a:lnTo>
                  <a:lnTo>
                    <a:pt x="239" y="437"/>
                  </a:lnTo>
                  <a:lnTo>
                    <a:pt x="229" y="447"/>
                  </a:lnTo>
                  <a:lnTo>
                    <a:pt x="220" y="454"/>
                  </a:lnTo>
                  <a:lnTo>
                    <a:pt x="208" y="461"/>
                  </a:lnTo>
                  <a:lnTo>
                    <a:pt x="196" y="467"/>
                  </a:lnTo>
                  <a:lnTo>
                    <a:pt x="182" y="471"/>
                  </a:lnTo>
                  <a:lnTo>
                    <a:pt x="167" y="475"/>
                  </a:lnTo>
                  <a:lnTo>
                    <a:pt x="151" y="478"/>
                  </a:lnTo>
                  <a:lnTo>
                    <a:pt x="134" y="480"/>
                  </a:lnTo>
                  <a:lnTo>
                    <a:pt x="116" y="480"/>
                  </a:lnTo>
                  <a:lnTo>
                    <a:pt x="0" y="48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1" name="Freeform 77"/>
            <p:cNvSpPr>
              <a:spLocks/>
            </p:cNvSpPr>
            <p:nvPr/>
          </p:nvSpPr>
          <p:spPr bwMode="auto">
            <a:xfrm>
              <a:off x="392" y="1286"/>
              <a:ext cx="2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9"/>
                </a:cxn>
                <a:cxn ang="0">
                  <a:pos x="64" y="169"/>
                </a:cxn>
                <a:cxn ang="0">
                  <a:pos x="85" y="167"/>
                </a:cxn>
                <a:cxn ang="0">
                  <a:pos x="94" y="166"/>
                </a:cxn>
                <a:cxn ang="0">
                  <a:pos x="103" y="165"/>
                </a:cxn>
                <a:cxn ang="0">
                  <a:pos x="112" y="163"/>
                </a:cxn>
                <a:cxn ang="0">
                  <a:pos x="120" y="160"/>
                </a:cxn>
                <a:cxn ang="0">
                  <a:pos x="127" y="157"/>
                </a:cxn>
                <a:cxn ang="0">
                  <a:pos x="135" y="153"/>
                </a:cxn>
                <a:cxn ang="0">
                  <a:pos x="141" y="147"/>
                </a:cxn>
                <a:cxn ang="0">
                  <a:pos x="146" y="142"/>
                </a:cxn>
                <a:cxn ang="0">
                  <a:pos x="152" y="134"/>
                </a:cxn>
                <a:cxn ang="0">
                  <a:pos x="156" y="127"/>
                </a:cxn>
                <a:cxn ang="0">
                  <a:pos x="159" y="117"/>
                </a:cxn>
                <a:cxn ang="0">
                  <a:pos x="161" y="108"/>
                </a:cxn>
                <a:cxn ang="0">
                  <a:pos x="163" y="96"/>
                </a:cxn>
                <a:cxn ang="0">
                  <a:pos x="163" y="83"/>
                </a:cxn>
                <a:cxn ang="0">
                  <a:pos x="163" y="73"/>
                </a:cxn>
                <a:cxn ang="0">
                  <a:pos x="161" y="62"/>
                </a:cxn>
                <a:cxn ang="0">
                  <a:pos x="160" y="54"/>
                </a:cxn>
                <a:cxn ang="0">
                  <a:pos x="157" y="45"/>
                </a:cxn>
                <a:cxn ang="0">
                  <a:pos x="154" y="38"/>
                </a:cxn>
                <a:cxn ang="0">
                  <a:pos x="148" y="30"/>
                </a:cxn>
                <a:cxn ang="0">
                  <a:pos x="144" y="25"/>
                </a:cxn>
                <a:cxn ang="0">
                  <a:pos x="138" y="19"/>
                </a:cxn>
                <a:cxn ang="0">
                  <a:pos x="131" y="14"/>
                </a:cxn>
                <a:cxn ang="0">
                  <a:pos x="124" y="11"/>
                </a:cxn>
                <a:cxn ang="0">
                  <a:pos x="115" y="8"/>
                </a:cxn>
                <a:cxn ang="0">
                  <a:pos x="107" y="5"/>
                </a:cxn>
                <a:cxn ang="0">
                  <a:pos x="97" y="2"/>
                </a:cxn>
                <a:cxn ang="0">
                  <a:pos x="87" y="1"/>
                </a:cxn>
                <a:cxn ang="0">
                  <a:pos x="76" y="0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69">
                  <a:moveTo>
                    <a:pt x="0" y="0"/>
                  </a:moveTo>
                  <a:lnTo>
                    <a:pt x="0" y="169"/>
                  </a:lnTo>
                  <a:lnTo>
                    <a:pt x="64" y="169"/>
                  </a:lnTo>
                  <a:lnTo>
                    <a:pt x="85" y="167"/>
                  </a:lnTo>
                  <a:lnTo>
                    <a:pt x="94" y="166"/>
                  </a:lnTo>
                  <a:lnTo>
                    <a:pt x="103" y="165"/>
                  </a:lnTo>
                  <a:lnTo>
                    <a:pt x="112" y="163"/>
                  </a:lnTo>
                  <a:lnTo>
                    <a:pt x="120" y="160"/>
                  </a:lnTo>
                  <a:lnTo>
                    <a:pt x="127" y="157"/>
                  </a:lnTo>
                  <a:lnTo>
                    <a:pt x="135" y="153"/>
                  </a:lnTo>
                  <a:lnTo>
                    <a:pt x="141" y="147"/>
                  </a:lnTo>
                  <a:lnTo>
                    <a:pt x="146" y="142"/>
                  </a:lnTo>
                  <a:lnTo>
                    <a:pt x="152" y="134"/>
                  </a:lnTo>
                  <a:lnTo>
                    <a:pt x="156" y="127"/>
                  </a:lnTo>
                  <a:lnTo>
                    <a:pt x="159" y="117"/>
                  </a:lnTo>
                  <a:lnTo>
                    <a:pt x="161" y="108"/>
                  </a:lnTo>
                  <a:lnTo>
                    <a:pt x="163" y="96"/>
                  </a:lnTo>
                  <a:lnTo>
                    <a:pt x="163" y="83"/>
                  </a:lnTo>
                  <a:lnTo>
                    <a:pt x="163" y="73"/>
                  </a:lnTo>
                  <a:lnTo>
                    <a:pt x="161" y="62"/>
                  </a:lnTo>
                  <a:lnTo>
                    <a:pt x="160" y="54"/>
                  </a:lnTo>
                  <a:lnTo>
                    <a:pt x="157" y="45"/>
                  </a:lnTo>
                  <a:lnTo>
                    <a:pt x="154" y="38"/>
                  </a:lnTo>
                  <a:lnTo>
                    <a:pt x="148" y="30"/>
                  </a:lnTo>
                  <a:lnTo>
                    <a:pt x="144" y="25"/>
                  </a:lnTo>
                  <a:lnTo>
                    <a:pt x="138" y="19"/>
                  </a:lnTo>
                  <a:lnTo>
                    <a:pt x="131" y="14"/>
                  </a:lnTo>
                  <a:lnTo>
                    <a:pt x="124" y="11"/>
                  </a:lnTo>
                  <a:lnTo>
                    <a:pt x="115" y="8"/>
                  </a:lnTo>
                  <a:lnTo>
                    <a:pt x="107" y="5"/>
                  </a:lnTo>
                  <a:lnTo>
                    <a:pt x="97" y="2"/>
                  </a:lnTo>
                  <a:lnTo>
                    <a:pt x="87" y="1"/>
                  </a:lnTo>
                  <a:lnTo>
                    <a:pt x="76" y="0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2" name="Freeform 78"/>
            <p:cNvSpPr>
              <a:spLocks/>
            </p:cNvSpPr>
            <p:nvPr/>
          </p:nvSpPr>
          <p:spPr bwMode="auto">
            <a:xfrm>
              <a:off x="392" y="1257"/>
              <a:ext cx="24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3"/>
                </a:cxn>
                <a:cxn ang="0">
                  <a:pos x="64" y="153"/>
                </a:cxn>
                <a:cxn ang="0">
                  <a:pos x="87" y="152"/>
                </a:cxn>
                <a:cxn ang="0">
                  <a:pos x="97" y="151"/>
                </a:cxn>
                <a:cxn ang="0">
                  <a:pos x="107" y="149"/>
                </a:cxn>
                <a:cxn ang="0">
                  <a:pos x="115" y="147"/>
                </a:cxn>
                <a:cxn ang="0">
                  <a:pos x="124" y="143"/>
                </a:cxn>
                <a:cxn ang="0">
                  <a:pos x="131" y="139"/>
                </a:cxn>
                <a:cxn ang="0">
                  <a:pos x="138" y="135"/>
                </a:cxn>
                <a:cxn ang="0">
                  <a:pos x="144" y="131"/>
                </a:cxn>
                <a:cxn ang="0">
                  <a:pos x="148" y="124"/>
                </a:cxn>
                <a:cxn ang="0">
                  <a:pos x="154" y="118"/>
                </a:cxn>
                <a:cxn ang="0">
                  <a:pos x="157" y="110"/>
                </a:cxn>
                <a:cxn ang="0">
                  <a:pos x="160" y="103"/>
                </a:cxn>
                <a:cxn ang="0">
                  <a:pos x="161" y="94"/>
                </a:cxn>
                <a:cxn ang="0">
                  <a:pos x="163" y="85"/>
                </a:cxn>
                <a:cxn ang="0">
                  <a:pos x="163" y="74"/>
                </a:cxn>
                <a:cxn ang="0">
                  <a:pos x="163" y="65"/>
                </a:cxn>
                <a:cxn ang="0">
                  <a:pos x="161" y="55"/>
                </a:cxn>
                <a:cxn ang="0">
                  <a:pos x="159" y="48"/>
                </a:cxn>
                <a:cxn ang="0">
                  <a:pos x="157" y="40"/>
                </a:cxn>
                <a:cxn ang="0">
                  <a:pos x="153" y="33"/>
                </a:cxn>
                <a:cxn ang="0">
                  <a:pos x="148" y="26"/>
                </a:cxn>
                <a:cxn ang="0">
                  <a:pos x="143" y="21"/>
                </a:cxn>
                <a:cxn ang="0">
                  <a:pos x="138" y="17"/>
                </a:cxn>
                <a:cxn ang="0">
                  <a:pos x="130" y="12"/>
                </a:cxn>
                <a:cxn ang="0">
                  <a:pos x="123" y="9"/>
                </a:cxn>
                <a:cxn ang="0">
                  <a:pos x="115" y="6"/>
                </a:cxn>
                <a:cxn ang="0">
                  <a:pos x="106" y="4"/>
                </a:cxn>
                <a:cxn ang="0">
                  <a:pos x="96" y="2"/>
                </a:cxn>
                <a:cxn ang="0">
                  <a:pos x="87" y="1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163" h="153">
                  <a:moveTo>
                    <a:pt x="0" y="0"/>
                  </a:moveTo>
                  <a:lnTo>
                    <a:pt x="0" y="153"/>
                  </a:lnTo>
                  <a:lnTo>
                    <a:pt x="64" y="153"/>
                  </a:lnTo>
                  <a:lnTo>
                    <a:pt x="87" y="152"/>
                  </a:lnTo>
                  <a:lnTo>
                    <a:pt x="97" y="151"/>
                  </a:lnTo>
                  <a:lnTo>
                    <a:pt x="107" y="149"/>
                  </a:lnTo>
                  <a:lnTo>
                    <a:pt x="115" y="147"/>
                  </a:lnTo>
                  <a:lnTo>
                    <a:pt x="124" y="143"/>
                  </a:lnTo>
                  <a:lnTo>
                    <a:pt x="131" y="139"/>
                  </a:lnTo>
                  <a:lnTo>
                    <a:pt x="138" y="135"/>
                  </a:lnTo>
                  <a:lnTo>
                    <a:pt x="144" y="131"/>
                  </a:lnTo>
                  <a:lnTo>
                    <a:pt x="148" y="124"/>
                  </a:lnTo>
                  <a:lnTo>
                    <a:pt x="154" y="118"/>
                  </a:lnTo>
                  <a:lnTo>
                    <a:pt x="157" y="110"/>
                  </a:lnTo>
                  <a:lnTo>
                    <a:pt x="160" y="103"/>
                  </a:lnTo>
                  <a:lnTo>
                    <a:pt x="161" y="94"/>
                  </a:lnTo>
                  <a:lnTo>
                    <a:pt x="163" y="85"/>
                  </a:lnTo>
                  <a:lnTo>
                    <a:pt x="163" y="74"/>
                  </a:lnTo>
                  <a:lnTo>
                    <a:pt x="163" y="65"/>
                  </a:lnTo>
                  <a:lnTo>
                    <a:pt x="161" y="55"/>
                  </a:lnTo>
                  <a:lnTo>
                    <a:pt x="159" y="48"/>
                  </a:lnTo>
                  <a:lnTo>
                    <a:pt x="157" y="40"/>
                  </a:lnTo>
                  <a:lnTo>
                    <a:pt x="153" y="33"/>
                  </a:lnTo>
                  <a:lnTo>
                    <a:pt x="148" y="26"/>
                  </a:lnTo>
                  <a:lnTo>
                    <a:pt x="143" y="21"/>
                  </a:lnTo>
                  <a:lnTo>
                    <a:pt x="138" y="17"/>
                  </a:lnTo>
                  <a:lnTo>
                    <a:pt x="130" y="12"/>
                  </a:lnTo>
                  <a:lnTo>
                    <a:pt x="123" y="9"/>
                  </a:lnTo>
                  <a:lnTo>
                    <a:pt x="115" y="6"/>
                  </a:lnTo>
                  <a:lnTo>
                    <a:pt x="106" y="4"/>
                  </a:lnTo>
                  <a:lnTo>
                    <a:pt x="96" y="2"/>
                  </a:lnTo>
                  <a:lnTo>
                    <a:pt x="87" y="1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3" name="Freeform 79"/>
            <p:cNvSpPr>
              <a:spLocks/>
            </p:cNvSpPr>
            <p:nvPr/>
          </p:nvSpPr>
          <p:spPr bwMode="auto">
            <a:xfrm>
              <a:off x="581" y="1356"/>
              <a:ext cx="34" cy="69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426"/>
                </a:cxn>
                <a:cxn ang="0">
                  <a:pos x="235" y="426"/>
                </a:cxn>
                <a:cxn ang="0">
                  <a:pos x="235" y="479"/>
                </a:cxn>
                <a:cxn ang="0">
                  <a:pos x="0" y="479"/>
                </a:cxn>
                <a:cxn ang="0">
                  <a:pos x="0" y="0"/>
                </a:cxn>
                <a:cxn ang="0">
                  <a:pos x="53" y="0"/>
                </a:cxn>
              </a:cxnLst>
              <a:rect l="0" t="0" r="r" b="b"/>
              <a:pathLst>
                <a:path w="235" h="479">
                  <a:moveTo>
                    <a:pt x="53" y="0"/>
                  </a:moveTo>
                  <a:lnTo>
                    <a:pt x="53" y="426"/>
                  </a:lnTo>
                  <a:lnTo>
                    <a:pt x="235" y="426"/>
                  </a:lnTo>
                  <a:lnTo>
                    <a:pt x="235" y="479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53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4" name="Freeform 80"/>
            <p:cNvSpPr>
              <a:spLocks/>
            </p:cNvSpPr>
            <p:nvPr/>
          </p:nvSpPr>
          <p:spPr bwMode="auto">
            <a:xfrm>
              <a:off x="450" y="1356"/>
              <a:ext cx="31" cy="69"/>
            </a:xfrm>
            <a:custGeom>
              <a:avLst/>
              <a:gdLst/>
              <a:ahLst/>
              <a:cxnLst>
                <a:cxn ang="0">
                  <a:pos x="222" y="53"/>
                </a:cxn>
                <a:cxn ang="0">
                  <a:pos x="133" y="53"/>
                </a:cxn>
                <a:cxn ang="0">
                  <a:pos x="111" y="56"/>
                </a:cxn>
                <a:cxn ang="0">
                  <a:pos x="93" y="63"/>
                </a:cxn>
                <a:cxn ang="0">
                  <a:pos x="79" y="71"/>
                </a:cxn>
                <a:cxn ang="0">
                  <a:pos x="69" y="84"/>
                </a:cxn>
                <a:cxn ang="0">
                  <a:pos x="60" y="99"/>
                </a:cxn>
                <a:cxn ang="0">
                  <a:pos x="56" y="117"/>
                </a:cxn>
                <a:cxn ang="0">
                  <a:pos x="53" y="138"/>
                </a:cxn>
                <a:cxn ang="0">
                  <a:pos x="53" y="207"/>
                </a:cxn>
                <a:cxn ang="0">
                  <a:pos x="222" y="260"/>
                </a:cxn>
                <a:cxn ang="0">
                  <a:pos x="53" y="329"/>
                </a:cxn>
                <a:cxn ang="0">
                  <a:pos x="54" y="351"/>
                </a:cxn>
                <a:cxn ang="0">
                  <a:pos x="58" y="372"/>
                </a:cxn>
                <a:cxn ang="0">
                  <a:pos x="65" y="388"/>
                </a:cxn>
                <a:cxn ang="0">
                  <a:pos x="74" y="401"/>
                </a:cxn>
                <a:cxn ang="0">
                  <a:pos x="85" y="412"/>
                </a:cxn>
                <a:cxn ang="0">
                  <a:pos x="100" y="420"/>
                </a:cxn>
                <a:cxn ang="0">
                  <a:pos x="117" y="425"/>
                </a:cxn>
                <a:cxn ang="0">
                  <a:pos x="136" y="426"/>
                </a:cxn>
                <a:cxn ang="0">
                  <a:pos x="222" y="479"/>
                </a:cxn>
                <a:cxn ang="0">
                  <a:pos x="132" y="478"/>
                </a:cxn>
                <a:cxn ang="0">
                  <a:pos x="99" y="474"/>
                </a:cxn>
                <a:cxn ang="0">
                  <a:pos x="71" y="464"/>
                </a:cxn>
                <a:cxn ang="0">
                  <a:pos x="48" y="450"/>
                </a:cxn>
                <a:cxn ang="0">
                  <a:pos x="28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9" y="85"/>
                </a:cxn>
                <a:cxn ang="0">
                  <a:pos x="21" y="60"/>
                </a:cxn>
                <a:cxn ang="0">
                  <a:pos x="37" y="38"/>
                </a:cxn>
                <a:cxn ang="0">
                  <a:pos x="57" y="21"/>
                </a:cxn>
                <a:cxn ang="0">
                  <a:pos x="83" y="10"/>
                </a:cxn>
                <a:cxn ang="0">
                  <a:pos x="111" y="2"/>
                </a:cxn>
                <a:cxn ang="0">
                  <a:pos x="144" y="0"/>
                </a:cxn>
              </a:cxnLst>
              <a:rect l="0" t="0" r="r" b="b"/>
              <a:pathLst>
                <a:path w="222" h="479">
                  <a:moveTo>
                    <a:pt x="222" y="0"/>
                  </a:moveTo>
                  <a:lnTo>
                    <a:pt x="222" y="53"/>
                  </a:lnTo>
                  <a:lnTo>
                    <a:pt x="145" y="53"/>
                  </a:lnTo>
                  <a:lnTo>
                    <a:pt x="133" y="53"/>
                  </a:lnTo>
                  <a:lnTo>
                    <a:pt x="122" y="54"/>
                  </a:lnTo>
                  <a:lnTo>
                    <a:pt x="111" y="56"/>
                  </a:lnTo>
                  <a:lnTo>
                    <a:pt x="102" y="60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79" y="71"/>
                  </a:lnTo>
                  <a:lnTo>
                    <a:pt x="74" y="78"/>
                  </a:lnTo>
                  <a:lnTo>
                    <a:pt x="69" y="84"/>
                  </a:lnTo>
                  <a:lnTo>
                    <a:pt x="65" y="91"/>
                  </a:lnTo>
                  <a:lnTo>
                    <a:pt x="60" y="99"/>
                  </a:lnTo>
                  <a:lnTo>
                    <a:pt x="58" y="108"/>
                  </a:lnTo>
                  <a:lnTo>
                    <a:pt x="56" y="117"/>
                  </a:lnTo>
                  <a:lnTo>
                    <a:pt x="54" y="128"/>
                  </a:lnTo>
                  <a:lnTo>
                    <a:pt x="53" y="138"/>
                  </a:lnTo>
                  <a:lnTo>
                    <a:pt x="53" y="150"/>
                  </a:lnTo>
                  <a:lnTo>
                    <a:pt x="53" y="207"/>
                  </a:lnTo>
                  <a:lnTo>
                    <a:pt x="222" y="207"/>
                  </a:lnTo>
                  <a:lnTo>
                    <a:pt x="222" y="260"/>
                  </a:lnTo>
                  <a:lnTo>
                    <a:pt x="53" y="26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4" y="351"/>
                  </a:lnTo>
                  <a:lnTo>
                    <a:pt x="56" y="362"/>
                  </a:lnTo>
                  <a:lnTo>
                    <a:pt x="58" y="372"/>
                  </a:lnTo>
                  <a:lnTo>
                    <a:pt x="61" y="380"/>
                  </a:lnTo>
                  <a:lnTo>
                    <a:pt x="65" y="388"/>
                  </a:lnTo>
                  <a:lnTo>
                    <a:pt x="69" y="395"/>
                  </a:lnTo>
                  <a:lnTo>
                    <a:pt x="74" y="401"/>
                  </a:lnTo>
                  <a:lnTo>
                    <a:pt x="79" y="407"/>
                  </a:lnTo>
                  <a:lnTo>
                    <a:pt x="85" y="412"/>
                  </a:lnTo>
                  <a:lnTo>
                    <a:pt x="92" y="416"/>
                  </a:lnTo>
                  <a:lnTo>
                    <a:pt x="100" y="420"/>
                  </a:lnTo>
                  <a:lnTo>
                    <a:pt x="107" y="423"/>
                  </a:lnTo>
                  <a:lnTo>
                    <a:pt x="117" y="425"/>
                  </a:lnTo>
                  <a:lnTo>
                    <a:pt x="126" y="426"/>
                  </a:lnTo>
                  <a:lnTo>
                    <a:pt x="136" y="426"/>
                  </a:lnTo>
                  <a:lnTo>
                    <a:pt x="222" y="426"/>
                  </a:lnTo>
                  <a:lnTo>
                    <a:pt x="222" y="479"/>
                  </a:lnTo>
                  <a:lnTo>
                    <a:pt x="150" y="479"/>
                  </a:lnTo>
                  <a:lnTo>
                    <a:pt x="132" y="478"/>
                  </a:lnTo>
                  <a:lnTo>
                    <a:pt x="115" y="477"/>
                  </a:lnTo>
                  <a:lnTo>
                    <a:pt x="99" y="474"/>
                  </a:lnTo>
                  <a:lnTo>
                    <a:pt x="85" y="470"/>
                  </a:lnTo>
                  <a:lnTo>
                    <a:pt x="71" y="464"/>
                  </a:lnTo>
                  <a:lnTo>
                    <a:pt x="59" y="458"/>
                  </a:lnTo>
                  <a:lnTo>
                    <a:pt x="48" y="450"/>
                  </a:lnTo>
                  <a:lnTo>
                    <a:pt x="38" y="441"/>
                  </a:lnTo>
                  <a:lnTo>
                    <a:pt x="28" y="431"/>
                  </a:lnTo>
                  <a:lnTo>
                    <a:pt x="21" y="420"/>
                  </a:lnTo>
                  <a:lnTo>
                    <a:pt x="15" y="408"/>
                  </a:lnTo>
                  <a:lnTo>
                    <a:pt x="9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9" y="85"/>
                  </a:lnTo>
                  <a:lnTo>
                    <a:pt x="15" y="72"/>
                  </a:lnTo>
                  <a:lnTo>
                    <a:pt x="21" y="60"/>
                  </a:lnTo>
                  <a:lnTo>
                    <a:pt x="28" y="48"/>
                  </a:lnTo>
                  <a:lnTo>
                    <a:pt x="37" y="38"/>
                  </a:lnTo>
                  <a:lnTo>
                    <a:pt x="46" y="30"/>
                  </a:lnTo>
                  <a:lnTo>
                    <a:pt x="57" y="21"/>
                  </a:lnTo>
                  <a:lnTo>
                    <a:pt x="69" y="15"/>
                  </a:lnTo>
                  <a:lnTo>
                    <a:pt x="83" y="10"/>
                  </a:lnTo>
                  <a:lnTo>
                    <a:pt x="96" y="5"/>
                  </a:lnTo>
                  <a:lnTo>
                    <a:pt x="111" y="2"/>
                  </a:lnTo>
                  <a:lnTo>
                    <a:pt x="127" y="1"/>
                  </a:lnTo>
                  <a:lnTo>
                    <a:pt x="144" y="0"/>
                  </a:lnTo>
                  <a:lnTo>
                    <a:pt x="222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5" name="Freeform 81"/>
            <p:cNvSpPr>
              <a:spLocks/>
            </p:cNvSpPr>
            <p:nvPr/>
          </p:nvSpPr>
          <p:spPr bwMode="auto">
            <a:xfrm>
              <a:off x="365" y="1356"/>
              <a:ext cx="32" cy="69"/>
            </a:xfrm>
            <a:custGeom>
              <a:avLst/>
              <a:gdLst/>
              <a:ahLst/>
              <a:cxnLst>
                <a:cxn ang="0">
                  <a:pos x="223" y="53"/>
                </a:cxn>
                <a:cxn ang="0">
                  <a:pos x="133" y="53"/>
                </a:cxn>
                <a:cxn ang="0">
                  <a:pos x="112" y="56"/>
                </a:cxn>
                <a:cxn ang="0">
                  <a:pos x="94" y="63"/>
                </a:cxn>
                <a:cxn ang="0">
                  <a:pos x="80" y="71"/>
                </a:cxn>
                <a:cxn ang="0">
                  <a:pos x="69" y="84"/>
                </a:cxn>
                <a:cxn ang="0">
                  <a:pos x="61" y="99"/>
                </a:cxn>
                <a:cxn ang="0">
                  <a:pos x="56" y="117"/>
                </a:cxn>
                <a:cxn ang="0">
                  <a:pos x="53" y="138"/>
                </a:cxn>
                <a:cxn ang="0">
                  <a:pos x="53" y="207"/>
                </a:cxn>
                <a:cxn ang="0">
                  <a:pos x="223" y="260"/>
                </a:cxn>
                <a:cxn ang="0">
                  <a:pos x="53" y="329"/>
                </a:cxn>
                <a:cxn ang="0">
                  <a:pos x="54" y="351"/>
                </a:cxn>
                <a:cxn ang="0">
                  <a:pos x="58" y="372"/>
                </a:cxn>
                <a:cxn ang="0">
                  <a:pos x="65" y="388"/>
                </a:cxn>
                <a:cxn ang="0">
                  <a:pos x="74" y="401"/>
                </a:cxn>
                <a:cxn ang="0">
                  <a:pos x="85" y="412"/>
                </a:cxn>
                <a:cxn ang="0">
                  <a:pos x="100" y="420"/>
                </a:cxn>
                <a:cxn ang="0">
                  <a:pos x="117" y="425"/>
                </a:cxn>
                <a:cxn ang="0">
                  <a:pos x="136" y="426"/>
                </a:cxn>
                <a:cxn ang="0">
                  <a:pos x="223" y="479"/>
                </a:cxn>
                <a:cxn ang="0">
                  <a:pos x="132" y="478"/>
                </a:cxn>
                <a:cxn ang="0">
                  <a:pos x="99" y="474"/>
                </a:cxn>
                <a:cxn ang="0">
                  <a:pos x="71" y="464"/>
                </a:cxn>
                <a:cxn ang="0">
                  <a:pos x="48" y="450"/>
                </a:cxn>
                <a:cxn ang="0">
                  <a:pos x="29" y="431"/>
                </a:cxn>
                <a:cxn ang="0">
                  <a:pos x="15" y="408"/>
                </a:cxn>
                <a:cxn ang="0">
                  <a:pos x="5" y="380"/>
                </a:cxn>
                <a:cxn ang="0">
                  <a:pos x="1" y="347"/>
                </a:cxn>
                <a:cxn ang="0">
                  <a:pos x="0" y="150"/>
                </a:cxn>
                <a:cxn ang="0">
                  <a:pos x="2" y="116"/>
                </a:cxn>
                <a:cxn ang="0">
                  <a:pos x="10" y="85"/>
                </a:cxn>
                <a:cxn ang="0">
                  <a:pos x="21" y="60"/>
                </a:cxn>
                <a:cxn ang="0">
                  <a:pos x="37" y="38"/>
                </a:cxn>
                <a:cxn ang="0">
                  <a:pos x="57" y="21"/>
                </a:cxn>
                <a:cxn ang="0">
                  <a:pos x="83" y="10"/>
                </a:cxn>
                <a:cxn ang="0">
                  <a:pos x="112" y="2"/>
                </a:cxn>
                <a:cxn ang="0">
                  <a:pos x="145" y="0"/>
                </a:cxn>
              </a:cxnLst>
              <a:rect l="0" t="0" r="r" b="b"/>
              <a:pathLst>
                <a:path w="223" h="479">
                  <a:moveTo>
                    <a:pt x="223" y="0"/>
                  </a:moveTo>
                  <a:lnTo>
                    <a:pt x="223" y="53"/>
                  </a:lnTo>
                  <a:lnTo>
                    <a:pt x="146" y="53"/>
                  </a:lnTo>
                  <a:lnTo>
                    <a:pt x="133" y="53"/>
                  </a:lnTo>
                  <a:lnTo>
                    <a:pt x="122" y="54"/>
                  </a:lnTo>
                  <a:lnTo>
                    <a:pt x="112" y="56"/>
                  </a:lnTo>
                  <a:lnTo>
                    <a:pt x="102" y="60"/>
                  </a:lnTo>
                  <a:lnTo>
                    <a:pt x="94" y="63"/>
                  </a:lnTo>
                  <a:lnTo>
                    <a:pt x="86" y="67"/>
                  </a:lnTo>
                  <a:lnTo>
                    <a:pt x="80" y="71"/>
                  </a:lnTo>
                  <a:lnTo>
                    <a:pt x="74" y="78"/>
                  </a:lnTo>
                  <a:lnTo>
                    <a:pt x="69" y="84"/>
                  </a:lnTo>
                  <a:lnTo>
                    <a:pt x="65" y="91"/>
                  </a:lnTo>
                  <a:lnTo>
                    <a:pt x="61" y="99"/>
                  </a:lnTo>
                  <a:lnTo>
                    <a:pt x="58" y="108"/>
                  </a:lnTo>
                  <a:lnTo>
                    <a:pt x="56" y="117"/>
                  </a:lnTo>
                  <a:lnTo>
                    <a:pt x="54" y="128"/>
                  </a:lnTo>
                  <a:lnTo>
                    <a:pt x="53" y="138"/>
                  </a:lnTo>
                  <a:lnTo>
                    <a:pt x="53" y="150"/>
                  </a:lnTo>
                  <a:lnTo>
                    <a:pt x="53" y="207"/>
                  </a:lnTo>
                  <a:lnTo>
                    <a:pt x="223" y="207"/>
                  </a:lnTo>
                  <a:lnTo>
                    <a:pt x="223" y="260"/>
                  </a:lnTo>
                  <a:lnTo>
                    <a:pt x="53" y="26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4" y="351"/>
                  </a:lnTo>
                  <a:lnTo>
                    <a:pt x="56" y="362"/>
                  </a:lnTo>
                  <a:lnTo>
                    <a:pt x="58" y="372"/>
                  </a:lnTo>
                  <a:lnTo>
                    <a:pt x="62" y="380"/>
                  </a:lnTo>
                  <a:lnTo>
                    <a:pt x="65" y="388"/>
                  </a:lnTo>
                  <a:lnTo>
                    <a:pt x="69" y="395"/>
                  </a:lnTo>
                  <a:lnTo>
                    <a:pt x="74" y="401"/>
                  </a:lnTo>
                  <a:lnTo>
                    <a:pt x="80" y="407"/>
                  </a:lnTo>
                  <a:lnTo>
                    <a:pt x="85" y="412"/>
                  </a:lnTo>
                  <a:lnTo>
                    <a:pt x="93" y="416"/>
                  </a:lnTo>
                  <a:lnTo>
                    <a:pt x="100" y="420"/>
                  </a:lnTo>
                  <a:lnTo>
                    <a:pt x="107" y="423"/>
                  </a:lnTo>
                  <a:lnTo>
                    <a:pt x="117" y="425"/>
                  </a:lnTo>
                  <a:lnTo>
                    <a:pt x="127" y="426"/>
                  </a:lnTo>
                  <a:lnTo>
                    <a:pt x="136" y="426"/>
                  </a:lnTo>
                  <a:lnTo>
                    <a:pt x="223" y="426"/>
                  </a:lnTo>
                  <a:lnTo>
                    <a:pt x="223" y="479"/>
                  </a:lnTo>
                  <a:lnTo>
                    <a:pt x="150" y="479"/>
                  </a:lnTo>
                  <a:lnTo>
                    <a:pt x="132" y="478"/>
                  </a:lnTo>
                  <a:lnTo>
                    <a:pt x="115" y="477"/>
                  </a:lnTo>
                  <a:lnTo>
                    <a:pt x="99" y="474"/>
                  </a:lnTo>
                  <a:lnTo>
                    <a:pt x="85" y="470"/>
                  </a:lnTo>
                  <a:lnTo>
                    <a:pt x="71" y="464"/>
                  </a:lnTo>
                  <a:lnTo>
                    <a:pt x="60" y="458"/>
                  </a:lnTo>
                  <a:lnTo>
                    <a:pt x="48" y="450"/>
                  </a:lnTo>
                  <a:lnTo>
                    <a:pt x="38" y="441"/>
                  </a:lnTo>
                  <a:lnTo>
                    <a:pt x="29" y="431"/>
                  </a:lnTo>
                  <a:lnTo>
                    <a:pt x="21" y="420"/>
                  </a:lnTo>
                  <a:lnTo>
                    <a:pt x="15" y="408"/>
                  </a:lnTo>
                  <a:lnTo>
                    <a:pt x="10" y="394"/>
                  </a:lnTo>
                  <a:lnTo>
                    <a:pt x="5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5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1" y="60"/>
                  </a:lnTo>
                  <a:lnTo>
                    <a:pt x="29" y="48"/>
                  </a:lnTo>
                  <a:lnTo>
                    <a:pt x="37" y="38"/>
                  </a:lnTo>
                  <a:lnTo>
                    <a:pt x="47" y="30"/>
                  </a:lnTo>
                  <a:lnTo>
                    <a:pt x="57" y="21"/>
                  </a:lnTo>
                  <a:lnTo>
                    <a:pt x="69" y="15"/>
                  </a:lnTo>
                  <a:lnTo>
                    <a:pt x="83" y="10"/>
                  </a:lnTo>
                  <a:lnTo>
                    <a:pt x="97" y="5"/>
                  </a:lnTo>
                  <a:lnTo>
                    <a:pt x="112" y="2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223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6" name="Freeform 82"/>
            <p:cNvSpPr>
              <a:spLocks/>
            </p:cNvSpPr>
            <p:nvPr/>
          </p:nvSpPr>
          <p:spPr bwMode="auto">
            <a:xfrm>
              <a:off x="326" y="1356"/>
              <a:ext cx="32" cy="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23" y="53"/>
                </a:cxn>
                <a:cxn ang="0">
                  <a:pos x="137" y="53"/>
                </a:cxn>
                <a:cxn ang="0">
                  <a:pos x="126" y="53"/>
                </a:cxn>
                <a:cxn ang="0">
                  <a:pos x="116" y="54"/>
                </a:cxn>
                <a:cxn ang="0">
                  <a:pos x="107" y="56"/>
                </a:cxn>
                <a:cxn ang="0">
                  <a:pos x="99" y="59"/>
                </a:cxn>
                <a:cxn ang="0">
                  <a:pos x="92" y="62"/>
                </a:cxn>
                <a:cxn ang="0">
                  <a:pos x="85" y="66"/>
                </a:cxn>
                <a:cxn ang="0">
                  <a:pos x="78" y="70"/>
                </a:cxn>
                <a:cxn ang="0">
                  <a:pos x="73" y="76"/>
                </a:cxn>
                <a:cxn ang="0">
                  <a:pos x="69" y="82"/>
                </a:cxn>
                <a:cxn ang="0">
                  <a:pos x="64" y="89"/>
                </a:cxn>
                <a:cxn ang="0">
                  <a:pos x="61" y="97"/>
                </a:cxn>
                <a:cxn ang="0">
                  <a:pos x="58" y="105"/>
                </a:cxn>
                <a:cxn ang="0">
                  <a:pos x="56" y="115"/>
                </a:cxn>
                <a:cxn ang="0">
                  <a:pos x="55" y="126"/>
                </a:cxn>
                <a:cxn ang="0">
                  <a:pos x="54" y="137"/>
                </a:cxn>
                <a:cxn ang="0">
                  <a:pos x="54" y="150"/>
                </a:cxn>
                <a:cxn ang="0">
                  <a:pos x="54" y="207"/>
                </a:cxn>
                <a:cxn ang="0">
                  <a:pos x="223" y="207"/>
                </a:cxn>
                <a:cxn ang="0">
                  <a:pos x="223" y="260"/>
                </a:cxn>
                <a:cxn ang="0">
                  <a:pos x="54" y="260"/>
                </a:cxn>
                <a:cxn ang="0">
                  <a:pos x="54" y="479"/>
                </a:cxn>
                <a:cxn ang="0">
                  <a:pos x="0" y="479"/>
                </a:cxn>
                <a:cxn ang="0">
                  <a:pos x="0" y="150"/>
                </a:cxn>
                <a:cxn ang="0">
                  <a:pos x="2" y="132"/>
                </a:cxn>
                <a:cxn ang="0">
                  <a:pos x="3" y="115"/>
                </a:cxn>
                <a:cxn ang="0">
                  <a:pos x="6" y="99"/>
                </a:cxn>
                <a:cxn ang="0">
                  <a:pos x="10" y="84"/>
                </a:cxn>
                <a:cxn ang="0">
                  <a:pos x="15" y="70"/>
                </a:cxn>
                <a:cxn ang="0">
                  <a:pos x="22" y="59"/>
                </a:cxn>
                <a:cxn ang="0">
                  <a:pos x="29" y="47"/>
                </a:cxn>
                <a:cxn ang="0">
                  <a:pos x="38" y="37"/>
                </a:cxn>
                <a:cxn ang="0">
                  <a:pos x="47" y="29"/>
                </a:cxn>
                <a:cxn ang="0">
                  <a:pos x="59" y="21"/>
                </a:cxn>
                <a:cxn ang="0">
                  <a:pos x="71" y="15"/>
                </a:cxn>
                <a:cxn ang="0">
                  <a:pos x="85" y="10"/>
                </a:cxn>
                <a:cxn ang="0">
                  <a:pos x="99" y="5"/>
                </a:cxn>
                <a:cxn ang="0">
                  <a:pos x="114" y="2"/>
                </a:cxn>
                <a:cxn ang="0">
                  <a:pos x="131" y="1"/>
                </a:cxn>
                <a:cxn ang="0">
                  <a:pos x="149" y="0"/>
                </a:cxn>
                <a:cxn ang="0">
                  <a:pos x="223" y="0"/>
                </a:cxn>
              </a:cxnLst>
              <a:rect l="0" t="0" r="r" b="b"/>
              <a:pathLst>
                <a:path w="223" h="479">
                  <a:moveTo>
                    <a:pt x="223" y="0"/>
                  </a:moveTo>
                  <a:lnTo>
                    <a:pt x="223" y="53"/>
                  </a:lnTo>
                  <a:lnTo>
                    <a:pt x="137" y="53"/>
                  </a:lnTo>
                  <a:lnTo>
                    <a:pt x="126" y="53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9" y="59"/>
                  </a:lnTo>
                  <a:lnTo>
                    <a:pt x="92" y="62"/>
                  </a:lnTo>
                  <a:lnTo>
                    <a:pt x="85" y="66"/>
                  </a:lnTo>
                  <a:lnTo>
                    <a:pt x="78" y="70"/>
                  </a:lnTo>
                  <a:lnTo>
                    <a:pt x="73" y="76"/>
                  </a:lnTo>
                  <a:lnTo>
                    <a:pt x="69" y="82"/>
                  </a:lnTo>
                  <a:lnTo>
                    <a:pt x="64" y="89"/>
                  </a:lnTo>
                  <a:lnTo>
                    <a:pt x="61" y="97"/>
                  </a:lnTo>
                  <a:lnTo>
                    <a:pt x="58" y="105"/>
                  </a:lnTo>
                  <a:lnTo>
                    <a:pt x="56" y="115"/>
                  </a:lnTo>
                  <a:lnTo>
                    <a:pt x="55" y="126"/>
                  </a:lnTo>
                  <a:lnTo>
                    <a:pt x="54" y="137"/>
                  </a:lnTo>
                  <a:lnTo>
                    <a:pt x="54" y="150"/>
                  </a:lnTo>
                  <a:lnTo>
                    <a:pt x="54" y="207"/>
                  </a:lnTo>
                  <a:lnTo>
                    <a:pt x="223" y="207"/>
                  </a:lnTo>
                  <a:lnTo>
                    <a:pt x="223" y="260"/>
                  </a:lnTo>
                  <a:lnTo>
                    <a:pt x="54" y="260"/>
                  </a:lnTo>
                  <a:lnTo>
                    <a:pt x="54" y="479"/>
                  </a:lnTo>
                  <a:lnTo>
                    <a:pt x="0" y="479"/>
                  </a:lnTo>
                  <a:lnTo>
                    <a:pt x="0" y="150"/>
                  </a:lnTo>
                  <a:lnTo>
                    <a:pt x="2" y="132"/>
                  </a:lnTo>
                  <a:lnTo>
                    <a:pt x="3" y="115"/>
                  </a:lnTo>
                  <a:lnTo>
                    <a:pt x="6" y="99"/>
                  </a:lnTo>
                  <a:lnTo>
                    <a:pt x="10" y="84"/>
                  </a:lnTo>
                  <a:lnTo>
                    <a:pt x="15" y="70"/>
                  </a:lnTo>
                  <a:lnTo>
                    <a:pt x="22" y="59"/>
                  </a:lnTo>
                  <a:lnTo>
                    <a:pt x="29" y="47"/>
                  </a:lnTo>
                  <a:lnTo>
                    <a:pt x="38" y="37"/>
                  </a:lnTo>
                  <a:lnTo>
                    <a:pt x="47" y="29"/>
                  </a:lnTo>
                  <a:lnTo>
                    <a:pt x="59" y="21"/>
                  </a:lnTo>
                  <a:lnTo>
                    <a:pt x="71" y="15"/>
                  </a:lnTo>
                  <a:lnTo>
                    <a:pt x="85" y="10"/>
                  </a:lnTo>
                  <a:lnTo>
                    <a:pt x="99" y="5"/>
                  </a:lnTo>
                  <a:lnTo>
                    <a:pt x="114" y="2"/>
                  </a:lnTo>
                  <a:lnTo>
                    <a:pt x="131" y="1"/>
                  </a:lnTo>
                  <a:lnTo>
                    <a:pt x="149" y="0"/>
                  </a:lnTo>
                  <a:lnTo>
                    <a:pt x="223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7" name="Freeform 83"/>
            <p:cNvSpPr>
              <a:spLocks/>
            </p:cNvSpPr>
            <p:nvPr/>
          </p:nvSpPr>
          <p:spPr bwMode="auto">
            <a:xfrm>
              <a:off x="490" y="1355"/>
              <a:ext cx="82" cy="70"/>
            </a:xfrm>
            <a:custGeom>
              <a:avLst/>
              <a:gdLst/>
              <a:ahLst/>
              <a:cxnLst>
                <a:cxn ang="0">
                  <a:pos x="365" y="485"/>
                </a:cxn>
                <a:cxn ang="0">
                  <a:pos x="108" y="278"/>
                </a:cxn>
                <a:cxn ang="0">
                  <a:pos x="53" y="485"/>
                </a:cxn>
                <a:cxn ang="0">
                  <a:pos x="0" y="6"/>
                </a:cxn>
                <a:cxn ang="0">
                  <a:pos x="128" y="6"/>
                </a:cxn>
                <a:cxn ang="0">
                  <a:pos x="162" y="10"/>
                </a:cxn>
                <a:cxn ang="0">
                  <a:pos x="192" y="19"/>
                </a:cxn>
                <a:cxn ang="0">
                  <a:pos x="217" y="32"/>
                </a:cxn>
                <a:cxn ang="0">
                  <a:pos x="237" y="48"/>
                </a:cxn>
                <a:cxn ang="0">
                  <a:pos x="252" y="69"/>
                </a:cxn>
                <a:cxn ang="0">
                  <a:pos x="261" y="94"/>
                </a:cxn>
                <a:cxn ang="0">
                  <a:pos x="266" y="124"/>
                </a:cxn>
                <a:cxn ang="0">
                  <a:pos x="267" y="156"/>
                </a:cxn>
                <a:cxn ang="0">
                  <a:pos x="262" y="183"/>
                </a:cxn>
                <a:cxn ang="0">
                  <a:pos x="255" y="205"/>
                </a:cxn>
                <a:cxn ang="0">
                  <a:pos x="244" y="223"/>
                </a:cxn>
                <a:cxn ang="0">
                  <a:pos x="230" y="238"/>
                </a:cxn>
                <a:cxn ang="0">
                  <a:pos x="215" y="250"/>
                </a:cxn>
                <a:cxn ang="0">
                  <a:pos x="195" y="259"/>
                </a:cxn>
                <a:cxn ang="0">
                  <a:pos x="165" y="271"/>
                </a:cxn>
                <a:cxn ang="0">
                  <a:pos x="312" y="151"/>
                </a:cxn>
                <a:cxn ang="0">
                  <a:pos x="315" y="116"/>
                </a:cxn>
                <a:cxn ang="0">
                  <a:pos x="322" y="85"/>
                </a:cxn>
                <a:cxn ang="0">
                  <a:pos x="334" y="59"/>
                </a:cxn>
                <a:cxn ang="0">
                  <a:pos x="349" y="38"/>
                </a:cxn>
                <a:cxn ang="0">
                  <a:pos x="368" y="21"/>
                </a:cxn>
                <a:cxn ang="0">
                  <a:pos x="390" y="9"/>
                </a:cxn>
                <a:cxn ang="0">
                  <a:pos x="417" y="2"/>
                </a:cxn>
                <a:cxn ang="0">
                  <a:pos x="445" y="0"/>
                </a:cxn>
                <a:cxn ang="0">
                  <a:pos x="475" y="2"/>
                </a:cxn>
                <a:cxn ang="0">
                  <a:pos x="502" y="9"/>
                </a:cxn>
                <a:cxn ang="0">
                  <a:pos x="525" y="21"/>
                </a:cxn>
                <a:cxn ang="0">
                  <a:pos x="544" y="37"/>
                </a:cxn>
                <a:cxn ang="0">
                  <a:pos x="559" y="58"/>
                </a:cxn>
                <a:cxn ang="0">
                  <a:pos x="570" y="85"/>
                </a:cxn>
                <a:cxn ang="0">
                  <a:pos x="576" y="116"/>
                </a:cxn>
                <a:cxn ang="0">
                  <a:pos x="578" y="151"/>
                </a:cxn>
                <a:cxn ang="0">
                  <a:pos x="525" y="485"/>
                </a:cxn>
                <a:cxn ang="0">
                  <a:pos x="365" y="266"/>
                </a:cxn>
              </a:cxnLst>
              <a:rect l="0" t="0" r="r" b="b"/>
              <a:pathLst>
                <a:path w="578" h="485">
                  <a:moveTo>
                    <a:pt x="365" y="266"/>
                  </a:moveTo>
                  <a:lnTo>
                    <a:pt x="365" y="485"/>
                  </a:lnTo>
                  <a:lnTo>
                    <a:pt x="250" y="485"/>
                  </a:lnTo>
                  <a:lnTo>
                    <a:pt x="108" y="278"/>
                  </a:lnTo>
                  <a:lnTo>
                    <a:pt x="53" y="278"/>
                  </a:lnTo>
                  <a:lnTo>
                    <a:pt x="53" y="485"/>
                  </a:lnTo>
                  <a:lnTo>
                    <a:pt x="0" y="485"/>
                  </a:lnTo>
                  <a:lnTo>
                    <a:pt x="0" y="6"/>
                  </a:lnTo>
                  <a:lnTo>
                    <a:pt x="109" y="6"/>
                  </a:lnTo>
                  <a:lnTo>
                    <a:pt x="128" y="6"/>
                  </a:lnTo>
                  <a:lnTo>
                    <a:pt x="146" y="8"/>
                  </a:lnTo>
                  <a:lnTo>
                    <a:pt x="162" y="10"/>
                  </a:lnTo>
                  <a:lnTo>
                    <a:pt x="178" y="15"/>
                  </a:lnTo>
                  <a:lnTo>
                    <a:pt x="192" y="19"/>
                  </a:lnTo>
                  <a:lnTo>
                    <a:pt x="205" y="24"/>
                  </a:lnTo>
                  <a:lnTo>
                    <a:pt x="217" y="32"/>
                  </a:lnTo>
                  <a:lnTo>
                    <a:pt x="227" y="39"/>
                  </a:lnTo>
                  <a:lnTo>
                    <a:pt x="237" y="48"/>
                  </a:lnTo>
                  <a:lnTo>
                    <a:pt x="244" y="58"/>
                  </a:lnTo>
                  <a:lnTo>
                    <a:pt x="252" y="69"/>
                  </a:lnTo>
                  <a:lnTo>
                    <a:pt x="257" y="81"/>
                  </a:lnTo>
                  <a:lnTo>
                    <a:pt x="261" y="94"/>
                  </a:lnTo>
                  <a:lnTo>
                    <a:pt x="265" y="108"/>
                  </a:lnTo>
                  <a:lnTo>
                    <a:pt x="266" y="124"/>
                  </a:lnTo>
                  <a:lnTo>
                    <a:pt x="267" y="140"/>
                  </a:lnTo>
                  <a:lnTo>
                    <a:pt x="267" y="156"/>
                  </a:lnTo>
                  <a:lnTo>
                    <a:pt x="265" y="170"/>
                  </a:lnTo>
                  <a:lnTo>
                    <a:pt x="262" y="183"/>
                  </a:lnTo>
                  <a:lnTo>
                    <a:pt x="259" y="194"/>
                  </a:lnTo>
                  <a:lnTo>
                    <a:pt x="255" y="205"/>
                  </a:lnTo>
                  <a:lnTo>
                    <a:pt x="250" y="215"/>
                  </a:lnTo>
                  <a:lnTo>
                    <a:pt x="244" y="223"/>
                  </a:lnTo>
                  <a:lnTo>
                    <a:pt x="238" y="232"/>
                  </a:lnTo>
                  <a:lnTo>
                    <a:pt x="230" y="238"/>
                  </a:lnTo>
                  <a:lnTo>
                    <a:pt x="223" y="245"/>
                  </a:lnTo>
                  <a:lnTo>
                    <a:pt x="215" y="250"/>
                  </a:lnTo>
                  <a:lnTo>
                    <a:pt x="205" y="255"/>
                  </a:lnTo>
                  <a:lnTo>
                    <a:pt x="195" y="259"/>
                  </a:lnTo>
                  <a:lnTo>
                    <a:pt x="186" y="264"/>
                  </a:lnTo>
                  <a:lnTo>
                    <a:pt x="165" y="271"/>
                  </a:lnTo>
                  <a:lnTo>
                    <a:pt x="312" y="481"/>
                  </a:lnTo>
                  <a:lnTo>
                    <a:pt x="312" y="151"/>
                  </a:lnTo>
                  <a:lnTo>
                    <a:pt x="313" y="133"/>
                  </a:lnTo>
                  <a:lnTo>
                    <a:pt x="315" y="116"/>
                  </a:lnTo>
                  <a:lnTo>
                    <a:pt x="318" y="100"/>
                  </a:lnTo>
                  <a:lnTo>
                    <a:pt x="322" y="85"/>
                  </a:lnTo>
                  <a:lnTo>
                    <a:pt x="327" y="71"/>
                  </a:lnTo>
                  <a:lnTo>
                    <a:pt x="334" y="59"/>
                  </a:lnTo>
                  <a:lnTo>
                    <a:pt x="340" y="48"/>
                  </a:lnTo>
                  <a:lnTo>
                    <a:pt x="349" y="38"/>
                  </a:lnTo>
                  <a:lnTo>
                    <a:pt x="358" y="28"/>
                  </a:lnTo>
                  <a:lnTo>
                    <a:pt x="368" y="21"/>
                  </a:lnTo>
                  <a:lnTo>
                    <a:pt x="378" y="15"/>
                  </a:lnTo>
                  <a:lnTo>
                    <a:pt x="390" y="9"/>
                  </a:lnTo>
                  <a:lnTo>
                    <a:pt x="403" y="5"/>
                  </a:lnTo>
                  <a:lnTo>
                    <a:pt x="417" y="2"/>
                  </a:lnTo>
                  <a:lnTo>
                    <a:pt x="431" y="1"/>
                  </a:lnTo>
                  <a:lnTo>
                    <a:pt x="445" y="0"/>
                  </a:lnTo>
                  <a:lnTo>
                    <a:pt x="461" y="1"/>
                  </a:lnTo>
                  <a:lnTo>
                    <a:pt x="475" y="2"/>
                  </a:lnTo>
                  <a:lnTo>
                    <a:pt x="489" y="5"/>
                  </a:lnTo>
                  <a:lnTo>
                    <a:pt x="502" y="9"/>
                  </a:lnTo>
                  <a:lnTo>
                    <a:pt x="514" y="15"/>
                  </a:lnTo>
                  <a:lnTo>
                    <a:pt x="525" y="21"/>
                  </a:lnTo>
                  <a:lnTo>
                    <a:pt x="535" y="28"/>
                  </a:lnTo>
                  <a:lnTo>
                    <a:pt x="544" y="37"/>
                  </a:lnTo>
                  <a:lnTo>
                    <a:pt x="552" y="48"/>
                  </a:lnTo>
                  <a:lnTo>
                    <a:pt x="559" y="58"/>
                  </a:lnTo>
                  <a:lnTo>
                    <a:pt x="565" y="71"/>
                  </a:lnTo>
                  <a:lnTo>
                    <a:pt x="570" y="85"/>
                  </a:lnTo>
                  <a:lnTo>
                    <a:pt x="573" y="100"/>
                  </a:lnTo>
                  <a:lnTo>
                    <a:pt x="576" y="116"/>
                  </a:lnTo>
                  <a:lnTo>
                    <a:pt x="577" y="133"/>
                  </a:lnTo>
                  <a:lnTo>
                    <a:pt x="578" y="151"/>
                  </a:lnTo>
                  <a:lnTo>
                    <a:pt x="578" y="485"/>
                  </a:lnTo>
                  <a:lnTo>
                    <a:pt x="525" y="485"/>
                  </a:lnTo>
                  <a:lnTo>
                    <a:pt x="525" y="266"/>
                  </a:lnTo>
                  <a:lnTo>
                    <a:pt x="365" y="26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8" name="Freeform 84"/>
            <p:cNvSpPr>
              <a:spLocks/>
            </p:cNvSpPr>
            <p:nvPr/>
          </p:nvSpPr>
          <p:spPr bwMode="auto">
            <a:xfrm>
              <a:off x="497" y="1364"/>
              <a:ext cx="23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6" y="166"/>
                </a:cxn>
                <a:cxn ang="0">
                  <a:pos x="76" y="165"/>
                </a:cxn>
                <a:cxn ang="0">
                  <a:pos x="86" y="165"/>
                </a:cxn>
                <a:cxn ang="0">
                  <a:pos x="96" y="164"/>
                </a:cxn>
                <a:cxn ang="0">
                  <a:pos x="104" y="162"/>
                </a:cxn>
                <a:cxn ang="0">
                  <a:pos x="113" y="159"/>
                </a:cxn>
                <a:cxn ang="0">
                  <a:pos x="121" y="156"/>
                </a:cxn>
                <a:cxn ang="0">
                  <a:pos x="129" y="153"/>
                </a:cxn>
                <a:cxn ang="0">
                  <a:pos x="136" y="147"/>
                </a:cxn>
                <a:cxn ang="0">
                  <a:pos x="141" y="142"/>
                </a:cxn>
                <a:cxn ang="0">
                  <a:pos x="148" y="134"/>
                </a:cxn>
                <a:cxn ang="0">
                  <a:pos x="152" y="127"/>
                </a:cxn>
                <a:cxn ang="0">
                  <a:pos x="155" y="117"/>
                </a:cxn>
                <a:cxn ang="0">
                  <a:pos x="158" y="107"/>
                </a:cxn>
                <a:cxn ang="0">
                  <a:pos x="159" y="95"/>
                </a:cxn>
                <a:cxn ang="0">
                  <a:pos x="160" y="82"/>
                </a:cxn>
                <a:cxn ang="0">
                  <a:pos x="160" y="69"/>
                </a:cxn>
                <a:cxn ang="0">
                  <a:pos x="158" y="59"/>
                </a:cxn>
                <a:cxn ang="0">
                  <a:pos x="156" y="49"/>
                </a:cxn>
                <a:cxn ang="0">
                  <a:pos x="153" y="41"/>
                </a:cxn>
                <a:cxn ang="0">
                  <a:pos x="149" y="32"/>
                </a:cxn>
                <a:cxn ang="0">
                  <a:pos x="143" y="26"/>
                </a:cxn>
                <a:cxn ang="0">
                  <a:pos x="138" y="20"/>
                </a:cxn>
                <a:cxn ang="0">
                  <a:pos x="132" y="15"/>
                </a:cxn>
                <a:cxn ang="0">
                  <a:pos x="124" y="11"/>
                </a:cxn>
                <a:cxn ang="0">
                  <a:pos x="116" y="8"/>
                </a:cxn>
                <a:cxn ang="0">
                  <a:pos x="107" y="6"/>
                </a:cxn>
                <a:cxn ang="0">
                  <a:pos x="99" y="3"/>
                </a:cxn>
                <a:cxn ang="0">
                  <a:pos x="89" y="2"/>
                </a:cxn>
                <a:cxn ang="0">
                  <a:pos x="79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0" h="166">
                  <a:moveTo>
                    <a:pt x="0" y="0"/>
                  </a:moveTo>
                  <a:lnTo>
                    <a:pt x="0" y="166"/>
                  </a:lnTo>
                  <a:lnTo>
                    <a:pt x="56" y="166"/>
                  </a:lnTo>
                  <a:lnTo>
                    <a:pt x="76" y="165"/>
                  </a:lnTo>
                  <a:lnTo>
                    <a:pt x="86" y="165"/>
                  </a:lnTo>
                  <a:lnTo>
                    <a:pt x="96" y="164"/>
                  </a:lnTo>
                  <a:lnTo>
                    <a:pt x="104" y="162"/>
                  </a:lnTo>
                  <a:lnTo>
                    <a:pt x="113" y="159"/>
                  </a:lnTo>
                  <a:lnTo>
                    <a:pt x="121" y="156"/>
                  </a:lnTo>
                  <a:lnTo>
                    <a:pt x="129" y="153"/>
                  </a:lnTo>
                  <a:lnTo>
                    <a:pt x="136" y="147"/>
                  </a:lnTo>
                  <a:lnTo>
                    <a:pt x="141" y="142"/>
                  </a:lnTo>
                  <a:lnTo>
                    <a:pt x="148" y="134"/>
                  </a:lnTo>
                  <a:lnTo>
                    <a:pt x="152" y="127"/>
                  </a:lnTo>
                  <a:lnTo>
                    <a:pt x="155" y="117"/>
                  </a:lnTo>
                  <a:lnTo>
                    <a:pt x="158" y="107"/>
                  </a:lnTo>
                  <a:lnTo>
                    <a:pt x="159" y="95"/>
                  </a:lnTo>
                  <a:lnTo>
                    <a:pt x="160" y="82"/>
                  </a:lnTo>
                  <a:lnTo>
                    <a:pt x="160" y="69"/>
                  </a:lnTo>
                  <a:lnTo>
                    <a:pt x="158" y="59"/>
                  </a:lnTo>
                  <a:lnTo>
                    <a:pt x="156" y="49"/>
                  </a:lnTo>
                  <a:lnTo>
                    <a:pt x="153" y="41"/>
                  </a:lnTo>
                  <a:lnTo>
                    <a:pt x="149" y="32"/>
                  </a:lnTo>
                  <a:lnTo>
                    <a:pt x="143" y="26"/>
                  </a:lnTo>
                  <a:lnTo>
                    <a:pt x="138" y="20"/>
                  </a:lnTo>
                  <a:lnTo>
                    <a:pt x="132" y="15"/>
                  </a:lnTo>
                  <a:lnTo>
                    <a:pt x="124" y="11"/>
                  </a:lnTo>
                  <a:lnTo>
                    <a:pt x="116" y="8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2"/>
                  </a:lnTo>
                  <a:lnTo>
                    <a:pt x="79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29" name="Freeform 85"/>
            <p:cNvSpPr>
              <a:spLocks/>
            </p:cNvSpPr>
            <p:nvPr/>
          </p:nvSpPr>
          <p:spPr bwMode="auto">
            <a:xfrm>
              <a:off x="542" y="1363"/>
              <a:ext cx="23" cy="23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0" y="161"/>
                </a:cxn>
                <a:cxn ang="0">
                  <a:pos x="160" y="99"/>
                </a:cxn>
                <a:cxn ang="0">
                  <a:pos x="159" y="76"/>
                </a:cxn>
                <a:cxn ang="0">
                  <a:pos x="158" y="66"/>
                </a:cxn>
                <a:cxn ang="0">
                  <a:pos x="156" y="56"/>
                </a:cxn>
                <a:cxn ang="0">
                  <a:pos x="154" y="48"/>
                </a:cxn>
                <a:cxn ang="0">
                  <a:pos x="151" y="39"/>
                </a:cxn>
                <a:cxn ang="0">
                  <a:pos x="146" y="32"/>
                </a:cxn>
                <a:cxn ang="0">
                  <a:pos x="142" y="25"/>
                </a:cxn>
                <a:cxn ang="0">
                  <a:pos x="137" y="19"/>
                </a:cxn>
                <a:cxn ang="0">
                  <a:pos x="132" y="15"/>
                </a:cxn>
                <a:cxn ang="0">
                  <a:pos x="125" y="9"/>
                </a:cxn>
                <a:cxn ang="0">
                  <a:pos x="118" y="6"/>
                </a:cxn>
                <a:cxn ang="0">
                  <a:pos x="109" y="3"/>
                </a:cxn>
                <a:cxn ang="0">
                  <a:pos x="101" y="2"/>
                </a:cxn>
                <a:cxn ang="0">
                  <a:pos x="91" y="0"/>
                </a:cxn>
                <a:cxn ang="0">
                  <a:pos x="80" y="0"/>
                </a:cxn>
                <a:cxn ang="0">
                  <a:pos x="70" y="0"/>
                </a:cxn>
                <a:cxn ang="0">
                  <a:pos x="60" y="1"/>
                </a:cxn>
                <a:cxn ang="0">
                  <a:pos x="52" y="3"/>
                </a:cxn>
                <a:cxn ang="0">
                  <a:pos x="43" y="6"/>
                </a:cxn>
                <a:cxn ang="0">
                  <a:pos x="36" y="9"/>
                </a:cxn>
                <a:cxn ang="0">
                  <a:pos x="29" y="14"/>
                </a:cxn>
                <a:cxn ang="0">
                  <a:pos x="24" y="19"/>
                </a:cxn>
                <a:cxn ang="0">
                  <a:pos x="19" y="25"/>
                </a:cxn>
                <a:cxn ang="0">
                  <a:pos x="13" y="32"/>
                </a:cxn>
                <a:cxn ang="0">
                  <a:pos x="10" y="39"/>
                </a:cxn>
                <a:cxn ang="0">
                  <a:pos x="7" y="47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99"/>
                </a:cxn>
                <a:cxn ang="0">
                  <a:pos x="0" y="161"/>
                </a:cxn>
              </a:cxnLst>
              <a:rect l="0" t="0" r="r" b="b"/>
              <a:pathLst>
                <a:path w="160" h="161">
                  <a:moveTo>
                    <a:pt x="0" y="161"/>
                  </a:moveTo>
                  <a:lnTo>
                    <a:pt x="160" y="161"/>
                  </a:lnTo>
                  <a:lnTo>
                    <a:pt x="160" y="99"/>
                  </a:lnTo>
                  <a:lnTo>
                    <a:pt x="159" y="76"/>
                  </a:lnTo>
                  <a:lnTo>
                    <a:pt x="158" y="66"/>
                  </a:lnTo>
                  <a:lnTo>
                    <a:pt x="156" y="56"/>
                  </a:lnTo>
                  <a:lnTo>
                    <a:pt x="154" y="48"/>
                  </a:lnTo>
                  <a:lnTo>
                    <a:pt x="151" y="39"/>
                  </a:lnTo>
                  <a:lnTo>
                    <a:pt x="146" y="32"/>
                  </a:lnTo>
                  <a:lnTo>
                    <a:pt x="142" y="25"/>
                  </a:lnTo>
                  <a:lnTo>
                    <a:pt x="137" y="19"/>
                  </a:lnTo>
                  <a:lnTo>
                    <a:pt x="132" y="15"/>
                  </a:lnTo>
                  <a:lnTo>
                    <a:pt x="125" y="9"/>
                  </a:lnTo>
                  <a:lnTo>
                    <a:pt x="118" y="6"/>
                  </a:lnTo>
                  <a:lnTo>
                    <a:pt x="109" y="3"/>
                  </a:lnTo>
                  <a:lnTo>
                    <a:pt x="101" y="2"/>
                  </a:lnTo>
                  <a:lnTo>
                    <a:pt x="91" y="0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3" y="6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4" y="19"/>
                  </a:lnTo>
                  <a:lnTo>
                    <a:pt x="19" y="25"/>
                  </a:lnTo>
                  <a:lnTo>
                    <a:pt x="13" y="32"/>
                  </a:lnTo>
                  <a:lnTo>
                    <a:pt x="10" y="39"/>
                  </a:lnTo>
                  <a:lnTo>
                    <a:pt x="7" y="47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0" y="161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0" name="Freeform 86"/>
            <p:cNvSpPr>
              <a:spLocks/>
            </p:cNvSpPr>
            <p:nvPr/>
          </p:nvSpPr>
          <p:spPr bwMode="auto">
            <a:xfrm>
              <a:off x="405" y="1356"/>
              <a:ext cx="38" cy="69"/>
            </a:xfrm>
            <a:custGeom>
              <a:avLst/>
              <a:gdLst/>
              <a:ahLst/>
              <a:cxnLst>
                <a:cxn ang="0">
                  <a:pos x="0" y="47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36" y="0"/>
                </a:cxn>
                <a:cxn ang="0">
                  <a:pos x="154" y="2"/>
                </a:cxn>
                <a:cxn ang="0">
                  <a:pos x="170" y="4"/>
                </a:cxn>
                <a:cxn ang="0">
                  <a:pos x="185" y="7"/>
                </a:cxn>
                <a:cxn ang="0">
                  <a:pos x="199" y="13"/>
                </a:cxn>
                <a:cxn ang="0">
                  <a:pos x="212" y="18"/>
                </a:cxn>
                <a:cxn ang="0">
                  <a:pos x="222" y="26"/>
                </a:cxn>
                <a:cxn ang="0">
                  <a:pos x="232" y="34"/>
                </a:cxn>
                <a:cxn ang="0">
                  <a:pos x="240" y="45"/>
                </a:cxn>
                <a:cxn ang="0">
                  <a:pos x="247" y="56"/>
                </a:cxn>
                <a:cxn ang="0">
                  <a:pos x="253" y="69"/>
                </a:cxn>
                <a:cxn ang="0">
                  <a:pos x="257" y="85"/>
                </a:cxn>
                <a:cxn ang="0">
                  <a:pos x="262" y="102"/>
                </a:cxn>
                <a:cxn ang="0">
                  <a:pos x="264" y="121"/>
                </a:cxn>
                <a:cxn ang="0">
                  <a:pos x="266" y="142"/>
                </a:cxn>
                <a:cxn ang="0">
                  <a:pos x="266" y="165"/>
                </a:cxn>
                <a:cxn ang="0">
                  <a:pos x="266" y="314"/>
                </a:cxn>
                <a:cxn ang="0">
                  <a:pos x="264" y="359"/>
                </a:cxn>
                <a:cxn ang="0">
                  <a:pos x="262" y="378"/>
                </a:cxn>
                <a:cxn ang="0">
                  <a:pos x="257" y="395"/>
                </a:cxn>
                <a:cxn ang="0">
                  <a:pos x="253" y="410"/>
                </a:cxn>
                <a:cxn ang="0">
                  <a:pos x="247" y="424"/>
                </a:cxn>
                <a:cxn ang="0">
                  <a:pos x="240" y="436"/>
                </a:cxn>
                <a:cxn ang="0">
                  <a:pos x="232" y="445"/>
                </a:cxn>
                <a:cxn ang="0">
                  <a:pos x="222" y="454"/>
                </a:cxn>
                <a:cxn ang="0">
                  <a:pos x="212" y="461"/>
                </a:cxn>
                <a:cxn ang="0">
                  <a:pos x="199" y="467"/>
                </a:cxn>
                <a:cxn ang="0">
                  <a:pos x="185" y="472"/>
                </a:cxn>
                <a:cxn ang="0">
                  <a:pos x="170" y="475"/>
                </a:cxn>
                <a:cxn ang="0">
                  <a:pos x="154" y="477"/>
                </a:cxn>
                <a:cxn ang="0">
                  <a:pos x="136" y="479"/>
                </a:cxn>
                <a:cxn ang="0">
                  <a:pos x="117" y="479"/>
                </a:cxn>
                <a:cxn ang="0">
                  <a:pos x="0" y="479"/>
                </a:cxn>
              </a:cxnLst>
              <a:rect l="0" t="0" r="r" b="b"/>
              <a:pathLst>
                <a:path w="266" h="479">
                  <a:moveTo>
                    <a:pt x="0" y="479"/>
                  </a:moveTo>
                  <a:lnTo>
                    <a:pt x="0" y="0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54" y="2"/>
                  </a:lnTo>
                  <a:lnTo>
                    <a:pt x="170" y="4"/>
                  </a:lnTo>
                  <a:lnTo>
                    <a:pt x="185" y="7"/>
                  </a:lnTo>
                  <a:lnTo>
                    <a:pt x="199" y="13"/>
                  </a:lnTo>
                  <a:lnTo>
                    <a:pt x="212" y="18"/>
                  </a:lnTo>
                  <a:lnTo>
                    <a:pt x="222" y="26"/>
                  </a:lnTo>
                  <a:lnTo>
                    <a:pt x="232" y="34"/>
                  </a:lnTo>
                  <a:lnTo>
                    <a:pt x="240" y="45"/>
                  </a:lnTo>
                  <a:lnTo>
                    <a:pt x="247" y="56"/>
                  </a:lnTo>
                  <a:lnTo>
                    <a:pt x="253" y="69"/>
                  </a:lnTo>
                  <a:lnTo>
                    <a:pt x="257" y="85"/>
                  </a:lnTo>
                  <a:lnTo>
                    <a:pt x="262" y="102"/>
                  </a:lnTo>
                  <a:lnTo>
                    <a:pt x="264" y="121"/>
                  </a:lnTo>
                  <a:lnTo>
                    <a:pt x="266" y="142"/>
                  </a:lnTo>
                  <a:lnTo>
                    <a:pt x="266" y="165"/>
                  </a:lnTo>
                  <a:lnTo>
                    <a:pt x="266" y="314"/>
                  </a:lnTo>
                  <a:lnTo>
                    <a:pt x="264" y="359"/>
                  </a:lnTo>
                  <a:lnTo>
                    <a:pt x="262" y="378"/>
                  </a:lnTo>
                  <a:lnTo>
                    <a:pt x="257" y="395"/>
                  </a:lnTo>
                  <a:lnTo>
                    <a:pt x="253" y="410"/>
                  </a:lnTo>
                  <a:lnTo>
                    <a:pt x="247" y="424"/>
                  </a:lnTo>
                  <a:lnTo>
                    <a:pt x="240" y="436"/>
                  </a:lnTo>
                  <a:lnTo>
                    <a:pt x="232" y="445"/>
                  </a:lnTo>
                  <a:lnTo>
                    <a:pt x="222" y="454"/>
                  </a:lnTo>
                  <a:lnTo>
                    <a:pt x="212" y="461"/>
                  </a:lnTo>
                  <a:lnTo>
                    <a:pt x="199" y="467"/>
                  </a:lnTo>
                  <a:lnTo>
                    <a:pt x="185" y="472"/>
                  </a:lnTo>
                  <a:lnTo>
                    <a:pt x="170" y="475"/>
                  </a:lnTo>
                  <a:lnTo>
                    <a:pt x="154" y="477"/>
                  </a:lnTo>
                  <a:lnTo>
                    <a:pt x="136" y="479"/>
                  </a:lnTo>
                  <a:lnTo>
                    <a:pt x="117" y="479"/>
                  </a:lnTo>
                  <a:lnTo>
                    <a:pt x="0" y="479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1" name="Freeform 87"/>
            <p:cNvSpPr>
              <a:spLocks/>
            </p:cNvSpPr>
            <p:nvPr/>
          </p:nvSpPr>
          <p:spPr bwMode="auto">
            <a:xfrm>
              <a:off x="413" y="1364"/>
              <a:ext cx="23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3"/>
                </a:cxn>
                <a:cxn ang="0">
                  <a:pos x="70" y="373"/>
                </a:cxn>
                <a:cxn ang="0">
                  <a:pos x="83" y="373"/>
                </a:cxn>
                <a:cxn ang="0">
                  <a:pos x="95" y="372"/>
                </a:cxn>
                <a:cxn ang="0">
                  <a:pos x="105" y="370"/>
                </a:cxn>
                <a:cxn ang="0">
                  <a:pos x="115" y="367"/>
                </a:cxn>
                <a:cxn ang="0">
                  <a:pos x="124" y="363"/>
                </a:cxn>
                <a:cxn ang="0">
                  <a:pos x="130" y="359"/>
                </a:cxn>
                <a:cxn ang="0">
                  <a:pos x="136" y="355"/>
                </a:cxn>
                <a:cxn ang="0">
                  <a:pos x="143" y="348"/>
                </a:cxn>
                <a:cxn ang="0">
                  <a:pos x="147" y="342"/>
                </a:cxn>
                <a:cxn ang="0">
                  <a:pos x="150" y="335"/>
                </a:cxn>
                <a:cxn ang="0">
                  <a:pos x="153" y="326"/>
                </a:cxn>
                <a:cxn ang="0">
                  <a:pos x="155" y="317"/>
                </a:cxn>
                <a:cxn ang="0">
                  <a:pos x="158" y="306"/>
                </a:cxn>
                <a:cxn ang="0">
                  <a:pos x="159" y="295"/>
                </a:cxn>
                <a:cxn ang="0">
                  <a:pos x="160" y="270"/>
                </a:cxn>
                <a:cxn ang="0">
                  <a:pos x="160" y="104"/>
                </a:cxn>
                <a:cxn ang="0">
                  <a:pos x="159" y="77"/>
                </a:cxn>
                <a:cxn ang="0">
                  <a:pos x="158" y="65"/>
                </a:cxn>
                <a:cxn ang="0">
                  <a:pos x="155" y="55"/>
                </a:cxn>
                <a:cxn ang="0">
                  <a:pos x="153" y="46"/>
                </a:cxn>
                <a:cxn ang="0">
                  <a:pos x="150" y="38"/>
                </a:cxn>
                <a:cxn ang="0">
                  <a:pos x="146" y="30"/>
                </a:cxn>
                <a:cxn ang="0">
                  <a:pos x="141" y="24"/>
                </a:cxn>
                <a:cxn ang="0">
                  <a:pos x="135" y="17"/>
                </a:cxn>
                <a:cxn ang="0">
                  <a:pos x="129" y="13"/>
                </a:cxn>
                <a:cxn ang="0">
                  <a:pos x="121" y="9"/>
                </a:cxn>
                <a:cxn ang="0">
                  <a:pos x="114" y="6"/>
                </a:cxn>
                <a:cxn ang="0">
                  <a:pos x="104" y="3"/>
                </a:cxn>
                <a:cxn ang="0">
                  <a:pos x="94" y="1"/>
                </a:cxn>
                <a:cxn ang="0">
                  <a:pos x="83" y="0"/>
                </a:cxn>
                <a:cxn ang="0">
                  <a:pos x="70" y="0"/>
                </a:cxn>
                <a:cxn ang="0">
                  <a:pos x="0" y="0"/>
                </a:cxn>
              </a:cxnLst>
              <a:rect l="0" t="0" r="r" b="b"/>
              <a:pathLst>
                <a:path w="160" h="373">
                  <a:moveTo>
                    <a:pt x="0" y="0"/>
                  </a:moveTo>
                  <a:lnTo>
                    <a:pt x="0" y="373"/>
                  </a:lnTo>
                  <a:lnTo>
                    <a:pt x="70" y="373"/>
                  </a:lnTo>
                  <a:lnTo>
                    <a:pt x="83" y="373"/>
                  </a:lnTo>
                  <a:lnTo>
                    <a:pt x="95" y="372"/>
                  </a:lnTo>
                  <a:lnTo>
                    <a:pt x="105" y="370"/>
                  </a:lnTo>
                  <a:lnTo>
                    <a:pt x="115" y="367"/>
                  </a:lnTo>
                  <a:lnTo>
                    <a:pt x="124" y="363"/>
                  </a:lnTo>
                  <a:lnTo>
                    <a:pt x="130" y="359"/>
                  </a:lnTo>
                  <a:lnTo>
                    <a:pt x="136" y="355"/>
                  </a:lnTo>
                  <a:lnTo>
                    <a:pt x="143" y="348"/>
                  </a:lnTo>
                  <a:lnTo>
                    <a:pt x="147" y="342"/>
                  </a:lnTo>
                  <a:lnTo>
                    <a:pt x="150" y="335"/>
                  </a:lnTo>
                  <a:lnTo>
                    <a:pt x="153" y="326"/>
                  </a:lnTo>
                  <a:lnTo>
                    <a:pt x="155" y="317"/>
                  </a:lnTo>
                  <a:lnTo>
                    <a:pt x="158" y="306"/>
                  </a:lnTo>
                  <a:lnTo>
                    <a:pt x="159" y="295"/>
                  </a:lnTo>
                  <a:lnTo>
                    <a:pt x="160" y="270"/>
                  </a:lnTo>
                  <a:lnTo>
                    <a:pt x="160" y="104"/>
                  </a:lnTo>
                  <a:lnTo>
                    <a:pt x="159" y="77"/>
                  </a:lnTo>
                  <a:lnTo>
                    <a:pt x="158" y="65"/>
                  </a:lnTo>
                  <a:lnTo>
                    <a:pt x="155" y="55"/>
                  </a:lnTo>
                  <a:lnTo>
                    <a:pt x="153" y="46"/>
                  </a:lnTo>
                  <a:lnTo>
                    <a:pt x="150" y="38"/>
                  </a:lnTo>
                  <a:lnTo>
                    <a:pt x="146" y="30"/>
                  </a:lnTo>
                  <a:lnTo>
                    <a:pt x="141" y="24"/>
                  </a:lnTo>
                  <a:lnTo>
                    <a:pt x="135" y="17"/>
                  </a:lnTo>
                  <a:lnTo>
                    <a:pt x="129" y="13"/>
                  </a:lnTo>
                  <a:lnTo>
                    <a:pt x="121" y="9"/>
                  </a:lnTo>
                  <a:lnTo>
                    <a:pt x="114" y="6"/>
                  </a:lnTo>
                  <a:lnTo>
                    <a:pt x="104" y="3"/>
                  </a:lnTo>
                  <a:lnTo>
                    <a:pt x="94" y="1"/>
                  </a:lnTo>
                  <a:lnTo>
                    <a:pt x="83" y="0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2" name="Freeform 88"/>
            <p:cNvSpPr>
              <a:spLocks/>
            </p:cNvSpPr>
            <p:nvPr/>
          </p:nvSpPr>
          <p:spPr bwMode="auto">
            <a:xfrm>
              <a:off x="482" y="1464"/>
              <a:ext cx="80" cy="68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396" y="0"/>
                </a:cxn>
                <a:cxn ang="0">
                  <a:pos x="430" y="4"/>
                </a:cxn>
                <a:cxn ang="0">
                  <a:pos x="460" y="13"/>
                </a:cxn>
                <a:cxn ang="0">
                  <a:pos x="484" y="26"/>
                </a:cxn>
                <a:cxn ang="0">
                  <a:pos x="505" y="41"/>
                </a:cxn>
                <a:cxn ang="0">
                  <a:pos x="520" y="63"/>
                </a:cxn>
                <a:cxn ang="0">
                  <a:pos x="529" y="88"/>
                </a:cxn>
                <a:cxn ang="0">
                  <a:pos x="533" y="118"/>
                </a:cxn>
                <a:cxn ang="0">
                  <a:pos x="534" y="149"/>
                </a:cxn>
                <a:cxn ang="0">
                  <a:pos x="530" y="177"/>
                </a:cxn>
                <a:cxn ang="0">
                  <a:pos x="523" y="199"/>
                </a:cxn>
                <a:cxn ang="0">
                  <a:pos x="512" y="217"/>
                </a:cxn>
                <a:cxn ang="0">
                  <a:pos x="498" y="232"/>
                </a:cxn>
                <a:cxn ang="0">
                  <a:pos x="482" y="244"/>
                </a:cxn>
                <a:cxn ang="0">
                  <a:pos x="463" y="253"/>
                </a:cxn>
                <a:cxn ang="0">
                  <a:pos x="432" y="264"/>
                </a:cxn>
                <a:cxn ang="0">
                  <a:pos x="495" y="479"/>
                </a:cxn>
                <a:cxn ang="0">
                  <a:pos x="321" y="272"/>
                </a:cxn>
                <a:cxn ang="0">
                  <a:pos x="149" y="479"/>
                </a:cxn>
                <a:cxn ang="0">
                  <a:pos x="114" y="477"/>
                </a:cxn>
                <a:cxn ang="0">
                  <a:pos x="84" y="470"/>
                </a:cxn>
                <a:cxn ang="0">
                  <a:pos x="59" y="458"/>
                </a:cxn>
                <a:cxn ang="0">
                  <a:pos x="37" y="441"/>
                </a:cxn>
                <a:cxn ang="0">
                  <a:pos x="22" y="420"/>
                </a:cxn>
                <a:cxn ang="0">
                  <a:pos x="10" y="394"/>
                </a:cxn>
                <a:cxn ang="0">
                  <a:pos x="2" y="364"/>
                </a:cxn>
                <a:cxn ang="0">
                  <a:pos x="0" y="329"/>
                </a:cxn>
                <a:cxn ang="0">
                  <a:pos x="1" y="132"/>
                </a:cxn>
                <a:cxn ang="0">
                  <a:pos x="6" y="100"/>
                </a:cxn>
                <a:cxn ang="0">
                  <a:pos x="15" y="72"/>
                </a:cxn>
                <a:cxn ang="0">
                  <a:pos x="29" y="48"/>
                </a:cxn>
                <a:cxn ang="0">
                  <a:pos x="47" y="30"/>
                </a:cxn>
                <a:cxn ang="0">
                  <a:pos x="69" y="15"/>
                </a:cxn>
                <a:cxn ang="0">
                  <a:pos x="96" y="5"/>
                </a:cxn>
                <a:cxn ang="0">
                  <a:pos x="128" y="1"/>
                </a:cxn>
                <a:cxn ang="0">
                  <a:pos x="223" y="0"/>
                </a:cxn>
                <a:cxn ang="0">
                  <a:pos x="146" y="53"/>
                </a:cxn>
                <a:cxn ang="0">
                  <a:pos x="123" y="54"/>
                </a:cxn>
                <a:cxn ang="0">
                  <a:pos x="102" y="60"/>
                </a:cxn>
                <a:cxn ang="0">
                  <a:pos x="86" y="67"/>
                </a:cxn>
                <a:cxn ang="0">
                  <a:pos x="75" y="78"/>
                </a:cxn>
                <a:cxn ang="0">
                  <a:pos x="65" y="90"/>
                </a:cxn>
                <a:cxn ang="0">
                  <a:pos x="59" y="108"/>
                </a:cxn>
                <a:cxn ang="0">
                  <a:pos x="55" y="128"/>
                </a:cxn>
                <a:cxn ang="0">
                  <a:pos x="53" y="150"/>
                </a:cxn>
                <a:cxn ang="0">
                  <a:pos x="223" y="207"/>
                </a:cxn>
                <a:cxn ang="0">
                  <a:pos x="53" y="260"/>
                </a:cxn>
                <a:cxn ang="0">
                  <a:pos x="53" y="341"/>
                </a:cxn>
                <a:cxn ang="0">
                  <a:pos x="57" y="362"/>
                </a:cxn>
                <a:cxn ang="0">
                  <a:pos x="62" y="380"/>
                </a:cxn>
                <a:cxn ang="0">
                  <a:pos x="69" y="395"/>
                </a:cxn>
                <a:cxn ang="0">
                  <a:pos x="80" y="407"/>
                </a:cxn>
                <a:cxn ang="0">
                  <a:pos x="93" y="416"/>
                </a:cxn>
                <a:cxn ang="0">
                  <a:pos x="108" y="423"/>
                </a:cxn>
                <a:cxn ang="0">
                  <a:pos x="127" y="426"/>
                </a:cxn>
                <a:cxn ang="0">
                  <a:pos x="267" y="426"/>
                </a:cxn>
              </a:cxnLst>
              <a:rect l="0" t="0" r="r" b="b"/>
              <a:pathLst>
                <a:path w="561" h="479">
                  <a:moveTo>
                    <a:pt x="267" y="426"/>
                  </a:moveTo>
                  <a:lnTo>
                    <a:pt x="267" y="0"/>
                  </a:lnTo>
                  <a:lnTo>
                    <a:pt x="377" y="0"/>
                  </a:lnTo>
                  <a:lnTo>
                    <a:pt x="396" y="0"/>
                  </a:lnTo>
                  <a:lnTo>
                    <a:pt x="414" y="2"/>
                  </a:lnTo>
                  <a:lnTo>
                    <a:pt x="430" y="4"/>
                  </a:lnTo>
                  <a:lnTo>
                    <a:pt x="446" y="8"/>
                  </a:lnTo>
                  <a:lnTo>
                    <a:pt x="460" y="13"/>
                  </a:lnTo>
                  <a:lnTo>
                    <a:pt x="473" y="18"/>
                  </a:lnTo>
                  <a:lnTo>
                    <a:pt x="484" y="26"/>
                  </a:lnTo>
                  <a:lnTo>
                    <a:pt x="495" y="33"/>
                  </a:lnTo>
                  <a:lnTo>
                    <a:pt x="505" y="41"/>
                  </a:lnTo>
                  <a:lnTo>
                    <a:pt x="512" y="52"/>
                  </a:lnTo>
                  <a:lnTo>
                    <a:pt x="520" y="63"/>
                  </a:lnTo>
                  <a:lnTo>
                    <a:pt x="525" y="75"/>
                  </a:lnTo>
                  <a:lnTo>
                    <a:pt x="529" y="88"/>
                  </a:lnTo>
                  <a:lnTo>
                    <a:pt x="532" y="102"/>
                  </a:lnTo>
                  <a:lnTo>
                    <a:pt x="533" y="118"/>
                  </a:lnTo>
                  <a:lnTo>
                    <a:pt x="534" y="134"/>
                  </a:lnTo>
                  <a:lnTo>
                    <a:pt x="534" y="149"/>
                  </a:lnTo>
                  <a:lnTo>
                    <a:pt x="532" y="164"/>
                  </a:lnTo>
                  <a:lnTo>
                    <a:pt x="530" y="177"/>
                  </a:lnTo>
                  <a:lnTo>
                    <a:pt x="527" y="188"/>
                  </a:lnTo>
                  <a:lnTo>
                    <a:pt x="523" y="199"/>
                  </a:lnTo>
                  <a:lnTo>
                    <a:pt x="517" y="209"/>
                  </a:lnTo>
                  <a:lnTo>
                    <a:pt x="512" y="217"/>
                  </a:lnTo>
                  <a:lnTo>
                    <a:pt x="506" y="225"/>
                  </a:lnTo>
                  <a:lnTo>
                    <a:pt x="498" y="232"/>
                  </a:lnTo>
                  <a:lnTo>
                    <a:pt x="491" y="237"/>
                  </a:lnTo>
                  <a:lnTo>
                    <a:pt x="482" y="244"/>
                  </a:lnTo>
                  <a:lnTo>
                    <a:pt x="473" y="248"/>
                  </a:lnTo>
                  <a:lnTo>
                    <a:pt x="463" y="253"/>
                  </a:lnTo>
                  <a:lnTo>
                    <a:pt x="454" y="257"/>
                  </a:lnTo>
                  <a:lnTo>
                    <a:pt x="432" y="264"/>
                  </a:lnTo>
                  <a:lnTo>
                    <a:pt x="561" y="479"/>
                  </a:lnTo>
                  <a:lnTo>
                    <a:pt x="495" y="479"/>
                  </a:lnTo>
                  <a:lnTo>
                    <a:pt x="376" y="272"/>
                  </a:lnTo>
                  <a:lnTo>
                    <a:pt x="321" y="272"/>
                  </a:lnTo>
                  <a:lnTo>
                    <a:pt x="321" y="479"/>
                  </a:lnTo>
                  <a:lnTo>
                    <a:pt x="149" y="479"/>
                  </a:lnTo>
                  <a:lnTo>
                    <a:pt x="131" y="478"/>
                  </a:lnTo>
                  <a:lnTo>
                    <a:pt x="114" y="477"/>
                  </a:lnTo>
                  <a:lnTo>
                    <a:pt x="99" y="474"/>
                  </a:lnTo>
                  <a:lnTo>
                    <a:pt x="84" y="470"/>
                  </a:lnTo>
                  <a:lnTo>
                    <a:pt x="70" y="464"/>
                  </a:lnTo>
                  <a:lnTo>
                    <a:pt x="59" y="458"/>
                  </a:lnTo>
                  <a:lnTo>
                    <a:pt x="47" y="450"/>
                  </a:lnTo>
                  <a:lnTo>
                    <a:pt x="37" y="441"/>
                  </a:lnTo>
                  <a:lnTo>
                    <a:pt x="29" y="431"/>
                  </a:lnTo>
                  <a:lnTo>
                    <a:pt x="22" y="420"/>
                  </a:lnTo>
                  <a:lnTo>
                    <a:pt x="15" y="408"/>
                  </a:lnTo>
                  <a:lnTo>
                    <a:pt x="10" y="394"/>
                  </a:lnTo>
                  <a:lnTo>
                    <a:pt x="6" y="380"/>
                  </a:lnTo>
                  <a:lnTo>
                    <a:pt x="2" y="364"/>
                  </a:lnTo>
                  <a:lnTo>
                    <a:pt x="1" y="347"/>
                  </a:lnTo>
                  <a:lnTo>
                    <a:pt x="0" y="329"/>
                  </a:lnTo>
                  <a:lnTo>
                    <a:pt x="0" y="150"/>
                  </a:lnTo>
                  <a:lnTo>
                    <a:pt x="1" y="132"/>
                  </a:lnTo>
                  <a:lnTo>
                    <a:pt x="2" y="116"/>
                  </a:lnTo>
                  <a:lnTo>
                    <a:pt x="6" y="100"/>
                  </a:lnTo>
                  <a:lnTo>
                    <a:pt x="10" y="85"/>
                  </a:lnTo>
                  <a:lnTo>
                    <a:pt x="15" y="72"/>
                  </a:lnTo>
                  <a:lnTo>
                    <a:pt x="22" y="60"/>
                  </a:lnTo>
                  <a:lnTo>
                    <a:pt x="29" y="48"/>
                  </a:lnTo>
                  <a:lnTo>
                    <a:pt x="37" y="38"/>
                  </a:lnTo>
                  <a:lnTo>
                    <a:pt x="47" y="30"/>
                  </a:lnTo>
                  <a:lnTo>
                    <a:pt x="58" y="21"/>
                  </a:lnTo>
                  <a:lnTo>
                    <a:pt x="69" y="15"/>
                  </a:lnTo>
                  <a:lnTo>
                    <a:pt x="82" y="10"/>
                  </a:lnTo>
                  <a:lnTo>
                    <a:pt x="96" y="5"/>
                  </a:lnTo>
                  <a:lnTo>
                    <a:pt x="112" y="2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223" y="0"/>
                  </a:lnTo>
                  <a:lnTo>
                    <a:pt x="223" y="53"/>
                  </a:lnTo>
                  <a:lnTo>
                    <a:pt x="146" y="53"/>
                  </a:lnTo>
                  <a:lnTo>
                    <a:pt x="133" y="53"/>
                  </a:lnTo>
                  <a:lnTo>
                    <a:pt x="123" y="54"/>
                  </a:lnTo>
                  <a:lnTo>
                    <a:pt x="112" y="56"/>
                  </a:lnTo>
                  <a:lnTo>
                    <a:pt x="102" y="60"/>
                  </a:lnTo>
                  <a:lnTo>
                    <a:pt x="94" y="63"/>
                  </a:lnTo>
                  <a:lnTo>
                    <a:pt x="86" y="67"/>
                  </a:lnTo>
                  <a:lnTo>
                    <a:pt x="80" y="71"/>
                  </a:lnTo>
                  <a:lnTo>
                    <a:pt x="75" y="78"/>
                  </a:lnTo>
                  <a:lnTo>
                    <a:pt x="69" y="84"/>
                  </a:lnTo>
                  <a:lnTo>
                    <a:pt x="65" y="90"/>
                  </a:lnTo>
                  <a:lnTo>
                    <a:pt x="61" y="99"/>
                  </a:lnTo>
                  <a:lnTo>
                    <a:pt x="59" y="108"/>
                  </a:lnTo>
                  <a:lnTo>
                    <a:pt x="57" y="117"/>
                  </a:lnTo>
                  <a:lnTo>
                    <a:pt x="55" y="128"/>
                  </a:lnTo>
                  <a:lnTo>
                    <a:pt x="53" y="138"/>
                  </a:lnTo>
                  <a:lnTo>
                    <a:pt x="53" y="150"/>
                  </a:lnTo>
                  <a:lnTo>
                    <a:pt x="53" y="207"/>
                  </a:lnTo>
                  <a:lnTo>
                    <a:pt x="223" y="207"/>
                  </a:lnTo>
                  <a:lnTo>
                    <a:pt x="223" y="260"/>
                  </a:lnTo>
                  <a:lnTo>
                    <a:pt x="53" y="260"/>
                  </a:lnTo>
                  <a:lnTo>
                    <a:pt x="53" y="329"/>
                  </a:lnTo>
                  <a:lnTo>
                    <a:pt x="53" y="341"/>
                  </a:lnTo>
                  <a:lnTo>
                    <a:pt x="55" y="351"/>
                  </a:lnTo>
                  <a:lnTo>
                    <a:pt x="57" y="362"/>
                  </a:lnTo>
                  <a:lnTo>
                    <a:pt x="59" y="372"/>
                  </a:lnTo>
                  <a:lnTo>
                    <a:pt x="62" y="380"/>
                  </a:lnTo>
                  <a:lnTo>
                    <a:pt x="65" y="388"/>
                  </a:lnTo>
                  <a:lnTo>
                    <a:pt x="69" y="395"/>
                  </a:lnTo>
                  <a:lnTo>
                    <a:pt x="75" y="401"/>
                  </a:lnTo>
                  <a:lnTo>
                    <a:pt x="80" y="407"/>
                  </a:lnTo>
                  <a:lnTo>
                    <a:pt x="85" y="412"/>
                  </a:lnTo>
                  <a:lnTo>
                    <a:pt x="93" y="416"/>
                  </a:lnTo>
                  <a:lnTo>
                    <a:pt x="100" y="420"/>
                  </a:lnTo>
                  <a:lnTo>
                    <a:pt x="108" y="423"/>
                  </a:lnTo>
                  <a:lnTo>
                    <a:pt x="117" y="425"/>
                  </a:lnTo>
                  <a:lnTo>
                    <a:pt x="127" y="426"/>
                  </a:lnTo>
                  <a:lnTo>
                    <a:pt x="136" y="426"/>
                  </a:lnTo>
                  <a:lnTo>
                    <a:pt x="267" y="42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3" name="Freeform 89"/>
            <p:cNvSpPr>
              <a:spLocks/>
            </p:cNvSpPr>
            <p:nvPr/>
          </p:nvSpPr>
          <p:spPr bwMode="auto">
            <a:xfrm>
              <a:off x="528" y="1471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6"/>
                </a:cxn>
                <a:cxn ang="0">
                  <a:pos x="56" y="166"/>
                </a:cxn>
                <a:cxn ang="0">
                  <a:pos x="76" y="165"/>
                </a:cxn>
                <a:cxn ang="0">
                  <a:pos x="86" y="165"/>
                </a:cxn>
                <a:cxn ang="0">
                  <a:pos x="95" y="164"/>
                </a:cxn>
                <a:cxn ang="0">
                  <a:pos x="104" y="162"/>
                </a:cxn>
                <a:cxn ang="0">
                  <a:pos x="112" y="159"/>
                </a:cxn>
                <a:cxn ang="0">
                  <a:pos x="121" y="156"/>
                </a:cxn>
                <a:cxn ang="0">
                  <a:pos x="128" y="152"/>
                </a:cxn>
                <a:cxn ang="0">
                  <a:pos x="136" y="147"/>
                </a:cxn>
                <a:cxn ang="0">
                  <a:pos x="141" y="142"/>
                </a:cxn>
                <a:cxn ang="0">
                  <a:pos x="147" y="134"/>
                </a:cxn>
                <a:cxn ang="0">
                  <a:pos x="152" y="127"/>
                </a:cxn>
                <a:cxn ang="0">
                  <a:pos x="155" y="117"/>
                </a:cxn>
                <a:cxn ang="0">
                  <a:pos x="158" y="107"/>
                </a:cxn>
                <a:cxn ang="0">
                  <a:pos x="159" y="95"/>
                </a:cxn>
                <a:cxn ang="0">
                  <a:pos x="160" y="82"/>
                </a:cxn>
                <a:cxn ang="0">
                  <a:pos x="160" y="69"/>
                </a:cxn>
                <a:cxn ang="0">
                  <a:pos x="158" y="59"/>
                </a:cxn>
                <a:cxn ang="0">
                  <a:pos x="156" y="49"/>
                </a:cxn>
                <a:cxn ang="0">
                  <a:pos x="153" y="41"/>
                </a:cxn>
                <a:cxn ang="0">
                  <a:pos x="149" y="32"/>
                </a:cxn>
                <a:cxn ang="0">
                  <a:pos x="143" y="26"/>
                </a:cxn>
                <a:cxn ang="0">
                  <a:pos x="138" y="20"/>
                </a:cxn>
                <a:cxn ang="0">
                  <a:pos x="132" y="15"/>
                </a:cxn>
                <a:cxn ang="0">
                  <a:pos x="124" y="11"/>
                </a:cxn>
                <a:cxn ang="0">
                  <a:pos x="116" y="8"/>
                </a:cxn>
                <a:cxn ang="0">
                  <a:pos x="107" y="6"/>
                </a:cxn>
                <a:cxn ang="0">
                  <a:pos x="99" y="3"/>
                </a:cxn>
                <a:cxn ang="0">
                  <a:pos x="89" y="2"/>
                </a:cxn>
                <a:cxn ang="0">
                  <a:pos x="78" y="1"/>
                </a:cxn>
                <a:cxn ang="0">
                  <a:pos x="56" y="0"/>
                </a:cxn>
                <a:cxn ang="0">
                  <a:pos x="0" y="0"/>
                </a:cxn>
              </a:cxnLst>
              <a:rect l="0" t="0" r="r" b="b"/>
              <a:pathLst>
                <a:path w="160" h="166">
                  <a:moveTo>
                    <a:pt x="0" y="0"/>
                  </a:moveTo>
                  <a:lnTo>
                    <a:pt x="0" y="166"/>
                  </a:lnTo>
                  <a:lnTo>
                    <a:pt x="56" y="166"/>
                  </a:lnTo>
                  <a:lnTo>
                    <a:pt x="76" y="165"/>
                  </a:lnTo>
                  <a:lnTo>
                    <a:pt x="86" y="165"/>
                  </a:lnTo>
                  <a:lnTo>
                    <a:pt x="95" y="164"/>
                  </a:lnTo>
                  <a:lnTo>
                    <a:pt x="104" y="162"/>
                  </a:lnTo>
                  <a:lnTo>
                    <a:pt x="112" y="159"/>
                  </a:lnTo>
                  <a:lnTo>
                    <a:pt x="121" y="156"/>
                  </a:lnTo>
                  <a:lnTo>
                    <a:pt x="128" y="152"/>
                  </a:lnTo>
                  <a:lnTo>
                    <a:pt x="136" y="147"/>
                  </a:lnTo>
                  <a:lnTo>
                    <a:pt x="141" y="142"/>
                  </a:lnTo>
                  <a:lnTo>
                    <a:pt x="147" y="134"/>
                  </a:lnTo>
                  <a:lnTo>
                    <a:pt x="152" y="127"/>
                  </a:lnTo>
                  <a:lnTo>
                    <a:pt x="155" y="117"/>
                  </a:lnTo>
                  <a:lnTo>
                    <a:pt x="158" y="107"/>
                  </a:lnTo>
                  <a:lnTo>
                    <a:pt x="159" y="95"/>
                  </a:lnTo>
                  <a:lnTo>
                    <a:pt x="160" y="82"/>
                  </a:lnTo>
                  <a:lnTo>
                    <a:pt x="160" y="69"/>
                  </a:lnTo>
                  <a:lnTo>
                    <a:pt x="158" y="59"/>
                  </a:lnTo>
                  <a:lnTo>
                    <a:pt x="156" y="49"/>
                  </a:lnTo>
                  <a:lnTo>
                    <a:pt x="153" y="41"/>
                  </a:lnTo>
                  <a:lnTo>
                    <a:pt x="149" y="32"/>
                  </a:lnTo>
                  <a:lnTo>
                    <a:pt x="143" y="26"/>
                  </a:lnTo>
                  <a:lnTo>
                    <a:pt x="138" y="20"/>
                  </a:lnTo>
                  <a:lnTo>
                    <a:pt x="132" y="15"/>
                  </a:lnTo>
                  <a:lnTo>
                    <a:pt x="124" y="11"/>
                  </a:lnTo>
                  <a:lnTo>
                    <a:pt x="116" y="8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2"/>
                  </a:lnTo>
                  <a:lnTo>
                    <a:pt x="78" y="1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4" name="Freeform 90"/>
            <p:cNvSpPr>
              <a:spLocks/>
            </p:cNvSpPr>
            <p:nvPr/>
          </p:nvSpPr>
          <p:spPr bwMode="auto">
            <a:xfrm>
              <a:off x="616" y="1464"/>
              <a:ext cx="88" cy="68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340" y="0"/>
                </a:cxn>
                <a:cxn ang="0">
                  <a:pos x="448" y="210"/>
                </a:cxn>
                <a:cxn ang="0">
                  <a:pos x="557" y="0"/>
                </a:cxn>
                <a:cxn ang="0">
                  <a:pos x="616" y="0"/>
                </a:cxn>
                <a:cxn ang="0">
                  <a:pos x="472" y="261"/>
                </a:cxn>
                <a:cxn ang="0">
                  <a:pos x="472" y="479"/>
                </a:cxn>
                <a:cxn ang="0">
                  <a:pos x="419" y="479"/>
                </a:cxn>
                <a:cxn ang="0">
                  <a:pos x="419" y="261"/>
                </a:cxn>
                <a:cxn ang="0">
                  <a:pos x="305" y="53"/>
                </a:cxn>
                <a:cxn ang="0">
                  <a:pos x="189" y="53"/>
                </a:cxn>
                <a:cxn ang="0">
                  <a:pos x="189" y="479"/>
                </a:cxn>
                <a:cxn ang="0">
                  <a:pos x="136" y="479"/>
                </a:cxn>
                <a:cxn ang="0">
                  <a:pos x="136" y="53"/>
                </a:cxn>
                <a:cxn ang="0">
                  <a:pos x="0" y="55"/>
                </a:cxn>
                <a:cxn ang="0">
                  <a:pos x="0" y="3"/>
                </a:cxn>
                <a:cxn ang="0">
                  <a:pos x="276" y="0"/>
                </a:cxn>
              </a:cxnLst>
              <a:rect l="0" t="0" r="r" b="b"/>
              <a:pathLst>
                <a:path w="616" h="479">
                  <a:moveTo>
                    <a:pt x="276" y="0"/>
                  </a:moveTo>
                  <a:lnTo>
                    <a:pt x="340" y="0"/>
                  </a:lnTo>
                  <a:lnTo>
                    <a:pt x="448" y="210"/>
                  </a:lnTo>
                  <a:lnTo>
                    <a:pt x="557" y="0"/>
                  </a:lnTo>
                  <a:lnTo>
                    <a:pt x="616" y="0"/>
                  </a:lnTo>
                  <a:lnTo>
                    <a:pt x="472" y="261"/>
                  </a:lnTo>
                  <a:lnTo>
                    <a:pt x="472" y="479"/>
                  </a:lnTo>
                  <a:lnTo>
                    <a:pt x="419" y="479"/>
                  </a:lnTo>
                  <a:lnTo>
                    <a:pt x="419" y="261"/>
                  </a:lnTo>
                  <a:lnTo>
                    <a:pt x="305" y="53"/>
                  </a:lnTo>
                  <a:lnTo>
                    <a:pt x="189" y="53"/>
                  </a:lnTo>
                  <a:lnTo>
                    <a:pt x="189" y="479"/>
                  </a:lnTo>
                  <a:lnTo>
                    <a:pt x="136" y="479"/>
                  </a:lnTo>
                  <a:lnTo>
                    <a:pt x="136" y="53"/>
                  </a:lnTo>
                  <a:lnTo>
                    <a:pt x="0" y="55"/>
                  </a:lnTo>
                  <a:lnTo>
                    <a:pt x="0" y="3"/>
                  </a:lnTo>
                  <a:lnTo>
                    <a:pt x="276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5" name="Freeform 91"/>
            <p:cNvSpPr>
              <a:spLocks/>
            </p:cNvSpPr>
            <p:nvPr/>
          </p:nvSpPr>
          <p:spPr bwMode="auto">
            <a:xfrm>
              <a:off x="326" y="1464"/>
              <a:ext cx="38" cy="69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5" y="354"/>
                </a:cxn>
                <a:cxn ang="0">
                  <a:pos x="57" y="373"/>
                </a:cxn>
                <a:cxn ang="0">
                  <a:pos x="61" y="390"/>
                </a:cxn>
                <a:cxn ang="0">
                  <a:pos x="69" y="405"/>
                </a:cxn>
                <a:cxn ang="0">
                  <a:pos x="78" y="416"/>
                </a:cxn>
                <a:cxn ang="0">
                  <a:pos x="93" y="426"/>
                </a:cxn>
                <a:cxn ang="0">
                  <a:pos x="111" y="431"/>
                </a:cxn>
                <a:cxn ang="0">
                  <a:pos x="135" y="433"/>
                </a:cxn>
                <a:cxn ang="0">
                  <a:pos x="157" y="431"/>
                </a:cxn>
                <a:cxn ang="0">
                  <a:pos x="174" y="426"/>
                </a:cxn>
                <a:cxn ang="0">
                  <a:pos x="189" y="417"/>
                </a:cxn>
                <a:cxn ang="0">
                  <a:pos x="198" y="406"/>
                </a:cxn>
                <a:cxn ang="0">
                  <a:pos x="206" y="391"/>
                </a:cxn>
                <a:cxn ang="0">
                  <a:pos x="211" y="373"/>
                </a:cxn>
                <a:cxn ang="0">
                  <a:pos x="213" y="354"/>
                </a:cxn>
                <a:cxn ang="0">
                  <a:pos x="214" y="0"/>
                </a:cxn>
                <a:cxn ang="0">
                  <a:pos x="268" y="332"/>
                </a:cxn>
                <a:cxn ang="0">
                  <a:pos x="265" y="368"/>
                </a:cxn>
                <a:cxn ang="0">
                  <a:pos x="260" y="399"/>
                </a:cxn>
                <a:cxn ang="0">
                  <a:pos x="249" y="426"/>
                </a:cxn>
                <a:cxn ang="0">
                  <a:pos x="236" y="448"/>
                </a:cxn>
                <a:cxn ang="0">
                  <a:pos x="218" y="464"/>
                </a:cxn>
                <a:cxn ang="0">
                  <a:pos x="194" y="477"/>
                </a:cxn>
                <a:cxn ang="0">
                  <a:pos x="166" y="484"/>
                </a:cxn>
                <a:cxn ang="0">
                  <a:pos x="135" y="487"/>
                </a:cxn>
                <a:cxn ang="0">
                  <a:pos x="100" y="484"/>
                </a:cxn>
                <a:cxn ang="0">
                  <a:pos x="73" y="477"/>
                </a:cxn>
                <a:cxn ang="0">
                  <a:pos x="49" y="464"/>
                </a:cxn>
                <a:cxn ang="0">
                  <a:pos x="31" y="448"/>
                </a:cxn>
                <a:cxn ang="0">
                  <a:pos x="17" y="426"/>
                </a:cxn>
                <a:cxn ang="0">
                  <a:pos x="8" y="399"/>
                </a:cxn>
                <a:cxn ang="0">
                  <a:pos x="3" y="368"/>
                </a:cxn>
                <a:cxn ang="0">
                  <a:pos x="0" y="332"/>
                </a:cxn>
              </a:cxnLst>
              <a:rect l="0" t="0" r="r" b="b"/>
              <a:pathLst>
                <a:path w="268" h="487">
                  <a:moveTo>
                    <a:pt x="0" y="0"/>
                  </a:moveTo>
                  <a:lnTo>
                    <a:pt x="54" y="0"/>
                  </a:lnTo>
                  <a:lnTo>
                    <a:pt x="54" y="332"/>
                  </a:lnTo>
                  <a:lnTo>
                    <a:pt x="55" y="354"/>
                  </a:lnTo>
                  <a:lnTo>
                    <a:pt x="55" y="363"/>
                  </a:lnTo>
                  <a:lnTo>
                    <a:pt x="57" y="373"/>
                  </a:lnTo>
                  <a:lnTo>
                    <a:pt x="59" y="381"/>
                  </a:lnTo>
                  <a:lnTo>
                    <a:pt x="61" y="390"/>
                  </a:lnTo>
                  <a:lnTo>
                    <a:pt x="64" y="397"/>
                  </a:lnTo>
                  <a:lnTo>
                    <a:pt x="69" y="405"/>
                  </a:lnTo>
                  <a:lnTo>
                    <a:pt x="73" y="411"/>
                  </a:lnTo>
                  <a:lnTo>
                    <a:pt x="78" y="416"/>
                  </a:lnTo>
                  <a:lnTo>
                    <a:pt x="86" y="422"/>
                  </a:lnTo>
                  <a:lnTo>
                    <a:pt x="93" y="426"/>
                  </a:lnTo>
                  <a:lnTo>
                    <a:pt x="102" y="429"/>
                  </a:lnTo>
                  <a:lnTo>
                    <a:pt x="111" y="431"/>
                  </a:lnTo>
                  <a:lnTo>
                    <a:pt x="122" y="433"/>
                  </a:lnTo>
                  <a:lnTo>
                    <a:pt x="135" y="433"/>
                  </a:lnTo>
                  <a:lnTo>
                    <a:pt x="146" y="433"/>
                  </a:lnTo>
                  <a:lnTo>
                    <a:pt x="157" y="431"/>
                  </a:lnTo>
                  <a:lnTo>
                    <a:pt x="166" y="429"/>
                  </a:lnTo>
                  <a:lnTo>
                    <a:pt x="174" y="426"/>
                  </a:lnTo>
                  <a:lnTo>
                    <a:pt x="181" y="422"/>
                  </a:lnTo>
                  <a:lnTo>
                    <a:pt x="189" y="417"/>
                  </a:lnTo>
                  <a:lnTo>
                    <a:pt x="194" y="411"/>
                  </a:lnTo>
                  <a:lnTo>
                    <a:pt x="198" y="406"/>
                  </a:lnTo>
                  <a:lnTo>
                    <a:pt x="203" y="398"/>
                  </a:lnTo>
                  <a:lnTo>
                    <a:pt x="206" y="391"/>
                  </a:lnTo>
                  <a:lnTo>
                    <a:pt x="209" y="382"/>
                  </a:lnTo>
                  <a:lnTo>
                    <a:pt x="211" y="373"/>
                  </a:lnTo>
                  <a:lnTo>
                    <a:pt x="212" y="364"/>
                  </a:lnTo>
                  <a:lnTo>
                    <a:pt x="213" y="354"/>
                  </a:lnTo>
                  <a:lnTo>
                    <a:pt x="214" y="332"/>
                  </a:lnTo>
                  <a:lnTo>
                    <a:pt x="214" y="0"/>
                  </a:lnTo>
                  <a:lnTo>
                    <a:pt x="268" y="0"/>
                  </a:lnTo>
                  <a:lnTo>
                    <a:pt x="268" y="332"/>
                  </a:lnTo>
                  <a:lnTo>
                    <a:pt x="268" y="350"/>
                  </a:lnTo>
                  <a:lnTo>
                    <a:pt x="265" y="368"/>
                  </a:lnTo>
                  <a:lnTo>
                    <a:pt x="263" y="384"/>
                  </a:lnTo>
                  <a:lnTo>
                    <a:pt x="260" y="399"/>
                  </a:lnTo>
                  <a:lnTo>
                    <a:pt x="256" y="413"/>
                  </a:lnTo>
                  <a:lnTo>
                    <a:pt x="249" y="426"/>
                  </a:lnTo>
                  <a:lnTo>
                    <a:pt x="243" y="438"/>
                  </a:lnTo>
                  <a:lnTo>
                    <a:pt x="236" y="448"/>
                  </a:lnTo>
                  <a:lnTo>
                    <a:pt x="227" y="457"/>
                  </a:lnTo>
                  <a:lnTo>
                    <a:pt x="218" y="464"/>
                  </a:lnTo>
                  <a:lnTo>
                    <a:pt x="207" y="472"/>
                  </a:lnTo>
                  <a:lnTo>
                    <a:pt x="194" y="477"/>
                  </a:lnTo>
                  <a:lnTo>
                    <a:pt x="181" y="481"/>
                  </a:lnTo>
                  <a:lnTo>
                    <a:pt x="166" y="484"/>
                  </a:lnTo>
                  <a:lnTo>
                    <a:pt x="152" y="486"/>
                  </a:lnTo>
                  <a:lnTo>
                    <a:pt x="135" y="487"/>
                  </a:lnTo>
                  <a:lnTo>
                    <a:pt x="118" y="486"/>
                  </a:lnTo>
                  <a:lnTo>
                    <a:pt x="100" y="484"/>
                  </a:lnTo>
                  <a:lnTo>
                    <a:pt x="87" y="481"/>
                  </a:lnTo>
                  <a:lnTo>
                    <a:pt x="73" y="477"/>
                  </a:lnTo>
                  <a:lnTo>
                    <a:pt x="60" y="472"/>
                  </a:lnTo>
                  <a:lnTo>
                    <a:pt x="49" y="464"/>
                  </a:lnTo>
                  <a:lnTo>
                    <a:pt x="40" y="457"/>
                  </a:lnTo>
                  <a:lnTo>
                    <a:pt x="31" y="448"/>
                  </a:lnTo>
                  <a:lnTo>
                    <a:pt x="24" y="438"/>
                  </a:lnTo>
                  <a:lnTo>
                    <a:pt x="17" y="426"/>
                  </a:lnTo>
                  <a:lnTo>
                    <a:pt x="12" y="413"/>
                  </a:lnTo>
                  <a:lnTo>
                    <a:pt x="8" y="399"/>
                  </a:lnTo>
                  <a:lnTo>
                    <a:pt x="5" y="384"/>
                  </a:lnTo>
                  <a:lnTo>
                    <a:pt x="3" y="368"/>
                  </a:lnTo>
                  <a:lnTo>
                    <a:pt x="0" y="350"/>
                  </a:lnTo>
                  <a:lnTo>
                    <a:pt x="0" y="332"/>
                  </a:lnTo>
                  <a:lnTo>
                    <a:pt x="0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6" name="Freeform 92"/>
            <p:cNvSpPr>
              <a:spLocks/>
            </p:cNvSpPr>
            <p:nvPr/>
          </p:nvSpPr>
          <p:spPr bwMode="auto">
            <a:xfrm>
              <a:off x="373" y="1463"/>
              <a:ext cx="38" cy="69"/>
            </a:xfrm>
            <a:custGeom>
              <a:avLst/>
              <a:gdLst/>
              <a:ahLst/>
              <a:cxnLst>
                <a:cxn ang="0">
                  <a:pos x="0" y="486"/>
                </a:cxn>
                <a:cxn ang="0">
                  <a:pos x="0" y="137"/>
                </a:cxn>
                <a:cxn ang="0">
                  <a:pos x="4" y="103"/>
                </a:cxn>
                <a:cxn ang="0">
                  <a:pos x="12" y="74"/>
                </a:cxn>
                <a:cxn ang="0">
                  <a:pos x="24" y="50"/>
                </a:cxn>
                <a:cxn ang="0">
                  <a:pos x="40" y="29"/>
                </a:cxn>
                <a:cxn ang="0">
                  <a:pos x="60" y="15"/>
                </a:cxn>
                <a:cxn ang="0">
                  <a:pos x="85" y="5"/>
                </a:cxn>
                <a:cxn ang="0">
                  <a:pos x="116" y="1"/>
                </a:cxn>
                <a:cxn ang="0">
                  <a:pos x="150" y="1"/>
                </a:cxn>
                <a:cxn ang="0">
                  <a:pos x="181" y="5"/>
                </a:cxn>
                <a:cxn ang="0">
                  <a:pos x="207" y="14"/>
                </a:cxn>
                <a:cxn ang="0">
                  <a:pos x="228" y="29"/>
                </a:cxn>
                <a:cxn ang="0">
                  <a:pos x="244" y="48"/>
                </a:cxn>
                <a:cxn ang="0">
                  <a:pos x="254" y="73"/>
                </a:cxn>
                <a:cxn ang="0">
                  <a:pos x="262" y="103"/>
                </a:cxn>
                <a:cxn ang="0">
                  <a:pos x="266" y="136"/>
                </a:cxn>
                <a:cxn ang="0">
                  <a:pos x="266" y="486"/>
                </a:cxn>
                <a:cxn ang="0">
                  <a:pos x="213" y="155"/>
                </a:cxn>
                <a:cxn ang="0">
                  <a:pos x="212" y="124"/>
                </a:cxn>
                <a:cxn ang="0">
                  <a:pos x="209" y="106"/>
                </a:cxn>
                <a:cxn ang="0">
                  <a:pos x="202" y="90"/>
                </a:cxn>
                <a:cxn ang="0">
                  <a:pos x="194" y="76"/>
                </a:cxn>
                <a:cxn ang="0">
                  <a:pos x="182" y="64"/>
                </a:cxn>
                <a:cxn ang="0">
                  <a:pos x="166" y="57"/>
                </a:cxn>
                <a:cxn ang="0">
                  <a:pos x="146" y="53"/>
                </a:cxn>
                <a:cxn ang="0">
                  <a:pos x="121" y="53"/>
                </a:cxn>
                <a:cxn ang="0">
                  <a:pos x="101" y="57"/>
                </a:cxn>
                <a:cxn ang="0">
                  <a:pos x="84" y="64"/>
                </a:cxn>
                <a:cxn ang="0">
                  <a:pos x="72" y="75"/>
                </a:cxn>
                <a:cxn ang="0">
                  <a:pos x="64" y="89"/>
                </a:cxn>
                <a:cxn ang="0">
                  <a:pos x="58" y="105"/>
                </a:cxn>
                <a:cxn ang="0">
                  <a:pos x="54" y="123"/>
                </a:cxn>
                <a:cxn ang="0">
                  <a:pos x="52" y="155"/>
                </a:cxn>
              </a:cxnLst>
              <a:rect l="0" t="0" r="r" b="b"/>
              <a:pathLst>
                <a:path w="266" h="486">
                  <a:moveTo>
                    <a:pt x="52" y="486"/>
                  </a:moveTo>
                  <a:lnTo>
                    <a:pt x="0" y="486"/>
                  </a:lnTo>
                  <a:lnTo>
                    <a:pt x="0" y="155"/>
                  </a:lnTo>
                  <a:lnTo>
                    <a:pt x="0" y="137"/>
                  </a:lnTo>
                  <a:lnTo>
                    <a:pt x="2" y="119"/>
                  </a:lnTo>
                  <a:lnTo>
                    <a:pt x="4" y="103"/>
                  </a:lnTo>
                  <a:lnTo>
                    <a:pt x="8" y="88"/>
                  </a:lnTo>
                  <a:lnTo>
                    <a:pt x="12" y="74"/>
                  </a:lnTo>
                  <a:lnTo>
                    <a:pt x="17" y="61"/>
                  </a:lnTo>
                  <a:lnTo>
                    <a:pt x="24" y="50"/>
                  </a:lnTo>
                  <a:lnTo>
                    <a:pt x="31" y="39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60" y="15"/>
                  </a:lnTo>
                  <a:lnTo>
                    <a:pt x="72" y="9"/>
                  </a:lnTo>
                  <a:lnTo>
                    <a:pt x="85" y="5"/>
                  </a:lnTo>
                  <a:lnTo>
                    <a:pt x="100" y="2"/>
                  </a:lnTo>
                  <a:lnTo>
                    <a:pt x="116" y="1"/>
                  </a:lnTo>
                  <a:lnTo>
                    <a:pt x="133" y="0"/>
                  </a:lnTo>
                  <a:lnTo>
                    <a:pt x="150" y="1"/>
                  </a:lnTo>
                  <a:lnTo>
                    <a:pt x="166" y="2"/>
                  </a:lnTo>
                  <a:lnTo>
                    <a:pt x="181" y="5"/>
                  </a:lnTo>
                  <a:lnTo>
                    <a:pt x="195" y="9"/>
                  </a:lnTo>
                  <a:lnTo>
                    <a:pt x="207" y="14"/>
                  </a:lnTo>
                  <a:lnTo>
                    <a:pt x="218" y="22"/>
                  </a:lnTo>
                  <a:lnTo>
                    <a:pt x="228" y="29"/>
                  </a:lnTo>
                  <a:lnTo>
                    <a:pt x="236" y="39"/>
                  </a:lnTo>
                  <a:lnTo>
                    <a:pt x="244" y="48"/>
                  </a:lnTo>
                  <a:lnTo>
                    <a:pt x="249" y="60"/>
                  </a:lnTo>
                  <a:lnTo>
                    <a:pt x="254" y="73"/>
                  </a:lnTo>
                  <a:lnTo>
                    <a:pt x="259" y="87"/>
                  </a:lnTo>
                  <a:lnTo>
                    <a:pt x="262" y="103"/>
                  </a:lnTo>
                  <a:lnTo>
                    <a:pt x="264" y="119"/>
                  </a:lnTo>
                  <a:lnTo>
                    <a:pt x="266" y="136"/>
                  </a:lnTo>
                  <a:lnTo>
                    <a:pt x="266" y="155"/>
                  </a:lnTo>
                  <a:lnTo>
                    <a:pt x="266" y="486"/>
                  </a:lnTo>
                  <a:lnTo>
                    <a:pt x="213" y="486"/>
                  </a:lnTo>
                  <a:lnTo>
                    <a:pt x="213" y="155"/>
                  </a:lnTo>
                  <a:lnTo>
                    <a:pt x="212" y="134"/>
                  </a:lnTo>
                  <a:lnTo>
                    <a:pt x="212" y="124"/>
                  </a:lnTo>
                  <a:lnTo>
                    <a:pt x="210" y="115"/>
                  </a:lnTo>
                  <a:lnTo>
                    <a:pt x="209" y="106"/>
                  </a:lnTo>
                  <a:lnTo>
                    <a:pt x="206" y="97"/>
                  </a:lnTo>
                  <a:lnTo>
                    <a:pt x="202" y="90"/>
                  </a:lnTo>
                  <a:lnTo>
                    <a:pt x="199" y="83"/>
                  </a:lnTo>
                  <a:lnTo>
                    <a:pt x="194" y="76"/>
                  </a:lnTo>
                  <a:lnTo>
                    <a:pt x="188" y="70"/>
                  </a:lnTo>
                  <a:lnTo>
                    <a:pt x="182" y="64"/>
                  </a:lnTo>
                  <a:lnTo>
                    <a:pt x="175" y="60"/>
                  </a:lnTo>
                  <a:lnTo>
                    <a:pt x="166" y="57"/>
                  </a:lnTo>
                  <a:lnTo>
                    <a:pt x="157" y="55"/>
                  </a:lnTo>
                  <a:lnTo>
                    <a:pt x="146" y="53"/>
                  </a:lnTo>
                  <a:lnTo>
                    <a:pt x="133" y="53"/>
                  </a:lnTo>
                  <a:lnTo>
                    <a:pt x="121" y="53"/>
                  </a:lnTo>
                  <a:lnTo>
                    <a:pt x="111" y="55"/>
                  </a:lnTo>
                  <a:lnTo>
                    <a:pt x="101" y="57"/>
                  </a:lnTo>
                  <a:lnTo>
                    <a:pt x="93" y="60"/>
                  </a:lnTo>
                  <a:lnTo>
                    <a:pt x="84" y="64"/>
                  </a:lnTo>
                  <a:lnTo>
                    <a:pt x="78" y="70"/>
                  </a:lnTo>
                  <a:lnTo>
                    <a:pt x="72" y="75"/>
                  </a:lnTo>
                  <a:lnTo>
                    <a:pt x="67" y="82"/>
                  </a:lnTo>
                  <a:lnTo>
                    <a:pt x="64" y="89"/>
                  </a:lnTo>
                  <a:lnTo>
                    <a:pt x="60" y="96"/>
                  </a:lnTo>
                  <a:lnTo>
                    <a:pt x="58" y="105"/>
                  </a:lnTo>
                  <a:lnTo>
                    <a:pt x="55" y="113"/>
                  </a:lnTo>
                  <a:lnTo>
                    <a:pt x="54" y="123"/>
                  </a:lnTo>
                  <a:lnTo>
                    <a:pt x="53" y="134"/>
                  </a:lnTo>
                  <a:lnTo>
                    <a:pt x="52" y="155"/>
                  </a:lnTo>
                  <a:lnTo>
                    <a:pt x="52" y="486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7" name="Rectangle 93"/>
            <p:cNvSpPr>
              <a:spLocks noChangeArrowheads="1"/>
            </p:cNvSpPr>
            <p:nvPr/>
          </p:nvSpPr>
          <p:spPr bwMode="auto">
            <a:xfrm>
              <a:off x="421" y="1464"/>
              <a:ext cx="8" cy="68"/>
            </a:xfrm>
            <a:prstGeom prst="rect">
              <a:avLst/>
            </a:prstGeom>
            <a:solidFill>
              <a:srgbClr val="AFB9C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8" name="Freeform 94"/>
            <p:cNvSpPr>
              <a:spLocks/>
            </p:cNvSpPr>
            <p:nvPr/>
          </p:nvSpPr>
          <p:spPr bwMode="auto">
            <a:xfrm>
              <a:off x="432" y="1464"/>
              <a:ext cx="48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167" y="410"/>
                </a:cxn>
                <a:cxn ang="0">
                  <a:pos x="179" y="410"/>
                </a:cxn>
                <a:cxn ang="0">
                  <a:pos x="282" y="0"/>
                </a:cxn>
                <a:cxn ang="0">
                  <a:pos x="339" y="0"/>
                </a:cxn>
                <a:cxn ang="0">
                  <a:pos x="210" y="479"/>
                </a:cxn>
                <a:cxn ang="0">
                  <a:pos x="129" y="479"/>
                </a:cxn>
                <a:cxn ang="0">
                  <a:pos x="0" y="0"/>
                </a:cxn>
              </a:cxnLst>
              <a:rect l="0" t="0" r="r" b="b"/>
              <a:pathLst>
                <a:path w="339" h="479">
                  <a:moveTo>
                    <a:pt x="0" y="0"/>
                  </a:moveTo>
                  <a:lnTo>
                    <a:pt x="57" y="0"/>
                  </a:lnTo>
                  <a:lnTo>
                    <a:pt x="167" y="410"/>
                  </a:lnTo>
                  <a:lnTo>
                    <a:pt x="179" y="410"/>
                  </a:lnTo>
                  <a:lnTo>
                    <a:pt x="282" y="0"/>
                  </a:lnTo>
                  <a:lnTo>
                    <a:pt x="339" y="0"/>
                  </a:lnTo>
                  <a:lnTo>
                    <a:pt x="210" y="479"/>
                  </a:lnTo>
                  <a:lnTo>
                    <a:pt x="129" y="479"/>
                  </a:lnTo>
                  <a:lnTo>
                    <a:pt x="0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39" name="Freeform 95"/>
            <p:cNvSpPr>
              <a:spLocks/>
            </p:cNvSpPr>
            <p:nvPr/>
          </p:nvSpPr>
          <p:spPr bwMode="auto">
            <a:xfrm>
              <a:off x="563" y="1464"/>
              <a:ext cx="35" cy="69"/>
            </a:xfrm>
            <a:custGeom>
              <a:avLst/>
              <a:gdLst/>
              <a:ahLst/>
              <a:cxnLst>
                <a:cxn ang="0">
                  <a:pos x="174" y="61"/>
                </a:cxn>
                <a:cxn ang="0">
                  <a:pos x="133" y="53"/>
                </a:cxn>
                <a:cxn ang="0">
                  <a:pos x="108" y="54"/>
                </a:cxn>
                <a:cxn ang="0">
                  <a:pos x="86" y="63"/>
                </a:cxn>
                <a:cxn ang="0">
                  <a:pos x="69" y="80"/>
                </a:cxn>
                <a:cxn ang="0">
                  <a:pos x="57" y="109"/>
                </a:cxn>
                <a:cxn ang="0">
                  <a:pos x="52" y="142"/>
                </a:cxn>
                <a:cxn ang="0">
                  <a:pos x="58" y="163"/>
                </a:cxn>
                <a:cxn ang="0">
                  <a:pos x="69" y="179"/>
                </a:cxn>
                <a:cxn ang="0">
                  <a:pos x="92" y="194"/>
                </a:cxn>
                <a:cxn ang="0">
                  <a:pos x="143" y="212"/>
                </a:cxn>
                <a:cxn ang="0">
                  <a:pos x="188" y="231"/>
                </a:cxn>
                <a:cxn ang="0">
                  <a:pos x="221" y="259"/>
                </a:cxn>
                <a:cxn ang="0">
                  <a:pos x="241" y="293"/>
                </a:cxn>
                <a:cxn ang="0">
                  <a:pos x="250" y="331"/>
                </a:cxn>
                <a:cxn ang="0">
                  <a:pos x="247" y="374"/>
                </a:cxn>
                <a:cxn ang="0">
                  <a:pos x="232" y="418"/>
                </a:cxn>
                <a:cxn ang="0">
                  <a:pos x="208" y="451"/>
                </a:cxn>
                <a:cxn ang="0">
                  <a:pos x="177" y="472"/>
                </a:cxn>
                <a:cxn ang="0">
                  <a:pos x="139" y="481"/>
                </a:cxn>
                <a:cxn ang="0">
                  <a:pos x="97" y="480"/>
                </a:cxn>
                <a:cxn ang="0">
                  <a:pos x="30" y="462"/>
                </a:cxn>
                <a:cxn ang="0">
                  <a:pos x="97" y="426"/>
                </a:cxn>
                <a:cxn ang="0">
                  <a:pos x="125" y="429"/>
                </a:cxn>
                <a:cxn ang="0">
                  <a:pos x="149" y="426"/>
                </a:cxn>
                <a:cxn ang="0">
                  <a:pos x="171" y="414"/>
                </a:cxn>
                <a:cxn ang="0">
                  <a:pos x="187" y="393"/>
                </a:cxn>
                <a:cxn ang="0">
                  <a:pos x="197" y="360"/>
                </a:cxn>
                <a:cxn ang="0">
                  <a:pos x="198" y="328"/>
                </a:cxn>
                <a:cxn ang="0">
                  <a:pos x="189" y="302"/>
                </a:cxn>
                <a:cxn ang="0">
                  <a:pos x="169" y="283"/>
                </a:cxn>
                <a:cxn ang="0">
                  <a:pos x="143" y="269"/>
                </a:cxn>
                <a:cxn ang="0">
                  <a:pos x="94" y="252"/>
                </a:cxn>
                <a:cxn ang="0">
                  <a:pos x="54" y="232"/>
                </a:cxn>
                <a:cxn ang="0">
                  <a:pos x="25" y="204"/>
                </a:cxn>
                <a:cxn ang="0">
                  <a:pos x="7" y="171"/>
                </a:cxn>
                <a:cxn ang="0">
                  <a:pos x="0" y="133"/>
                </a:cxn>
                <a:cxn ang="0">
                  <a:pos x="7" y="91"/>
                </a:cxn>
                <a:cxn ang="0">
                  <a:pos x="24" y="54"/>
                </a:cxn>
                <a:cxn ang="0">
                  <a:pos x="48" y="27"/>
                </a:cxn>
                <a:cxn ang="0">
                  <a:pos x="81" y="8"/>
                </a:cxn>
                <a:cxn ang="0">
                  <a:pos x="119" y="0"/>
                </a:cxn>
                <a:cxn ang="0">
                  <a:pos x="164" y="3"/>
                </a:cxn>
              </a:cxnLst>
              <a:rect l="0" t="0" r="r" b="b"/>
              <a:pathLst>
                <a:path w="250" h="482">
                  <a:moveTo>
                    <a:pt x="221" y="19"/>
                  </a:moveTo>
                  <a:lnTo>
                    <a:pt x="207" y="70"/>
                  </a:lnTo>
                  <a:lnTo>
                    <a:pt x="174" y="61"/>
                  </a:lnTo>
                  <a:lnTo>
                    <a:pt x="152" y="55"/>
                  </a:lnTo>
                  <a:lnTo>
                    <a:pt x="143" y="54"/>
                  </a:lnTo>
                  <a:lnTo>
                    <a:pt x="133" y="53"/>
                  </a:lnTo>
                  <a:lnTo>
                    <a:pt x="125" y="52"/>
                  </a:lnTo>
                  <a:lnTo>
                    <a:pt x="116" y="53"/>
                  </a:lnTo>
                  <a:lnTo>
                    <a:pt x="108" y="54"/>
                  </a:lnTo>
                  <a:lnTo>
                    <a:pt x="100" y="56"/>
                  </a:lnTo>
                  <a:lnTo>
                    <a:pt x="93" y="58"/>
                  </a:lnTo>
                  <a:lnTo>
                    <a:pt x="86" y="63"/>
                  </a:lnTo>
                  <a:lnTo>
                    <a:pt x="80" y="67"/>
                  </a:lnTo>
                  <a:lnTo>
                    <a:pt x="75" y="73"/>
                  </a:lnTo>
                  <a:lnTo>
                    <a:pt x="69" y="80"/>
                  </a:lnTo>
                  <a:lnTo>
                    <a:pt x="64" y="88"/>
                  </a:lnTo>
                  <a:lnTo>
                    <a:pt x="60" y="98"/>
                  </a:lnTo>
                  <a:lnTo>
                    <a:pt x="57" y="109"/>
                  </a:lnTo>
                  <a:lnTo>
                    <a:pt x="54" y="120"/>
                  </a:lnTo>
                  <a:lnTo>
                    <a:pt x="52" y="132"/>
                  </a:lnTo>
                  <a:lnTo>
                    <a:pt x="52" y="142"/>
                  </a:lnTo>
                  <a:lnTo>
                    <a:pt x="54" y="150"/>
                  </a:lnTo>
                  <a:lnTo>
                    <a:pt x="56" y="159"/>
                  </a:lnTo>
                  <a:lnTo>
                    <a:pt x="58" y="163"/>
                  </a:lnTo>
                  <a:lnTo>
                    <a:pt x="59" y="166"/>
                  </a:lnTo>
                  <a:lnTo>
                    <a:pt x="64" y="172"/>
                  </a:lnTo>
                  <a:lnTo>
                    <a:pt x="69" y="179"/>
                  </a:lnTo>
                  <a:lnTo>
                    <a:pt x="76" y="184"/>
                  </a:lnTo>
                  <a:lnTo>
                    <a:pt x="83" y="188"/>
                  </a:lnTo>
                  <a:lnTo>
                    <a:pt x="92" y="194"/>
                  </a:lnTo>
                  <a:lnTo>
                    <a:pt x="100" y="198"/>
                  </a:lnTo>
                  <a:lnTo>
                    <a:pt x="121" y="205"/>
                  </a:lnTo>
                  <a:lnTo>
                    <a:pt x="143" y="212"/>
                  </a:lnTo>
                  <a:lnTo>
                    <a:pt x="159" y="217"/>
                  </a:lnTo>
                  <a:lnTo>
                    <a:pt x="174" y="224"/>
                  </a:lnTo>
                  <a:lnTo>
                    <a:pt x="188" y="231"/>
                  </a:lnTo>
                  <a:lnTo>
                    <a:pt x="199" y="239"/>
                  </a:lnTo>
                  <a:lnTo>
                    <a:pt x="210" y="248"/>
                  </a:lnTo>
                  <a:lnTo>
                    <a:pt x="221" y="259"/>
                  </a:lnTo>
                  <a:lnTo>
                    <a:pt x="228" y="269"/>
                  </a:lnTo>
                  <a:lnTo>
                    <a:pt x="235" y="280"/>
                  </a:lnTo>
                  <a:lnTo>
                    <a:pt x="241" y="293"/>
                  </a:lnTo>
                  <a:lnTo>
                    <a:pt x="245" y="304"/>
                  </a:lnTo>
                  <a:lnTo>
                    <a:pt x="248" y="318"/>
                  </a:lnTo>
                  <a:lnTo>
                    <a:pt x="250" y="331"/>
                  </a:lnTo>
                  <a:lnTo>
                    <a:pt x="250" y="345"/>
                  </a:lnTo>
                  <a:lnTo>
                    <a:pt x="249" y="360"/>
                  </a:lnTo>
                  <a:lnTo>
                    <a:pt x="247" y="374"/>
                  </a:lnTo>
                  <a:lnTo>
                    <a:pt x="244" y="389"/>
                  </a:lnTo>
                  <a:lnTo>
                    <a:pt x="239" y="403"/>
                  </a:lnTo>
                  <a:lnTo>
                    <a:pt x="232" y="418"/>
                  </a:lnTo>
                  <a:lnTo>
                    <a:pt x="226" y="430"/>
                  </a:lnTo>
                  <a:lnTo>
                    <a:pt x="217" y="442"/>
                  </a:lnTo>
                  <a:lnTo>
                    <a:pt x="208" y="451"/>
                  </a:lnTo>
                  <a:lnTo>
                    <a:pt x="198" y="459"/>
                  </a:lnTo>
                  <a:lnTo>
                    <a:pt x="188" y="466"/>
                  </a:lnTo>
                  <a:lnTo>
                    <a:pt x="177" y="472"/>
                  </a:lnTo>
                  <a:lnTo>
                    <a:pt x="164" y="476"/>
                  </a:lnTo>
                  <a:lnTo>
                    <a:pt x="152" y="479"/>
                  </a:lnTo>
                  <a:lnTo>
                    <a:pt x="139" y="481"/>
                  </a:lnTo>
                  <a:lnTo>
                    <a:pt x="126" y="482"/>
                  </a:lnTo>
                  <a:lnTo>
                    <a:pt x="112" y="481"/>
                  </a:lnTo>
                  <a:lnTo>
                    <a:pt x="97" y="480"/>
                  </a:lnTo>
                  <a:lnTo>
                    <a:pt x="83" y="477"/>
                  </a:lnTo>
                  <a:lnTo>
                    <a:pt x="68" y="474"/>
                  </a:lnTo>
                  <a:lnTo>
                    <a:pt x="30" y="462"/>
                  </a:lnTo>
                  <a:lnTo>
                    <a:pt x="45" y="412"/>
                  </a:lnTo>
                  <a:lnTo>
                    <a:pt x="76" y="421"/>
                  </a:lnTo>
                  <a:lnTo>
                    <a:pt x="97" y="426"/>
                  </a:lnTo>
                  <a:lnTo>
                    <a:pt x="107" y="428"/>
                  </a:lnTo>
                  <a:lnTo>
                    <a:pt x="116" y="429"/>
                  </a:lnTo>
                  <a:lnTo>
                    <a:pt x="125" y="429"/>
                  </a:lnTo>
                  <a:lnTo>
                    <a:pt x="133" y="429"/>
                  </a:lnTo>
                  <a:lnTo>
                    <a:pt x="142" y="428"/>
                  </a:lnTo>
                  <a:lnTo>
                    <a:pt x="149" y="426"/>
                  </a:lnTo>
                  <a:lnTo>
                    <a:pt x="157" y="423"/>
                  </a:lnTo>
                  <a:lnTo>
                    <a:pt x="164" y="419"/>
                  </a:lnTo>
                  <a:lnTo>
                    <a:pt x="171" y="414"/>
                  </a:lnTo>
                  <a:lnTo>
                    <a:pt x="176" y="408"/>
                  </a:lnTo>
                  <a:lnTo>
                    <a:pt x="181" y="401"/>
                  </a:lnTo>
                  <a:lnTo>
                    <a:pt x="187" y="393"/>
                  </a:lnTo>
                  <a:lnTo>
                    <a:pt x="191" y="383"/>
                  </a:lnTo>
                  <a:lnTo>
                    <a:pt x="194" y="373"/>
                  </a:lnTo>
                  <a:lnTo>
                    <a:pt x="197" y="360"/>
                  </a:lnTo>
                  <a:lnTo>
                    <a:pt x="199" y="348"/>
                  </a:lnTo>
                  <a:lnTo>
                    <a:pt x="199" y="337"/>
                  </a:lnTo>
                  <a:lnTo>
                    <a:pt x="198" y="328"/>
                  </a:lnTo>
                  <a:lnTo>
                    <a:pt x="196" y="318"/>
                  </a:lnTo>
                  <a:lnTo>
                    <a:pt x="193" y="310"/>
                  </a:lnTo>
                  <a:lnTo>
                    <a:pt x="189" y="302"/>
                  </a:lnTo>
                  <a:lnTo>
                    <a:pt x="183" y="296"/>
                  </a:lnTo>
                  <a:lnTo>
                    <a:pt x="177" y="290"/>
                  </a:lnTo>
                  <a:lnTo>
                    <a:pt x="169" y="283"/>
                  </a:lnTo>
                  <a:lnTo>
                    <a:pt x="162" y="278"/>
                  </a:lnTo>
                  <a:lnTo>
                    <a:pt x="152" y="274"/>
                  </a:lnTo>
                  <a:lnTo>
                    <a:pt x="143" y="269"/>
                  </a:lnTo>
                  <a:lnTo>
                    <a:pt x="132" y="265"/>
                  </a:lnTo>
                  <a:lnTo>
                    <a:pt x="110" y="258"/>
                  </a:lnTo>
                  <a:lnTo>
                    <a:pt x="94" y="252"/>
                  </a:lnTo>
                  <a:lnTo>
                    <a:pt x="79" y="246"/>
                  </a:lnTo>
                  <a:lnTo>
                    <a:pt x="66" y="239"/>
                  </a:lnTo>
                  <a:lnTo>
                    <a:pt x="54" y="232"/>
                  </a:lnTo>
                  <a:lnTo>
                    <a:pt x="43" y="224"/>
                  </a:lnTo>
                  <a:lnTo>
                    <a:pt x="33" y="214"/>
                  </a:lnTo>
                  <a:lnTo>
                    <a:pt x="25" y="204"/>
                  </a:lnTo>
                  <a:lnTo>
                    <a:pt x="17" y="194"/>
                  </a:lnTo>
                  <a:lnTo>
                    <a:pt x="12" y="183"/>
                  </a:lnTo>
                  <a:lnTo>
                    <a:pt x="7" y="171"/>
                  </a:lnTo>
                  <a:lnTo>
                    <a:pt x="3" y="160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7" y="91"/>
                  </a:lnTo>
                  <a:lnTo>
                    <a:pt x="11" y="79"/>
                  </a:lnTo>
                  <a:lnTo>
                    <a:pt x="16" y="66"/>
                  </a:lnTo>
                  <a:lnTo>
                    <a:pt x="24" y="54"/>
                  </a:lnTo>
                  <a:lnTo>
                    <a:pt x="31" y="45"/>
                  </a:lnTo>
                  <a:lnTo>
                    <a:pt x="39" y="35"/>
                  </a:lnTo>
                  <a:lnTo>
                    <a:pt x="48" y="27"/>
                  </a:lnTo>
                  <a:lnTo>
                    <a:pt x="58" y="19"/>
                  </a:lnTo>
                  <a:lnTo>
                    <a:pt x="69" y="13"/>
                  </a:lnTo>
                  <a:lnTo>
                    <a:pt x="81" y="8"/>
                  </a:lnTo>
                  <a:lnTo>
                    <a:pt x="93" y="4"/>
                  </a:lnTo>
                  <a:lnTo>
                    <a:pt x="106" y="1"/>
                  </a:lnTo>
                  <a:lnTo>
                    <a:pt x="119" y="0"/>
                  </a:lnTo>
                  <a:lnTo>
                    <a:pt x="134" y="0"/>
                  </a:lnTo>
                  <a:lnTo>
                    <a:pt x="149" y="1"/>
                  </a:lnTo>
                  <a:lnTo>
                    <a:pt x="164" y="3"/>
                  </a:lnTo>
                  <a:lnTo>
                    <a:pt x="180" y="7"/>
                  </a:lnTo>
                  <a:lnTo>
                    <a:pt x="221" y="19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40" name="Rectangle 96"/>
            <p:cNvSpPr>
              <a:spLocks noChangeArrowheads="1"/>
            </p:cNvSpPr>
            <p:nvPr/>
          </p:nvSpPr>
          <p:spPr bwMode="auto">
            <a:xfrm>
              <a:off x="605" y="1464"/>
              <a:ext cx="7" cy="68"/>
            </a:xfrm>
            <a:prstGeom prst="rect">
              <a:avLst/>
            </a:prstGeom>
            <a:solidFill>
              <a:srgbClr val="AFB9C3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41" name="Freeform 97"/>
            <p:cNvSpPr>
              <a:spLocks/>
            </p:cNvSpPr>
            <p:nvPr/>
          </p:nvSpPr>
          <p:spPr bwMode="auto">
            <a:xfrm>
              <a:off x="544" y="482"/>
              <a:ext cx="295" cy="314"/>
            </a:xfrm>
            <a:custGeom>
              <a:avLst/>
              <a:gdLst/>
              <a:ahLst/>
              <a:cxnLst>
                <a:cxn ang="0">
                  <a:pos x="569" y="1971"/>
                </a:cxn>
                <a:cxn ang="0">
                  <a:pos x="181" y="1989"/>
                </a:cxn>
                <a:cxn ang="0">
                  <a:pos x="227" y="1890"/>
                </a:cxn>
                <a:cxn ang="0">
                  <a:pos x="223" y="1781"/>
                </a:cxn>
                <a:cxn ang="0">
                  <a:pos x="175" y="1691"/>
                </a:cxn>
                <a:cxn ang="0">
                  <a:pos x="95" y="1629"/>
                </a:cxn>
                <a:cxn ang="0">
                  <a:pos x="56" y="1444"/>
                </a:cxn>
                <a:cxn ang="0">
                  <a:pos x="145" y="1396"/>
                </a:cxn>
                <a:cxn ang="0">
                  <a:pos x="207" y="1316"/>
                </a:cxn>
                <a:cxn ang="0">
                  <a:pos x="229" y="1215"/>
                </a:cxn>
                <a:cxn ang="0">
                  <a:pos x="207" y="1114"/>
                </a:cxn>
                <a:cxn ang="0">
                  <a:pos x="145" y="1035"/>
                </a:cxn>
                <a:cxn ang="0">
                  <a:pos x="56" y="987"/>
                </a:cxn>
                <a:cxn ang="0">
                  <a:pos x="96" y="801"/>
                </a:cxn>
                <a:cxn ang="0">
                  <a:pos x="178" y="738"/>
                </a:cxn>
                <a:cxn ang="0">
                  <a:pos x="308" y="857"/>
                </a:cxn>
                <a:cxn ang="0">
                  <a:pos x="305" y="920"/>
                </a:cxn>
                <a:cxn ang="0">
                  <a:pos x="337" y="1019"/>
                </a:cxn>
                <a:cxn ang="0">
                  <a:pos x="406" y="1093"/>
                </a:cxn>
                <a:cxn ang="0">
                  <a:pos x="501" y="1132"/>
                </a:cxn>
                <a:cxn ang="0">
                  <a:pos x="423" y="1322"/>
                </a:cxn>
                <a:cxn ang="0">
                  <a:pos x="347" y="1390"/>
                </a:cxn>
                <a:cxn ang="0">
                  <a:pos x="308" y="1484"/>
                </a:cxn>
                <a:cxn ang="0">
                  <a:pos x="314" y="1597"/>
                </a:cxn>
                <a:cxn ang="0">
                  <a:pos x="373" y="1694"/>
                </a:cxn>
                <a:cxn ang="0">
                  <a:pos x="470" y="1753"/>
                </a:cxn>
                <a:cxn ang="0">
                  <a:pos x="588" y="1758"/>
                </a:cxn>
                <a:cxn ang="0">
                  <a:pos x="690" y="1709"/>
                </a:cxn>
                <a:cxn ang="0">
                  <a:pos x="758" y="1619"/>
                </a:cxn>
                <a:cxn ang="0">
                  <a:pos x="775" y="1506"/>
                </a:cxn>
                <a:cxn ang="0">
                  <a:pos x="743" y="1407"/>
                </a:cxn>
                <a:cxn ang="0">
                  <a:pos x="674" y="1333"/>
                </a:cxn>
                <a:cxn ang="0">
                  <a:pos x="579" y="1294"/>
                </a:cxn>
                <a:cxn ang="0">
                  <a:pos x="657" y="1104"/>
                </a:cxn>
                <a:cxn ang="0">
                  <a:pos x="733" y="1036"/>
                </a:cxn>
                <a:cxn ang="0">
                  <a:pos x="772" y="941"/>
                </a:cxn>
                <a:cxn ang="0">
                  <a:pos x="766" y="829"/>
                </a:cxn>
                <a:cxn ang="0">
                  <a:pos x="707" y="732"/>
                </a:cxn>
                <a:cxn ang="0">
                  <a:pos x="610" y="673"/>
                </a:cxn>
                <a:cxn ang="0">
                  <a:pos x="512" y="663"/>
                </a:cxn>
                <a:cxn ang="0">
                  <a:pos x="450" y="680"/>
                </a:cxn>
                <a:cxn ang="0">
                  <a:pos x="393" y="713"/>
                </a:cxn>
                <a:cxn ang="0">
                  <a:pos x="218" y="670"/>
                </a:cxn>
                <a:cxn ang="0">
                  <a:pos x="229" y="619"/>
                </a:cxn>
                <a:cxn ang="0">
                  <a:pos x="227" y="541"/>
                </a:cxn>
                <a:cxn ang="0">
                  <a:pos x="184" y="443"/>
                </a:cxn>
                <a:cxn ang="0">
                  <a:pos x="102" y="375"/>
                </a:cxn>
                <a:cxn ang="0">
                  <a:pos x="13" y="350"/>
                </a:cxn>
                <a:cxn ang="0">
                  <a:pos x="2" y="0"/>
                </a:cxn>
                <a:cxn ang="0">
                  <a:pos x="89" y="66"/>
                </a:cxn>
                <a:cxn ang="0">
                  <a:pos x="508" y="276"/>
                </a:cxn>
                <a:cxn ang="0">
                  <a:pos x="1215" y="401"/>
                </a:cxn>
                <a:cxn ang="0">
                  <a:pos x="1761" y="351"/>
                </a:cxn>
                <a:cxn ang="0">
                  <a:pos x="2064" y="1795"/>
                </a:cxn>
                <a:cxn ang="0">
                  <a:pos x="2064" y="1826"/>
                </a:cxn>
                <a:cxn ang="0">
                  <a:pos x="2049" y="1904"/>
                </a:cxn>
                <a:cxn ang="0">
                  <a:pos x="1973" y="2061"/>
                </a:cxn>
                <a:cxn ang="0">
                  <a:pos x="1829" y="2163"/>
                </a:cxn>
                <a:cxn ang="0">
                  <a:pos x="1615" y="2196"/>
                </a:cxn>
                <a:cxn ang="0">
                  <a:pos x="1382" y="2150"/>
                </a:cxn>
              </a:cxnLst>
              <a:rect l="0" t="0" r="r" b="b"/>
              <a:pathLst>
                <a:path w="2065" h="2196">
                  <a:moveTo>
                    <a:pt x="1135" y="2062"/>
                  </a:moveTo>
                  <a:lnTo>
                    <a:pt x="981" y="2021"/>
                  </a:lnTo>
                  <a:lnTo>
                    <a:pt x="834" y="1995"/>
                  </a:lnTo>
                  <a:lnTo>
                    <a:pt x="696" y="1978"/>
                  </a:lnTo>
                  <a:lnTo>
                    <a:pt x="569" y="1971"/>
                  </a:lnTo>
                  <a:lnTo>
                    <a:pt x="452" y="1971"/>
                  </a:lnTo>
                  <a:lnTo>
                    <a:pt x="345" y="1979"/>
                  </a:lnTo>
                  <a:lnTo>
                    <a:pt x="251" y="1990"/>
                  </a:lnTo>
                  <a:lnTo>
                    <a:pt x="168" y="2005"/>
                  </a:lnTo>
                  <a:lnTo>
                    <a:pt x="181" y="1989"/>
                  </a:lnTo>
                  <a:lnTo>
                    <a:pt x="194" y="1971"/>
                  </a:lnTo>
                  <a:lnTo>
                    <a:pt x="206" y="1952"/>
                  </a:lnTo>
                  <a:lnTo>
                    <a:pt x="214" y="1933"/>
                  </a:lnTo>
                  <a:lnTo>
                    <a:pt x="222" y="1912"/>
                  </a:lnTo>
                  <a:lnTo>
                    <a:pt x="227" y="1890"/>
                  </a:lnTo>
                  <a:lnTo>
                    <a:pt x="230" y="1868"/>
                  </a:lnTo>
                  <a:lnTo>
                    <a:pt x="231" y="1844"/>
                  </a:lnTo>
                  <a:lnTo>
                    <a:pt x="230" y="1823"/>
                  </a:lnTo>
                  <a:lnTo>
                    <a:pt x="227" y="1802"/>
                  </a:lnTo>
                  <a:lnTo>
                    <a:pt x="223" y="1781"/>
                  </a:lnTo>
                  <a:lnTo>
                    <a:pt x="216" y="1761"/>
                  </a:lnTo>
                  <a:lnTo>
                    <a:pt x="208" y="1742"/>
                  </a:lnTo>
                  <a:lnTo>
                    <a:pt x="198" y="1724"/>
                  </a:lnTo>
                  <a:lnTo>
                    <a:pt x="188" y="1707"/>
                  </a:lnTo>
                  <a:lnTo>
                    <a:pt x="175" y="1691"/>
                  </a:lnTo>
                  <a:lnTo>
                    <a:pt x="161" y="1676"/>
                  </a:lnTo>
                  <a:lnTo>
                    <a:pt x="146" y="1662"/>
                  </a:lnTo>
                  <a:lnTo>
                    <a:pt x="130" y="1651"/>
                  </a:lnTo>
                  <a:lnTo>
                    <a:pt x="113" y="1639"/>
                  </a:lnTo>
                  <a:lnTo>
                    <a:pt x="95" y="1629"/>
                  </a:lnTo>
                  <a:lnTo>
                    <a:pt x="76" y="1622"/>
                  </a:lnTo>
                  <a:lnTo>
                    <a:pt x="56" y="1615"/>
                  </a:lnTo>
                  <a:lnTo>
                    <a:pt x="36" y="1611"/>
                  </a:lnTo>
                  <a:lnTo>
                    <a:pt x="36" y="1448"/>
                  </a:lnTo>
                  <a:lnTo>
                    <a:pt x="56" y="1444"/>
                  </a:lnTo>
                  <a:lnTo>
                    <a:pt x="75" y="1438"/>
                  </a:lnTo>
                  <a:lnTo>
                    <a:pt x="94" y="1429"/>
                  </a:lnTo>
                  <a:lnTo>
                    <a:pt x="112" y="1420"/>
                  </a:lnTo>
                  <a:lnTo>
                    <a:pt x="129" y="1409"/>
                  </a:lnTo>
                  <a:lnTo>
                    <a:pt x="145" y="1396"/>
                  </a:lnTo>
                  <a:lnTo>
                    <a:pt x="160" y="1382"/>
                  </a:lnTo>
                  <a:lnTo>
                    <a:pt x="174" y="1367"/>
                  </a:lnTo>
                  <a:lnTo>
                    <a:pt x="186" y="1351"/>
                  </a:lnTo>
                  <a:lnTo>
                    <a:pt x="197" y="1334"/>
                  </a:lnTo>
                  <a:lnTo>
                    <a:pt x="207" y="1316"/>
                  </a:lnTo>
                  <a:lnTo>
                    <a:pt x="214" y="1298"/>
                  </a:lnTo>
                  <a:lnTo>
                    <a:pt x="221" y="1278"/>
                  </a:lnTo>
                  <a:lnTo>
                    <a:pt x="225" y="1258"/>
                  </a:lnTo>
                  <a:lnTo>
                    <a:pt x="228" y="1236"/>
                  </a:lnTo>
                  <a:lnTo>
                    <a:pt x="229" y="1215"/>
                  </a:lnTo>
                  <a:lnTo>
                    <a:pt x="228" y="1194"/>
                  </a:lnTo>
                  <a:lnTo>
                    <a:pt x="225" y="1172"/>
                  </a:lnTo>
                  <a:lnTo>
                    <a:pt x="221" y="1152"/>
                  </a:lnTo>
                  <a:lnTo>
                    <a:pt x="214" y="1133"/>
                  </a:lnTo>
                  <a:lnTo>
                    <a:pt x="207" y="1114"/>
                  </a:lnTo>
                  <a:lnTo>
                    <a:pt x="197" y="1096"/>
                  </a:lnTo>
                  <a:lnTo>
                    <a:pt x="186" y="1079"/>
                  </a:lnTo>
                  <a:lnTo>
                    <a:pt x="174" y="1063"/>
                  </a:lnTo>
                  <a:lnTo>
                    <a:pt x="160" y="1048"/>
                  </a:lnTo>
                  <a:lnTo>
                    <a:pt x="145" y="1035"/>
                  </a:lnTo>
                  <a:lnTo>
                    <a:pt x="129" y="1022"/>
                  </a:lnTo>
                  <a:lnTo>
                    <a:pt x="112" y="1012"/>
                  </a:lnTo>
                  <a:lnTo>
                    <a:pt x="94" y="1002"/>
                  </a:lnTo>
                  <a:lnTo>
                    <a:pt x="75" y="994"/>
                  </a:lnTo>
                  <a:lnTo>
                    <a:pt x="56" y="987"/>
                  </a:lnTo>
                  <a:lnTo>
                    <a:pt x="36" y="983"/>
                  </a:lnTo>
                  <a:lnTo>
                    <a:pt x="36" y="820"/>
                  </a:lnTo>
                  <a:lnTo>
                    <a:pt x="57" y="816"/>
                  </a:lnTo>
                  <a:lnTo>
                    <a:pt x="77" y="809"/>
                  </a:lnTo>
                  <a:lnTo>
                    <a:pt x="96" y="801"/>
                  </a:lnTo>
                  <a:lnTo>
                    <a:pt x="114" y="791"/>
                  </a:lnTo>
                  <a:lnTo>
                    <a:pt x="132" y="781"/>
                  </a:lnTo>
                  <a:lnTo>
                    <a:pt x="148" y="768"/>
                  </a:lnTo>
                  <a:lnTo>
                    <a:pt x="164" y="753"/>
                  </a:lnTo>
                  <a:lnTo>
                    <a:pt x="178" y="738"/>
                  </a:lnTo>
                  <a:lnTo>
                    <a:pt x="319" y="819"/>
                  </a:lnTo>
                  <a:lnTo>
                    <a:pt x="315" y="829"/>
                  </a:lnTo>
                  <a:lnTo>
                    <a:pt x="312" y="838"/>
                  </a:lnTo>
                  <a:lnTo>
                    <a:pt x="310" y="848"/>
                  </a:lnTo>
                  <a:lnTo>
                    <a:pt x="308" y="857"/>
                  </a:lnTo>
                  <a:lnTo>
                    <a:pt x="306" y="868"/>
                  </a:lnTo>
                  <a:lnTo>
                    <a:pt x="305" y="879"/>
                  </a:lnTo>
                  <a:lnTo>
                    <a:pt x="304" y="888"/>
                  </a:lnTo>
                  <a:lnTo>
                    <a:pt x="304" y="899"/>
                  </a:lnTo>
                  <a:lnTo>
                    <a:pt x="305" y="920"/>
                  </a:lnTo>
                  <a:lnTo>
                    <a:pt x="308" y="941"/>
                  </a:lnTo>
                  <a:lnTo>
                    <a:pt x="312" y="963"/>
                  </a:lnTo>
                  <a:lnTo>
                    <a:pt x="319" y="982"/>
                  </a:lnTo>
                  <a:lnTo>
                    <a:pt x="327" y="1001"/>
                  </a:lnTo>
                  <a:lnTo>
                    <a:pt x="337" y="1019"/>
                  </a:lnTo>
                  <a:lnTo>
                    <a:pt x="347" y="1036"/>
                  </a:lnTo>
                  <a:lnTo>
                    <a:pt x="360" y="1052"/>
                  </a:lnTo>
                  <a:lnTo>
                    <a:pt x="374" y="1067"/>
                  </a:lnTo>
                  <a:lnTo>
                    <a:pt x="389" y="1081"/>
                  </a:lnTo>
                  <a:lnTo>
                    <a:pt x="406" y="1093"/>
                  </a:lnTo>
                  <a:lnTo>
                    <a:pt x="423" y="1104"/>
                  </a:lnTo>
                  <a:lnTo>
                    <a:pt x="441" y="1114"/>
                  </a:lnTo>
                  <a:lnTo>
                    <a:pt x="460" y="1121"/>
                  </a:lnTo>
                  <a:lnTo>
                    <a:pt x="480" y="1128"/>
                  </a:lnTo>
                  <a:lnTo>
                    <a:pt x="501" y="1132"/>
                  </a:lnTo>
                  <a:lnTo>
                    <a:pt x="501" y="1294"/>
                  </a:lnTo>
                  <a:lnTo>
                    <a:pt x="480" y="1298"/>
                  </a:lnTo>
                  <a:lnTo>
                    <a:pt x="460" y="1305"/>
                  </a:lnTo>
                  <a:lnTo>
                    <a:pt x="441" y="1312"/>
                  </a:lnTo>
                  <a:lnTo>
                    <a:pt x="423" y="1322"/>
                  </a:lnTo>
                  <a:lnTo>
                    <a:pt x="406" y="1333"/>
                  </a:lnTo>
                  <a:lnTo>
                    <a:pt x="389" y="1345"/>
                  </a:lnTo>
                  <a:lnTo>
                    <a:pt x="374" y="1359"/>
                  </a:lnTo>
                  <a:lnTo>
                    <a:pt x="360" y="1374"/>
                  </a:lnTo>
                  <a:lnTo>
                    <a:pt x="347" y="1390"/>
                  </a:lnTo>
                  <a:lnTo>
                    <a:pt x="337" y="1407"/>
                  </a:lnTo>
                  <a:lnTo>
                    <a:pt x="327" y="1425"/>
                  </a:lnTo>
                  <a:lnTo>
                    <a:pt x="319" y="1444"/>
                  </a:lnTo>
                  <a:lnTo>
                    <a:pt x="312" y="1463"/>
                  </a:lnTo>
                  <a:lnTo>
                    <a:pt x="308" y="1484"/>
                  </a:lnTo>
                  <a:lnTo>
                    <a:pt x="305" y="1506"/>
                  </a:lnTo>
                  <a:lnTo>
                    <a:pt x="304" y="1527"/>
                  </a:lnTo>
                  <a:lnTo>
                    <a:pt x="305" y="1552"/>
                  </a:lnTo>
                  <a:lnTo>
                    <a:pt x="309" y="1575"/>
                  </a:lnTo>
                  <a:lnTo>
                    <a:pt x="314" y="1597"/>
                  </a:lnTo>
                  <a:lnTo>
                    <a:pt x="323" y="1619"/>
                  </a:lnTo>
                  <a:lnTo>
                    <a:pt x="332" y="1640"/>
                  </a:lnTo>
                  <a:lnTo>
                    <a:pt x="344" y="1659"/>
                  </a:lnTo>
                  <a:lnTo>
                    <a:pt x="358" y="1677"/>
                  </a:lnTo>
                  <a:lnTo>
                    <a:pt x="373" y="1694"/>
                  </a:lnTo>
                  <a:lnTo>
                    <a:pt x="390" y="1709"/>
                  </a:lnTo>
                  <a:lnTo>
                    <a:pt x="408" y="1723"/>
                  </a:lnTo>
                  <a:lnTo>
                    <a:pt x="427" y="1735"/>
                  </a:lnTo>
                  <a:lnTo>
                    <a:pt x="448" y="1744"/>
                  </a:lnTo>
                  <a:lnTo>
                    <a:pt x="470" y="1753"/>
                  </a:lnTo>
                  <a:lnTo>
                    <a:pt x="492" y="1758"/>
                  </a:lnTo>
                  <a:lnTo>
                    <a:pt x="516" y="1762"/>
                  </a:lnTo>
                  <a:lnTo>
                    <a:pt x="540" y="1763"/>
                  </a:lnTo>
                  <a:lnTo>
                    <a:pt x="564" y="1762"/>
                  </a:lnTo>
                  <a:lnTo>
                    <a:pt x="588" y="1758"/>
                  </a:lnTo>
                  <a:lnTo>
                    <a:pt x="610" y="1753"/>
                  </a:lnTo>
                  <a:lnTo>
                    <a:pt x="633" y="1744"/>
                  </a:lnTo>
                  <a:lnTo>
                    <a:pt x="653" y="1735"/>
                  </a:lnTo>
                  <a:lnTo>
                    <a:pt x="672" y="1723"/>
                  </a:lnTo>
                  <a:lnTo>
                    <a:pt x="690" y="1709"/>
                  </a:lnTo>
                  <a:lnTo>
                    <a:pt x="707" y="1694"/>
                  </a:lnTo>
                  <a:lnTo>
                    <a:pt x="722" y="1677"/>
                  </a:lnTo>
                  <a:lnTo>
                    <a:pt x="736" y="1659"/>
                  </a:lnTo>
                  <a:lnTo>
                    <a:pt x="747" y="1640"/>
                  </a:lnTo>
                  <a:lnTo>
                    <a:pt x="758" y="1619"/>
                  </a:lnTo>
                  <a:lnTo>
                    <a:pt x="766" y="1597"/>
                  </a:lnTo>
                  <a:lnTo>
                    <a:pt x="772" y="1575"/>
                  </a:lnTo>
                  <a:lnTo>
                    <a:pt x="775" y="1552"/>
                  </a:lnTo>
                  <a:lnTo>
                    <a:pt x="776" y="1527"/>
                  </a:lnTo>
                  <a:lnTo>
                    <a:pt x="775" y="1506"/>
                  </a:lnTo>
                  <a:lnTo>
                    <a:pt x="772" y="1484"/>
                  </a:lnTo>
                  <a:lnTo>
                    <a:pt x="768" y="1463"/>
                  </a:lnTo>
                  <a:lnTo>
                    <a:pt x="761" y="1444"/>
                  </a:lnTo>
                  <a:lnTo>
                    <a:pt x="753" y="1425"/>
                  </a:lnTo>
                  <a:lnTo>
                    <a:pt x="743" y="1407"/>
                  </a:lnTo>
                  <a:lnTo>
                    <a:pt x="733" y="1390"/>
                  </a:lnTo>
                  <a:lnTo>
                    <a:pt x="720" y="1374"/>
                  </a:lnTo>
                  <a:lnTo>
                    <a:pt x="706" y="1359"/>
                  </a:lnTo>
                  <a:lnTo>
                    <a:pt x="691" y="1345"/>
                  </a:lnTo>
                  <a:lnTo>
                    <a:pt x="674" y="1333"/>
                  </a:lnTo>
                  <a:lnTo>
                    <a:pt x="657" y="1322"/>
                  </a:lnTo>
                  <a:lnTo>
                    <a:pt x="639" y="1312"/>
                  </a:lnTo>
                  <a:lnTo>
                    <a:pt x="620" y="1305"/>
                  </a:lnTo>
                  <a:lnTo>
                    <a:pt x="600" y="1298"/>
                  </a:lnTo>
                  <a:lnTo>
                    <a:pt x="579" y="1294"/>
                  </a:lnTo>
                  <a:lnTo>
                    <a:pt x="579" y="1132"/>
                  </a:lnTo>
                  <a:lnTo>
                    <a:pt x="600" y="1128"/>
                  </a:lnTo>
                  <a:lnTo>
                    <a:pt x="620" y="1121"/>
                  </a:lnTo>
                  <a:lnTo>
                    <a:pt x="639" y="1114"/>
                  </a:lnTo>
                  <a:lnTo>
                    <a:pt x="657" y="1104"/>
                  </a:lnTo>
                  <a:lnTo>
                    <a:pt x="674" y="1093"/>
                  </a:lnTo>
                  <a:lnTo>
                    <a:pt x="691" y="1081"/>
                  </a:lnTo>
                  <a:lnTo>
                    <a:pt x="706" y="1067"/>
                  </a:lnTo>
                  <a:lnTo>
                    <a:pt x="720" y="1052"/>
                  </a:lnTo>
                  <a:lnTo>
                    <a:pt x="733" y="1036"/>
                  </a:lnTo>
                  <a:lnTo>
                    <a:pt x="743" y="1019"/>
                  </a:lnTo>
                  <a:lnTo>
                    <a:pt x="753" y="1001"/>
                  </a:lnTo>
                  <a:lnTo>
                    <a:pt x="761" y="982"/>
                  </a:lnTo>
                  <a:lnTo>
                    <a:pt x="768" y="963"/>
                  </a:lnTo>
                  <a:lnTo>
                    <a:pt x="772" y="941"/>
                  </a:lnTo>
                  <a:lnTo>
                    <a:pt x="775" y="920"/>
                  </a:lnTo>
                  <a:lnTo>
                    <a:pt x="776" y="899"/>
                  </a:lnTo>
                  <a:lnTo>
                    <a:pt x="775" y="874"/>
                  </a:lnTo>
                  <a:lnTo>
                    <a:pt x="772" y="851"/>
                  </a:lnTo>
                  <a:lnTo>
                    <a:pt x="766" y="829"/>
                  </a:lnTo>
                  <a:lnTo>
                    <a:pt x="758" y="807"/>
                  </a:lnTo>
                  <a:lnTo>
                    <a:pt x="747" y="786"/>
                  </a:lnTo>
                  <a:lnTo>
                    <a:pt x="736" y="767"/>
                  </a:lnTo>
                  <a:lnTo>
                    <a:pt x="722" y="749"/>
                  </a:lnTo>
                  <a:lnTo>
                    <a:pt x="707" y="732"/>
                  </a:lnTo>
                  <a:lnTo>
                    <a:pt x="690" y="717"/>
                  </a:lnTo>
                  <a:lnTo>
                    <a:pt x="672" y="703"/>
                  </a:lnTo>
                  <a:lnTo>
                    <a:pt x="653" y="691"/>
                  </a:lnTo>
                  <a:lnTo>
                    <a:pt x="633" y="682"/>
                  </a:lnTo>
                  <a:lnTo>
                    <a:pt x="610" y="673"/>
                  </a:lnTo>
                  <a:lnTo>
                    <a:pt x="588" y="668"/>
                  </a:lnTo>
                  <a:lnTo>
                    <a:pt x="564" y="663"/>
                  </a:lnTo>
                  <a:lnTo>
                    <a:pt x="540" y="662"/>
                  </a:lnTo>
                  <a:lnTo>
                    <a:pt x="526" y="662"/>
                  </a:lnTo>
                  <a:lnTo>
                    <a:pt x="512" y="663"/>
                  </a:lnTo>
                  <a:lnTo>
                    <a:pt x="500" y="666"/>
                  </a:lnTo>
                  <a:lnTo>
                    <a:pt x="487" y="669"/>
                  </a:lnTo>
                  <a:lnTo>
                    <a:pt x="474" y="672"/>
                  </a:lnTo>
                  <a:lnTo>
                    <a:pt x="461" y="676"/>
                  </a:lnTo>
                  <a:lnTo>
                    <a:pt x="450" y="680"/>
                  </a:lnTo>
                  <a:lnTo>
                    <a:pt x="438" y="686"/>
                  </a:lnTo>
                  <a:lnTo>
                    <a:pt x="426" y="692"/>
                  </a:lnTo>
                  <a:lnTo>
                    <a:pt x="414" y="699"/>
                  </a:lnTo>
                  <a:lnTo>
                    <a:pt x="404" y="706"/>
                  </a:lnTo>
                  <a:lnTo>
                    <a:pt x="393" y="713"/>
                  </a:lnTo>
                  <a:lnTo>
                    <a:pt x="384" y="722"/>
                  </a:lnTo>
                  <a:lnTo>
                    <a:pt x="374" y="731"/>
                  </a:lnTo>
                  <a:lnTo>
                    <a:pt x="365" y="740"/>
                  </a:lnTo>
                  <a:lnTo>
                    <a:pt x="357" y="750"/>
                  </a:lnTo>
                  <a:lnTo>
                    <a:pt x="218" y="670"/>
                  </a:lnTo>
                  <a:lnTo>
                    <a:pt x="221" y="660"/>
                  </a:lnTo>
                  <a:lnTo>
                    <a:pt x="223" y="651"/>
                  </a:lnTo>
                  <a:lnTo>
                    <a:pt x="226" y="640"/>
                  </a:lnTo>
                  <a:lnTo>
                    <a:pt x="228" y="629"/>
                  </a:lnTo>
                  <a:lnTo>
                    <a:pt x="229" y="619"/>
                  </a:lnTo>
                  <a:lnTo>
                    <a:pt x="230" y="608"/>
                  </a:lnTo>
                  <a:lnTo>
                    <a:pt x="231" y="597"/>
                  </a:lnTo>
                  <a:lnTo>
                    <a:pt x="231" y="586"/>
                  </a:lnTo>
                  <a:lnTo>
                    <a:pt x="230" y="563"/>
                  </a:lnTo>
                  <a:lnTo>
                    <a:pt x="227" y="541"/>
                  </a:lnTo>
                  <a:lnTo>
                    <a:pt x="222" y="520"/>
                  </a:lnTo>
                  <a:lnTo>
                    <a:pt x="214" y="499"/>
                  </a:lnTo>
                  <a:lnTo>
                    <a:pt x="206" y="479"/>
                  </a:lnTo>
                  <a:lnTo>
                    <a:pt x="195" y="460"/>
                  </a:lnTo>
                  <a:lnTo>
                    <a:pt x="184" y="443"/>
                  </a:lnTo>
                  <a:lnTo>
                    <a:pt x="170" y="427"/>
                  </a:lnTo>
                  <a:lnTo>
                    <a:pt x="155" y="411"/>
                  </a:lnTo>
                  <a:lnTo>
                    <a:pt x="138" y="398"/>
                  </a:lnTo>
                  <a:lnTo>
                    <a:pt x="121" y="385"/>
                  </a:lnTo>
                  <a:lnTo>
                    <a:pt x="102" y="375"/>
                  </a:lnTo>
                  <a:lnTo>
                    <a:pt x="82" y="366"/>
                  </a:lnTo>
                  <a:lnTo>
                    <a:pt x="61" y="360"/>
                  </a:lnTo>
                  <a:lnTo>
                    <a:pt x="40" y="355"/>
                  </a:lnTo>
                  <a:lnTo>
                    <a:pt x="18" y="351"/>
                  </a:lnTo>
                  <a:lnTo>
                    <a:pt x="13" y="350"/>
                  </a:lnTo>
                  <a:lnTo>
                    <a:pt x="9" y="350"/>
                  </a:lnTo>
                  <a:lnTo>
                    <a:pt x="5" y="350"/>
                  </a:lnTo>
                  <a:lnTo>
                    <a:pt x="3" y="349"/>
                  </a:lnTo>
                  <a:lnTo>
                    <a:pt x="0" y="349"/>
                  </a:lnTo>
                  <a:lnTo>
                    <a:pt x="2" y="0"/>
                  </a:lnTo>
                  <a:lnTo>
                    <a:pt x="15" y="11"/>
                  </a:lnTo>
                  <a:lnTo>
                    <a:pt x="28" y="21"/>
                  </a:lnTo>
                  <a:lnTo>
                    <a:pt x="41" y="32"/>
                  </a:lnTo>
                  <a:lnTo>
                    <a:pt x="55" y="43"/>
                  </a:lnTo>
                  <a:lnTo>
                    <a:pt x="89" y="66"/>
                  </a:lnTo>
                  <a:lnTo>
                    <a:pt x="108" y="78"/>
                  </a:lnTo>
                  <a:lnTo>
                    <a:pt x="130" y="92"/>
                  </a:lnTo>
                  <a:lnTo>
                    <a:pt x="252" y="162"/>
                  </a:lnTo>
                  <a:lnTo>
                    <a:pt x="377" y="224"/>
                  </a:lnTo>
                  <a:lnTo>
                    <a:pt x="508" y="276"/>
                  </a:lnTo>
                  <a:lnTo>
                    <a:pt x="642" y="321"/>
                  </a:lnTo>
                  <a:lnTo>
                    <a:pt x="780" y="356"/>
                  </a:lnTo>
                  <a:lnTo>
                    <a:pt x="922" y="381"/>
                  </a:lnTo>
                  <a:lnTo>
                    <a:pt x="1067" y="396"/>
                  </a:lnTo>
                  <a:lnTo>
                    <a:pt x="1215" y="401"/>
                  </a:lnTo>
                  <a:lnTo>
                    <a:pt x="1326" y="400"/>
                  </a:lnTo>
                  <a:lnTo>
                    <a:pt x="1437" y="395"/>
                  </a:lnTo>
                  <a:lnTo>
                    <a:pt x="1547" y="385"/>
                  </a:lnTo>
                  <a:lnTo>
                    <a:pt x="1655" y="372"/>
                  </a:lnTo>
                  <a:lnTo>
                    <a:pt x="1761" y="351"/>
                  </a:lnTo>
                  <a:lnTo>
                    <a:pt x="1864" y="326"/>
                  </a:lnTo>
                  <a:lnTo>
                    <a:pt x="1965" y="294"/>
                  </a:lnTo>
                  <a:lnTo>
                    <a:pt x="2063" y="253"/>
                  </a:lnTo>
                  <a:lnTo>
                    <a:pt x="2064" y="1790"/>
                  </a:lnTo>
                  <a:lnTo>
                    <a:pt x="2064" y="1795"/>
                  </a:lnTo>
                  <a:lnTo>
                    <a:pt x="2065" y="1807"/>
                  </a:lnTo>
                  <a:lnTo>
                    <a:pt x="2065" y="1815"/>
                  </a:lnTo>
                  <a:lnTo>
                    <a:pt x="2065" y="1821"/>
                  </a:lnTo>
                  <a:lnTo>
                    <a:pt x="2065" y="1824"/>
                  </a:lnTo>
                  <a:lnTo>
                    <a:pt x="2064" y="1826"/>
                  </a:lnTo>
                  <a:lnTo>
                    <a:pt x="2064" y="1828"/>
                  </a:lnTo>
                  <a:lnTo>
                    <a:pt x="2063" y="1830"/>
                  </a:lnTo>
                  <a:lnTo>
                    <a:pt x="2063" y="1831"/>
                  </a:lnTo>
                  <a:lnTo>
                    <a:pt x="2056" y="1868"/>
                  </a:lnTo>
                  <a:lnTo>
                    <a:pt x="2049" y="1904"/>
                  </a:lnTo>
                  <a:lnTo>
                    <a:pt x="2038" y="1938"/>
                  </a:lnTo>
                  <a:lnTo>
                    <a:pt x="2026" y="1971"/>
                  </a:lnTo>
                  <a:lnTo>
                    <a:pt x="2011" y="2003"/>
                  </a:lnTo>
                  <a:lnTo>
                    <a:pt x="1993" y="2033"/>
                  </a:lnTo>
                  <a:lnTo>
                    <a:pt x="1973" y="2061"/>
                  </a:lnTo>
                  <a:lnTo>
                    <a:pt x="1950" y="2085"/>
                  </a:lnTo>
                  <a:lnTo>
                    <a:pt x="1924" y="2109"/>
                  </a:lnTo>
                  <a:lnTo>
                    <a:pt x="1896" y="2130"/>
                  </a:lnTo>
                  <a:lnTo>
                    <a:pt x="1864" y="2148"/>
                  </a:lnTo>
                  <a:lnTo>
                    <a:pt x="1829" y="2163"/>
                  </a:lnTo>
                  <a:lnTo>
                    <a:pt x="1789" y="2176"/>
                  </a:lnTo>
                  <a:lnTo>
                    <a:pt x="1748" y="2185"/>
                  </a:lnTo>
                  <a:lnTo>
                    <a:pt x="1702" y="2193"/>
                  </a:lnTo>
                  <a:lnTo>
                    <a:pt x="1652" y="2196"/>
                  </a:lnTo>
                  <a:lnTo>
                    <a:pt x="1615" y="2196"/>
                  </a:lnTo>
                  <a:lnTo>
                    <a:pt x="1579" y="2194"/>
                  </a:lnTo>
                  <a:lnTo>
                    <a:pt x="1545" y="2191"/>
                  </a:lnTo>
                  <a:lnTo>
                    <a:pt x="1510" y="2184"/>
                  </a:lnTo>
                  <a:lnTo>
                    <a:pt x="1444" y="2169"/>
                  </a:lnTo>
                  <a:lnTo>
                    <a:pt x="1382" y="2150"/>
                  </a:lnTo>
                  <a:lnTo>
                    <a:pt x="1259" y="2104"/>
                  </a:lnTo>
                  <a:lnTo>
                    <a:pt x="1198" y="2082"/>
                  </a:lnTo>
                  <a:lnTo>
                    <a:pt x="1135" y="2062"/>
                  </a:lnTo>
                </a:path>
              </a:pathLst>
            </a:custGeom>
            <a:solidFill>
              <a:srgbClr val="E66E2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  <p:sp>
          <p:nvSpPr>
            <p:cNvPr id="6242" name="Freeform 98"/>
            <p:cNvSpPr>
              <a:spLocks/>
            </p:cNvSpPr>
            <p:nvPr/>
          </p:nvSpPr>
          <p:spPr bwMode="auto">
            <a:xfrm>
              <a:off x="249" y="496"/>
              <a:ext cx="295" cy="321"/>
            </a:xfrm>
            <a:custGeom>
              <a:avLst/>
              <a:gdLst/>
              <a:ahLst/>
              <a:cxnLst>
                <a:cxn ang="0">
                  <a:pos x="267" y="126"/>
                </a:cxn>
                <a:cxn ang="0">
                  <a:pos x="830" y="240"/>
                </a:cxn>
                <a:cxn ang="0">
                  <a:pos x="1393" y="201"/>
                </a:cxn>
                <a:cxn ang="0">
                  <a:pos x="1690" y="230"/>
                </a:cxn>
                <a:cxn ang="0">
                  <a:pos x="1902" y="372"/>
                </a:cxn>
                <a:cxn ang="0">
                  <a:pos x="2014" y="605"/>
                </a:cxn>
                <a:cxn ang="0">
                  <a:pos x="2002" y="885"/>
                </a:cxn>
                <a:cxn ang="0">
                  <a:pos x="1910" y="931"/>
                </a:cxn>
                <a:cxn ang="0">
                  <a:pos x="1847" y="1011"/>
                </a:cxn>
                <a:cxn ang="0">
                  <a:pos x="1824" y="1114"/>
                </a:cxn>
                <a:cxn ang="0">
                  <a:pos x="1847" y="1216"/>
                </a:cxn>
                <a:cxn ang="0">
                  <a:pos x="1910" y="1296"/>
                </a:cxn>
                <a:cxn ang="0">
                  <a:pos x="2002" y="1343"/>
                </a:cxn>
                <a:cxn ang="0">
                  <a:pos x="1961" y="1528"/>
                </a:cxn>
                <a:cxn ang="0">
                  <a:pos x="1879" y="1593"/>
                </a:cxn>
                <a:cxn ang="0">
                  <a:pos x="1745" y="1472"/>
                </a:cxn>
                <a:cxn ang="0">
                  <a:pos x="1747" y="1409"/>
                </a:cxn>
                <a:cxn ang="0">
                  <a:pos x="1715" y="1310"/>
                </a:cxn>
                <a:cxn ang="0">
                  <a:pos x="1647" y="1237"/>
                </a:cxn>
                <a:cxn ang="0">
                  <a:pos x="1551" y="1197"/>
                </a:cxn>
                <a:cxn ang="0">
                  <a:pos x="1630" y="1008"/>
                </a:cxn>
                <a:cxn ang="0">
                  <a:pos x="1705" y="939"/>
                </a:cxn>
                <a:cxn ang="0">
                  <a:pos x="1744" y="845"/>
                </a:cxn>
                <a:cxn ang="0">
                  <a:pos x="1738" y="731"/>
                </a:cxn>
                <a:cxn ang="0">
                  <a:pos x="1679" y="634"/>
                </a:cxn>
                <a:cxn ang="0">
                  <a:pos x="1582" y="575"/>
                </a:cxn>
                <a:cxn ang="0">
                  <a:pos x="1464" y="569"/>
                </a:cxn>
                <a:cxn ang="0">
                  <a:pos x="1362" y="619"/>
                </a:cxn>
                <a:cxn ang="0">
                  <a:pos x="1294" y="709"/>
                </a:cxn>
                <a:cxn ang="0">
                  <a:pos x="1277" y="823"/>
                </a:cxn>
                <a:cxn ang="0">
                  <a:pos x="1309" y="922"/>
                </a:cxn>
                <a:cxn ang="0">
                  <a:pos x="1378" y="996"/>
                </a:cxn>
                <a:cxn ang="0">
                  <a:pos x="1473" y="1035"/>
                </a:cxn>
                <a:cxn ang="0">
                  <a:pos x="1395" y="1225"/>
                </a:cxn>
                <a:cxn ang="0">
                  <a:pos x="1320" y="1293"/>
                </a:cxn>
                <a:cxn ang="0">
                  <a:pos x="1280" y="1388"/>
                </a:cxn>
                <a:cxn ang="0">
                  <a:pos x="1287" y="1501"/>
                </a:cxn>
                <a:cxn ang="0">
                  <a:pos x="1345" y="1598"/>
                </a:cxn>
                <a:cxn ang="0">
                  <a:pos x="1442" y="1656"/>
                </a:cxn>
                <a:cxn ang="0">
                  <a:pos x="1540" y="1666"/>
                </a:cxn>
                <a:cxn ang="0">
                  <a:pos x="1604" y="1649"/>
                </a:cxn>
                <a:cxn ang="0">
                  <a:pos x="1660" y="1615"/>
                </a:cxn>
                <a:cxn ang="0">
                  <a:pos x="1841" y="1662"/>
                </a:cxn>
                <a:cxn ang="0">
                  <a:pos x="1828" y="1710"/>
                </a:cxn>
                <a:cxn ang="0">
                  <a:pos x="1831" y="1790"/>
                </a:cxn>
                <a:cxn ang="0">
                  <a:pos x="1882" y="1893"/>
                </a:cxn>
                <a:cxn ang="0">
                  <a:pos x="1975" y="1960"/>
                </a:cxn>
                <a:cxn ang="0">
                  <a:pos x="2067" y="2247"/>
                </a:cxn>
                <a:cxn ang="0">
                  <a:pos x="1842" y="2024"/>
                </a:cxn>
                <a:cxn ang="0">
                  <a:pos x="1497" y="1860"/>
                </a:cxn>
                <a:cxn ang="0">
                  <a:pos x="908" y="1766"/>
                </a:cxn>
                <a:cxn ang="0">
                  <a:pos x="406" y="1815"/>
                </a:cxn>
                <a:cxn ang="0">
                  <a:pos x="1" y="0"/>
                </a:cxn>
              </a:cxnLst>
              <a:rect l="0" t="0" r="r" b="b"/>
              <a:pathLst>
                <a:path w="2068" h="2247">
                  <a:moveTo>
                    <a:pt x="1" y="0"/>
                  </a:moveTo>
                  <a:lnTo>
                    <a:pt x="19" y="11"/>
                  </a:lnTo>
                  <a:lnTo>
                    <a:pt x="71" y="40"/>
                  </a:lnTo>
                  <a:lnTo>
                    <a:pt x="155" y="80"/>
                  </a:lnTo>
                  <a:lnTo>
                    <a:pt x="267" y="126"/>
                  </a:lnTo>
                  <a:lnTo>
                    <a:pt x="402" y="171"/>
                  </a:lnTo>
                  <a:lnTo>
                    <a:pt x="561" y="209"/>
                  </a:lnTo>
                  <a:lnTo>
                    <a:pt x="646" y="223"/>
                  </a:lnTo>
                  <a:lnTo>
                    <a:pt x="736" y="233"/>
                  </a:lnTo>
                  <a:lnTo>
                    <a:pt x="830" y="240"/>
                  </a:lnTo>
                  <a:lnTo>
                    <a:pt x="928" y="240"/>
                  </a:lnTo>
                  <a:lnTo>
                    <a:pt x="1140" y="229"/>
                  </a:lnTo>
                  <a:lnTo>
                    <a:pt x="1251" y="217"/>
                  </a:lnTo>
                  <a:lnTo>
                    <a:pt x="1337" y="206"/>
                  </a:lnTo>
                  <a:lnTo>
                    <a:pt x="1393" y="201"/>
                  </a:lnTo>
                  <a:lnTo>
                    <a:pt x="1470" y="197"/>
                  </a:lnTo>
                  <a:lnTo>
                    <a:pt x="1528" y="198"/>
                  </a:lnTo>
                  <a:lnTo>
                    <a:pt x="1584" y="204"/>
                  </a:lnTo>
                  <a:lnTo>
                    <a:pt x="1639" y="214"/>
                  </a:lnTo>
                  <a:lnTo>
                    <a:pt x="1690" y="230"/>
                  </a:lnTo>
                  <a:lnTo>
                    <a:pt x="1739" y="249"/>
                  </a:lnTo>
                  <a:lnTo>
                    <a:pt x="1785" y="274"/>
                  </a:lnTo>
                  <a:lnTo>
                    <a:pt x="1827" y="303"/>
                  </a:lnTo>
                  <a:lnTo>
                    <a:pt x="1866" y="336"/>
                  </a:lnTo>
                  <a:lnTo>
                    <a:pt x="1902" y="372"/>
                  </a:lnTo>
                  <a:lnTo>
                    <a:pt x="1934" y="412"/>
                  </a:lnTo>
                  <a:lnTo>
                    <a:pt x="1960" y="456"/>
                  </a:lnTo>
                  <a:lnTo>
                    <a:pt x="1984" y="503"/>
                  </a:lnTo>
                  <a:lnTo>
                    <a:pt x="2002" y="553"/>
                  </a:lnTo>
                  <a:lnTo>
                    <a:pt x="2014" y="605"/>
                  </a:lnTo>
                  <a:lnTo>
                    <a:pt x="2023" y="660"/>
                  </a:lnTo>
                  <a:lnTo>
                    <a:pt x="2025" y="719"/>
                  </a:lnTo>
                  <a:lnTo>
                    <a:pt x="2025" y="876"/>
                  </a:lnTo>
                  <a:lnTo>
                    <a:pt x="2023" y="881"/>
                  </a:lnTo>
                  <a:lnTo>
                    <a:pt x="2002" y="885"/>
                  </a:lnTo>
                  <a:lnTo>
                    <a:pt x="1982" y="890"/>
                  </a:lnTo>
                  <a:lnTo>
                    <a:pt x="1962" y="899"/>
                  </a:lnTo>
                  <a:lnTo>
                    <a:pt x="1944" y="907"/>
                  </a:lnTo>
                  <a:lnTo>
                    <a:pt x="1927" y="919"/>
                  </a:lnTo>
                  <a:lnTo>
                    <a:pt x="1910" y="931"/>
                  </a:lnTo>
                  <a:lnTo>
                    <a:pt x="1895" y="945"/>
                  </a:lnTo>
                  <a:lnTo>
                    <a:pt x="1881" y="960"/>
                  </a:lnTo>
                  <a:lnTo>
                    <a:pt x="1869" y="976"/>
                  </a:lnTo>
                  <a:lnTo>
                    <a:pt x="1857" y="993"/>
                  </a:lnTo>
                  <a:lnTo>
                    <a:pt x="1847" y="1011"/>
                  </a:lnTo>
                  <a:lnTo>
                    <a:pt x="1839" y="1030"/>
                  </a:lnTo>
                  <a:lnTo>
                    <a:pt x="1832" y="1050"/>
                  </a:lnTo>
                  <a:lnTo>
                    <a:pt x="1828" y="1070"/>
                  </a:lnTo>
                  <a:lnTo>
                    <a:pt x="1825" y="1092"/>
                  </a:lnTo>
                  <a:lnTo>
                    <a:pt x="1824" y="1114"/>
                  </a:lnTo>
                  <a:lnTo>
                    <a:pt x="1825" y="1135"/>
                  </a:lnTo>
                  <a:lnTo>
                    <a:pt x="1828" y="1157"/>
                  </a:lnTo>
                  <a:lnTo>
                    <a:pt x="1832" y="1178"/>
                  </a:lnTo>
                  <a:lnTo>
                    <a:pt x="1839" y="1197"/>
                  </a:lnTo>
                  <a:lnTo>
                    <a:pt x="1847" y="1216"/>
                  </a:lnTo>
                  <a:lnTo>
                    <a:pt x="1857" y="1234"/>
                  </a:lnTo>
                  <a:lnTo>
                    <a:pt x="1869" y="1251"/>
                  </a:lnTo>
                  <a:lnTo>
                    <a:pt x="1881" y="1267"/>
                  </a:lnTo>
                  <a:lnTo>
                    <a:pt x="1895" y="1282"/>
                  </a:lnTo>
                  <a:lnTo>
                    <a:pt x="1910" y="1296"/>
                  </a:lnTo>
                  <a:lnTo>
                    <a:pt x="1927" y="1309"/>
                  </a:lnTo>
                  <a:lnTo>
                    <a:pt x="1944" y="1320"/>
                  </a:lnTo>
                  <a:lnTo>
                    <a:pt x="1962" y="1329"/>
                  </a:lnTo>
                  <a:lnTo>
                    <a:pt x="1982" y="1337"/>
                  </a:lnTo>
                  <a:lnTo>
                    <a:pt x="2002" y="1343"/>
                  </a:lnTo>
                  <a:lnTo>
                    <a:pt x="2023" y="1347"/>
                  </a:lnTo>
                  <a:lnTo>
                    <a:pt x="2023" y="1509"/>
                  </a:lnTo>
                  <a:lnTo>
                    <a:pt x="2002" y="1513"/>
                  </a:lnTo>
                  <a:lnTo>
                    <a:pt x="1981" y="1520"/>
                  </a:lnTo>
                  <a:lnTo>
                    <a:pt x="1961" y="1528"/>
                  </a:lnTo>
                  <a:lnTo>
                    <a:pt x="1943" y="1539"/>
                  </a:lnTo>
                  <a:lnTo>
                    <a:pt x="1925" y="1550"/>
                  </a:lnTo>
                  <a:lnTo>
                    <a:pt x="1908" y="1563"/>
                  </a:lnTo>
                  <a:lnTo>
                    <a:pt x="1893" y="1577"/>
                  </a:lnTo>
                  <a:lnTo>
                    <a:pt x="1879" y="1593"/>
                  </a:lnTo>
                  <a:lnTo>
                    <a:pt x="1735" y="1510"/>
                  </a:lnTo>
                  <a:lnTo>
                    <a:pt x="1738" y="1501"/>
                  </a:lnTo>
                  <a:lnTo>
                    <a:pt x="1741" y="1491"/>
                  </a:lnTo>
                  <a:lnTo>
                    <a:pt x="1743" y="1481"/>
                  </a:lnTo>
                  <a:lnTo>
                    <a:pt x="1745" y="1472"/>
                  </a:lnTo>
                  <a:lnTo>
                    <a:pt x="1746" y="1461"/>
                  </a:lnTo>
                  <a:lnTo>
                    <a:pt x="1747" y="1451"/>
                  </a:lnTo>
                  <a:lnTo>
                    <a:pt x="1748" y="1441"/>
                  </a:lnTo>
                  <a:lnTo>
                    <a:pt x="1748" y="1430"/>
                  </a:lnTo>
                  <a:lnTo>
                    <a:pt x="1747" y="1409"/>
                  </a:lnTo>
                  <a:lnTo>
                    <a:pt x="1744" y="1388"/>
                  </a:lnTo>
                  <a:lnTo>
                    <a:pt x="1740" y="1366"/>
                  </a:lnTo>
                  <a:lnTo>
                    <a:pt x="1733" y="1347"/>
                  </a:lnTo>
                  <a:lnTo>
                    <a:pt x="1725" y="1328"/>
                  </a:lnTo>
                  <a:lnTo>
                    <a:pt x="1715" y="1310"/>
                  </a:lnTo>
                  <a:lnTo>
                    <a:pt x="1705" y="1293"/>
                  </a:lnTo>
                  <a:lnTo>
                    <a:pt x="1692" y="1277"/>
                  </a:lnTo>
                  <a:lnTo>
                    <a:pt x="1678" y="1262"/>
                  </a:lnTo>
                  <a:lnTo>
                    <a:pt x="1663" y="1248"/>
                  </a:lnTo>
                  <a:lnTo>
                    <a:pt x="1647" y="1237"/>
                  </a:lnTo>
                  <a:lnTo>
                    <a:pt x="1630" y="1225"/>
                  </a:lnTo>
                  <a:lnTo>
                    <a:pt x="1611" y="1215"/>
                  </a:lnTo>
                  <a:lnTo>
                    <a:pt x="1592" y="1208"/>
                  </a:lnTo>
                  <a:lnTo>
                    <a:pt x="1573" y="1201"/>
                  </a:lnTo>
                  <a:lnTo>
                    <a:pt x="1551" y="1197"/>
                  </a:lnTo>
                  <a:lnTo>
                    <a:pt x="1551" y="1035"/>
                  </a:lnTo>
                  <a:lnTo>
                    <a:pt x="1573" y="1031"/>
                  </a:lnTo>
                  <a:lnTo>
                    <a:pt x="1592" y="1025"/>
                  </a:lnTo>
                  <a:lnTo>
                    <a:pt x="1611" y="1017"/>
                  </a:lnTo>
                  <a:lnTo>
                    <a:pt x="1630" y="1008"/>
                  </a:lnTo>
                  <a:lnTo>
                    <a:pt x="1647" y="996"/>
                  </a:lnTo>
                  <a:lnTo>
                    <a:pt x="1663" y="984"/>
                  </a:lnTo>
                  <a:lnTo>
                    <a:pt x="1678" y="970"/>
                  </a:lnTo>
                  <a:lnTo>
                    <a:pt x="1692" y="955"/>
                  </a:lnTo>
                  <a:lnTo>
                    <a:pt x="1705" y="939"/>
                  </a:lnTo>
                  <a:lnTo>
                    <a:pt x="1715" y="922"/>
                  </a:lnTo>
                  <a:lnTo>
                    <a:pt x="1725" y="904"/>
                  </a:lnTo>
                  <a:lnTo>
                    <a:pt x="1733" y="885"/>
                  </a:lnTo>
                  <a:lnTo>
                    <a:pt x="1740" y="866"/>
                  </a:lnTo>
                  <a:lnTo>
                    <a:pt x="1744" y="845"/>
                  </a:lnTo>
                  <a:lnTo>
                    <a:pt x="1747" y="823"/>
                  </a:lnTo>
                  <a:lnTo>
                    <a:pt x="1748" y="802"/>
                  </a:lnTo>
                  <a:lnTo>
                    <a:pt x="1747" y="778"/>
                  </a:lnTo>
                  <a:lnTo>
                    <a:pt x="1744" y="754"/>
                  </a:lnTo>
                  <a:lnTo>
                    <a:pt x="1738" y="731"/>
                  </a:lnTo>
                  <a:lnTo>
                    <a:pt x="1730" y="709"/>
                  </a:lnTo>
                  <a:lnTo>
                    <a:pt x="1720" y="688"/>
                  </a:lnTo>
                  <a:lnTo>
                    <a:pt x="1708" y="669"/>
                  </a:lnTo>
                  <a:lnTo>
                    <a:pt x="1694" y="651"/>
                  </a:lnTo>
                  <a:lnTo>
                    <a:pt x="1679" y="634"/>
                  </a:lnTo>
                  <a:lnTo>
                    <a:pt x="1662" y="619"/>
                  </a:lnTo>
                  <a:lnTo>
                    <a:pt x="1644" y="605"/>
                  </a:lnTo>
                  <a:lnTo>
                    <a:pt x="1625" y="593"/>
                  </a:lnTo>
                  <a:lnTo>
                    <a:pt x="1605" y="583"/>
                  </a:lnTo>
                  <a:lnTo>
                    <a:pt x="1582" y="575"/>
                  </a:lnTo>
                  <a:lnTo>
                    <a:pt x="1560" y="569"/>
                  </a:lnTo>
                  <a:lnTo>
                    <a:pt x="1537" y="566"/>
                  </a:lnTo>
                  <a:lnTo>
                    <a:pt x="1512" y="565"/>
                  </a:lnTo>
                  <a:lnTo>
                    <a:pt x="1488" y="566"/>
                  </a:lnTo>
                  <a:lnTo>
                    <a:pt x="1464" y="569"/>
                  </a:lnTo>
                  <a:lnTo>
                    <a:pt x="1442" y="575"/>
                  </a:lnTo>
                  <a:lnTo>
                    <a:pt x="1420" y="583"/>
                  </a:lnTo>
                  <a:lnTo>
                    <a:pt x="1399" y="593"/>
                  </a:lnTo>
                  <a:lnTo>
                    <a:pt x="1380" y="605"/>
                  </a:lnTo>
                  <a:lnTo>
                    <a:pt x="1362" y="619"/>
                  </a:lnTo>
                  <a:lnTo>
                    <a:pt x="1345" y="634"/>
                  </a:lnTo>
                  <a:lnTo>
                    <a:pt x="1330" y="651"/>
                  </a:lnTo>
                  <a:lnTo>
                    <a:pt x="1316" y="669"/>
                  </a:lnTo>
                  <a:lnTo>
                    <a:pt x="1305" y="688"/>
                  </a:lnTo>
                  <a:lnTo>
                    <a:pt x="1294" y="709"/>
                  </a:lnTo>
                  <a:lnTo>
                    <a:pt x="1287" y="731"/>
                  </a:lnTo>
                  <a:lnTo>
                    <a:pt x="1280" y="754"/>
                  </a:lnTo>
                  <a:lnTo>
                    <a:pt x="1277" y="778"/>
                  </a:lnTo>
                  <a:lnTo>
                    <a:pt x="1276" y="802"/>
                  </a:lnTo>
                  <a:lnTo>
                    <a:pt x="1277" y="823"/>
                  </a:lnTo>
                  <a:lnTo>
                    <a:pt x="1280" y="845"/>
                  </a:lnTo>
                  <a:lnTo>
                    <a:pt x="1284" y="866"/>
                  </a:lnTo>
                  <a:lnTo>
                    <a:pt x="1291" y="885"/>
                  </a:lnTo>
                  <a:lnTo>
                    <a:pt x="1299" y="904"/>
                  </a:lnTo>
                  <a:lnTo>
                    <a:pt x="1309" y="922"/>
                  </a:lnTo>
                  <a:lnTo>
                    <a:pt x="1320" y="939"/>
                  </a:lnTo>
                  <a:lnTo>
                    <a:pt x="1332" y="955"/>
                  </a:lnTo>
                  <a:lnTo>
                    <a:pt x="1346" y="970"/>
                  </a:lnTo>
                  <a:lnTo>
                    <a:pt x="1361" y="984"/>
                  </a:lnTo>
                  <a:lnTo>
                    <a:pt x="1378" y="996"/>
                  </a:lnTo>
                  <a:lnTo>
                    <a:pt x="1395" y="1008"/>
                  </a:lnTo>
                  <a:lnTo>
                    <a:pt x="1413" y="1017"/>
                  </a:lnTo>
                  <a:lnTo>
                    <a:pt x="1432" y="1025"/>
                  </a:lnTo>
                  <a:lnTo>
                    <a:pt x="1453" y="1031"/>
                  </a:lnTo>
                  <a:lnTo>
                    <a:pt x="1473" y="1035"/>
                  </a:lnTo>
                  <a:lnTo>
                    <a:pt x="1473" y="1197"/>
                  </a:lnTo>
                  <a:lnTo>
                    <a:pt x="1453" y="1201"/>
                  </a:lnTo>
                  <a:lnTo>
                    <a:pt x="1432" y="1208"/>
                  </a:lnTo>
                  <a:lnTo>
                    <a:pt x="1413" y="1215"/>
                  </a:lnTo>
                  <a:lnTo>
                    <a:pt x="1395" y="1225"/>
                  </a:lnTo>
                  <a:lnTo>
                    <a:pt x="1378" y="1237"/>
                  </a:lnTo>
                  <a:lnTo>
                    <a:pt x="1361" y="1248"/>
                  </a:lnTo>
                  <a:lnTo>
                    <a:pt x="1346" y="1262"/>
                  </a:lnTo>
                  <a:lnTo>
                    <a:pt x="1332" y="1277"/>
                  </a:lnTo>
                  <a:lnTo>
                    <a:pt x="1320" y="1293"/>
                  </a:lnTo>
                  <a:lnTo>
                    <a:pt x="1309" y="1310"/>
                  </a:lnTo>
                  <a:lnTo>
                    <a:pt x="1299" y="1328"/>
                  </a:lnTo>
                  <a:lnTo>
                    <a:pt x="1291" y="1347"/>
                  </a:lnTo>
                  <a:lnTo>
                    <a:pt x="1284" y="1366"/>
                  </a:lnTo>
                  <a:lnTo>
                    <a:pt x="1280" y="1388"/>
                  </a:lnTo>
                  <a:lnTo>
                    <a:pt x="1277" y="1409"/>
                  </a:lnTo>
                  <a:lnTo>
                    <a:pt x="1276" y="1430"/>
                  </a:lnTo>
                  <a:lnTo>
                    <a:pt x="1277" y="1455"/>
                  </a:lnTo>
                  <a:lnTo>
                    <a:pt x="1280" y="1478"/>
                  </a:lnTo>
                  <a:lnTo>
                    <a:pt x="1287" y="1501"/>
                  </a:lnTo>
                  <a:lnTo>
                    <a:pt x="1294" y="1522"/>
                  </a:lnTo>
                  <a:lnTo>
                    <a:pt x="1305" y="1543"/>
                  </a:lnTo>
                  <a:lnTo>
                    <a:pt x="1316" y="1562"/>
                  </a:lnTo>
                  <a:lnTo>
                    <a:pt x="1330" y="1580"/>
                  </a:lnTo>
                  <a:lnTo>
                    <a:pt x="1345" y="1598"/>
                  </a:lnTo>
                  <a:lnTo>
                    <a:pt x="1362" y="1612"/>
                  </a:lnTo>
                  <a:lnTo>
                    <a:pt x="1380" y="1626"/>
                  </a:lnTo>
                  <a:lnTo>
                    <a:pt x="1399" y="1638"/>
                  </a:lnTo>
                  <a:lnTo>
                    <a:pt x="1420" y="1648"/>
                  </a:lnTo>
                  <a:lnTo>
                    <a:pt x="1442" y="1656"/>
                  </a:lnTo>
                  <a:lnTo>
                    <a:pt x="1464" y="1661"/>
                  </a:lnTo>
                  <a:lnTo>
                    <a:pt x="1488" y="1666"/>
                  </a:lnTo>
                  <a:lnTo>
                    <a:pt x="1512" y="1667"/>
                  </a:lnTo>
                  <a:lnTo>
                    <a:pt x="1526" y="1667"/>
                  </a:lnTo>
                  <a:lnTo>
                    <a:pt x="1540" y="1666"/>
                  </a:lnTo>
                  <a:lnTo>
                    <a:pt x="1553" y="1664"/>
                  </a:lnTo>
                  <a:lnTo>
                    <a:pt x="1566" y="1660"/>
                  </a:lnTo>
                  <a:lnTo>
                    <a:pt x="1579" y="1657"/>
                  </a:lnTo>
                  <a:lnTo>
                    <a:pt x="1592" y="1653"/>
                  </a:lnTo>
                  <a:lnTo>
                    <a:pt x="1604" y="1649"/>
                  </a:lnTo>
                  <a:lnTo>
                    <a:pt x="1615" y="1643"/>
                  </a:lnTo>
                  <a:lnTo>
                    <a:pt x="1627" y="1637"/>
                  </a:lnTo>
                  <a:lnTo>
                    <a:pt x="1639" y="1631"/>
                  </a:lnTo>
                  <a:lnTo>
                    <a:pt x="1649" y="1623"/>
                  </a:lnTo>
                  <a:lnTo>
                    <a:pt x="1660" y="1615"/>
                  </a:lnTo>
                  <a:lnTo>
                    <a:pt x="1670" y="1607"/>
                  </a:lnTo>
                  <a:lnTo>
                    <a:pt x="1679" y="1598"/>
                  </a:lnTo>
                  <a:lnTo>
                    <a:pt x="1688" y="1588"/>
                  </a:lnTo>
                  <a:lnTo>
                    <a:pt x="1696" y="1578"/>
                  </a:lnTo>
                  <a:lnTo>
                    <a:pt x="1841" y="1662"/>
                  </a:lnTo>
                  <a:lnTo>
                    <a:pt x="1838" y="1672"/>
                  </a:lnTo>
                  <a:lnTo>
                    <a:pt x="1835" y="1682"/>
                  </a:lnTo>
                  <a:lnTo>
                    <a:pt x="1832" y="1691"/>
                  </a:lnTo>
                  <a:lnTo>
                    <a:pt x="1830" y="1701"/>
                  </a:lnTo>
                  <a:lnTo>
                    <a:pt x="1828" y="1710"/>
                  </a:lnTo>
                  <a:lnTo>
                    <a:pt x="1827" y="1721"/>
                  </a:lnTo>
                  <a:lnTo>
                    <a:pt x="1826" y="1732"/>
                  </a:lnTo>
                  <a:lnTo>
                    <a:pt x="1826" y="1742"/>
                  </a:lnTo>
                  <a:lnTo>
                    <a:pt x="1827" y="1767"/>
                  </a:lnTo>
                  <a:lnTo>
                    <a:pt x="1831" y="1790"/>
                  </a:lnTo>
                  <a:lnTo>
                    <a:pt x="1837" y="1813"/>
                  </a:lnTo>
                  <a:lnTo>
                    <a:pt x="1845" y="1834"/>
                  </a:lnTo>
                  <a:lnTo>
                    <a:pt x="1856" y="1854"/>
                  </a:lnTo>
                  <a:lnTo>
                    <a:pt x="1869" y="1874"/>
                  </a:lnTo>
                  <a:lnTo>
                    <a:pt x="1882" y="1893"/>
                  </a:lnTo>
                  <a:lnTo>
                    <a:pt x="1898" y="1908"/>
                  </a:lnTo>
                  <a:lnTo>
                    <a:pt x="1915" y="1924"/>
                  </a:lnTo>
                  <a:lnTo>
                    <a:pt x="1935" y="1937"/>
                  </a:lnTo>
                  <a:lnTo>
                    <a:pt x="1954" y="1950"/>
                  </a:lnTo>
                  <a:lnTo>
                    <a:pt x="1975" y="1960"/>
                  </a:lnTo>
                  <a:lnTo>
                    <a:pt x="1997" y="1968"/>
                  </a:lnTo>
                  <a:lnTo>
                    <a:pt x="2020" y="1973"/>
                  </a:lnTo>
                  <a:lnTo>
                    <a:pt x="2043" y="1978"/>
                  </a:lnTo>
                  <a:lnTo>
                    <a:pt x="2068" y="1979"/>
                  </a:lnTo>
                  <a:lnTo>
                    <a:pt x="2067" y="2247"/>
                  </a:lnTo>
                  <a:lnTo>
                    <a:pt x="2032" y="2198"/>
                  </a:lnTo>
                  <a:lnTo>
                    <a:pt x="1993" y="2151"/>
                  </a:lnTo>
                  <a:lnTo>
                    <a:pt x="1948" y="2107"/>
                  </a:lnTo>
                  <a:lnTo>
                    <a:pt x="1897" y="2064"/>
                  </a:lnTo>
                  <a:lnTo>
                    <a:pt x="1842" y="2024"/>
                  </a:lnTo>
                  <a:lnTo>
                    <a:pt x="1781" y="1985"/>
                  </a:lnTo>
                  <a:lnTo>
                    <a:pt x="1716" y="1950"/>
                  </a:lnTo>
                  <a:lnTo>
                    <a:pt x="1647" y="1917"/>
                  </a:lnTo>
                  <a:lnTo>
                    <a:pt x="1574" y="1887"/>
                  </a:lnTo>
                  <a:lnTo>
                    <a:pt x="1497" y="1860"/>
                  </a:lnTo>
                  <a:lnTo>
                    <a:pt x="1333" y="1816"/>
                  </a:lnTo>
                  <a:lnTo>
                    <a:pt x="1158" y="1785"/>
                  </a:lnTo>
                  <a:lnTo>
                    <a:pt x="972" y="1769"/>
                  </a:lnTo>
                  <a:lnTo>
                    <a:pt x="940" y="1767"/>
                  </a:lnTo>
                  <a:lnTo>
                    <a:pt x="908" y="1766"/>
                  </a:lnTo>
                  <a:lnTo>
                    <a:pt x="844" y="1765"/>
                  </a:lnTo>
                  <a:lnTo>
                    <a:pt x="732" y="1768"/>
                  </a:lnTo>
                  <a:lnTo>
                    <a:pt x="621" y="1778"/>
                  </a:lnTo>
                  <a:lnTo>
                    <a:pt x="513" y="1793"/>
                  </a:lnTo>
                  <a:lnTo>
                    <a:pt x="406" y="1815"/>
                  </a:lnTo>
                  <a:lnTo>
                    <a:pt x="301" y="1842"/>
                  </a:lnTo>
                  <a:lnTo>
                    <a:pt x="199" y="1875"/>
                  </a:lnTo>
                  <a:lnTo>
                    <a:pt x="98" y="1915"/>
                  </a:lnTo>
                  <a:lnTo>
                    <a:pt x="0" y="1959"/>
                  </a:lnTo>
                  <a:lnTo>
                    <a:pt x="1" y="0"/>
                  </a:lnTo>
                </a:path>
              </a:pathLst>
            </a:custGeom>
            <a:solidFill>
              <a:srgbClr val="AFB9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35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>
          <a:solidFill>
            <a:schemeClr val="tx2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○"/>
        <a:defRPr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○"/>
        <a:defRPr sz="12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●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01"/>
            <a:ext cx="1399078" cy="109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40327" y="619754"/>
            <a:ext cx="6063343" cy="350865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лабораторного стенда для изучения </a:t>
            </a:r>
          </a:p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навигационных систем</a:t>
            </a:r>
            <a:endParaRPr lang="ru-RU" sz="2800" b="1" dirty="0"/>
          </a:p>
          <a:p>
            <a:pPr algn="ctr">
              <a:lnSpc>
                <a:spcPct val="150000"/>
              </a:lnSpc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0327" y="5369562"/>
            <a:ext cx="386985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Соловьев Д.Р.</a:t>
            </a:r>
          </a:p>
          <a:p>
            <a:pPr lvl="0"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4542C-0E76-0B37-0039-A4D79577E5BA}"/>
              </a:ext>
            </a:extLst>
          </p:cNvPr>
          <p:cNvSpPr txBox="1"/>
          <p:nvPr/>
        </p:nvSpPr>
        <p:spPr>
          <a:xfrm>
            <a:off x="1627395" y="4078068"/>
            <a:ext cx="6395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Научный консультант: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к.т.н., доцент каф. Радиотехники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Пустошилов</a:t>
            </a:r>
            <a:r>
              <a:rPr lang="ru-RU" sz="24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А.С.</a:t>
            </a:r>
            <a:endParaRPr lang="ru-RU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433E9-6885-1AB7-B6CA-520BCC844C22}"/>
              </a:ext>
            </a:extLst>
          </p:cNvPr>
          <p:cNvSpPr txBox="1"/>
          <p:nvPr/>
        </p:nvSpPr>
        <p:spPr>
          <a:xfrm>
            <a:off x="1627395" y="2828835"/>
            <a:ext cx="6912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д-р физ.-мат. наук, профессор каф. Радиотехники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Царев  С.П.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299361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C41207-B90B-843B-0FA3-3DC182989E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16E49-7B34-4820-AA6D-B1FEF2317B83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8B7692-2E8A-9C23-FF6A-8D182A58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95287" y="457200"/>
            <a:ext cx="8237082" cy="833301"/>
          </a:xfrm>
        </p:spPr>
        <p:txBody>
          <a:bodyPr/>
          <a:lstStyle/>
          <a:p>
            <a:pPr lvl="0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Входные аргументы программы для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генерации сигнала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модулированного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различными кодами Баркера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ru-RU" sz="24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339" y="1516874"/>
            <a:ext cx="5043816" cy="18811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33" y="3429000"/>
            <a:ext cx="4645555" cy="22801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AC332-61C9-414F-A9BD-A1F1BBEFF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8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E7E2D-4D4D-4C16-A69C-AFDF9C53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505" y="1330583"/>
            <a:ext cx="4510990" cy="979488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Временные диаграммы. Код Баркера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длиной 3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элемента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591A7A-2853-4F25-A871-886EC714F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6" y="2486767"/>
            <a:ext cx="4529721" cy="33957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97" y="2486767"/>
            <a:ext cx="452972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459788" y="6296024"/>
            <a:ext cx="684212" cy="561975"/>
          </a:xfrm>
        </p:spPr>
        <p:txBody>
          <a:bodyPr/>
          <a:lstStyle/>
          <a:p>
            <a:pPr>
              <a:defRPr/>
            </a:pPr>
            <a:fld id="{52E3A63A-21EC-479A-A084-DF8F49C6654E}" type="slidenum">
              <a:rPr lang="ru-RU" smtClean="0">
                <a:latin typeface="+mj-lt"/>
              </a:rPr>
              <a:pPr>
                <a:defRPr/>
              </a:pPr>
              <a:t>13</a:t>
            </a:fld>
            <a:endParaRPr lang="ru-RU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68128" y="-639053"/>
            <a:ext cx="4503534" cy="26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C540E4-6019-3CB7-87B6-8A16979D0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34" y="2311467"/>
            <a:ext cx="4683928" cy="35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26B6CD-7114-8FED-3329-051B333B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0" y="2310071"/>
            <a:ext cx="4683928" cy="351294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096ED-85DF-3433-0128-BD1BFC95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505" y="1330583"/>
            <a:ext cx="4510990" cy="979488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Корреляционные характеристики. Код Баркера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длиной 3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элемента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0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66CA46-A5A3-0AAE-7A1F-97BC99F4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" y="2457450"/>
            <a:ext cx="4530666" cy="339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17CBC2-E5DB-A6BE-B75C-9C1346DAF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61" y="2457450"/>
            <a:ext cx="4532467" cy="33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4FE22-7A2C-EA76-294A-989F303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505" y="1330583"/>
            <a:ext cx="4510990" cy="979488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Временные диаграммы. Код Баркера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длиной 5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элемента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0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E74105-C33D-5D2A-26E7-DDFC0745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205"/>
            <a:ext cx="4683928" cy="35129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6D3A6C-3BCC-8BB9-3CDF-6C6294CFF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10" y="2468205"/>
            <a:ext cx="4685790" cy="35129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FBBDE8-4A84-8F22-695C-590828C07AA6}"/>
              </a:ext>
            </a:extLst>
          </p:cNvPr>
          <p:cNvSpPr txBox="1">
            <a:spLocks/>
          </p:cNvSpPr>
          <p:nvPr/>
        </p:nvSpPr>
        <p:spPr bwMode="auto">
          <a:xfrm>
            <a:off x="2316505" y="1330583"/>
            <a:ext cx="451099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Корреляционные характеристики. Код Баркера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длиной 5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элемента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6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04A4D9-1542-F0B3-10C1-8CB2FAF2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149" y="2310071"/>
            <a:ext cx="4936913" cy="37026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B10D15-D6C9-9A7B-7994-B1DAA45E5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42" y="2310071"/>
            <a:ext cx="5020944" cy="37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7C1A5E0-978D-47A0-8259-BAC6E59ADDC8}"/>
              </a:ext>
            </a:extLst>
          </p:cNvPr>
          <p:cNvSpPr txBox="1">
            <a:spLocks/>
          </p:cNvSpPr>
          <p:nvPr/>
        </p:nvSpPr>
        <p:spPr bwMode="auto">
          <a:xfrm>
            <a:off x="2316505" y="1330583"/>
            <a:ext cx="451099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Временные диаграммы. Код Баркера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длиной 7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элемента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7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2CD38-7B18-AA73-72FF-F0BB1897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067" y="2457450"/>
            <a:ext cx="4682067" cy="3511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E4A5D2-124F-1088-CC62-0FCB42F67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7450"/>
            <a:ext cx="4682068" cy="3510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F047F2B-6C76-738C-A802-5DC98F69E61F}"/>
              </a:ext>
            </a:extLst>
          </p:cNvPr>
          <p:cNvSpPr txBox="1">
            <a:spLocks/>
          </p:cNvSpPr>
          <p:nvPr/>
        </p:nvSpPr>
        <p:spPr bwMode="auto">
          <a:xfrm>
            <a:off x="2316505" y="1330583"/>
            <a:ext cx="451099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Корреляционные характеристики. Код Баркера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длиной 7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элемента</a:t>
            </a:r>
            <a:r>
              <a:rPr lang="en-US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7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44" y="917575"/>
            <a:ext cx="8443912" cy="1295400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Решение задачи </a:t>
            </a:r>
            <a:r>
              <a:rPr lang="ru-RU" sz="28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трилатерации</a:t>
            </a: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(определение координат приемника)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94B1847-497D-0F4D-1C49-9DA3B0991E93}"/>
              </a:ext>
            </a:extLst>
          </p:cNvPr>
          <p:cNvSpPr txBox="1">
            <a:spLocks/>
          </p:cNvSpPr>
          <p:nvPr/>
        </p:nvSpPr>
        <p:spPr bwMode="auto">
          <a:xfrm>
            <a:off x="883332" y="2212975"/>
            <a:ext cx="7576456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○"/>
              <a:defRPr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○"/>
              <a:defRPr sz="12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асстояния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 пользователя до известных точек должны быть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 определены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знать </a:t>
            </a:r>
            <a:r>
              <a:rPr lang="ru-RU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известных </a:t>
            </a:r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точек</a:t>
            </a:r>
          </a:p>
          <a:p>
            <a:pPr algn="just"/>
            <a:r>
              <a:rPr lang="ru-RU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Местоположение</a:t>
            </a:r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 определяется решением системы уравнений из </a:t>
            </a:r>
            <a:r>
              <a:rPr lang="ru-RU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трех окружностей</a:t>
            </a:r>
          </a:p>
        </p:txBody>
      </p:sp>
    </p:spTree>
    <p:extLst>
      <p:ext uri="{BB962C8B-B14F-4D97-AF65-F5344CB8AC3E}">
        <p14:creationId xmlns:p14="http://schemas.microsoft.com/office/powerpoint/2010/main" val="112256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709" y="206658"/>
            <a:ext cx="8443912" cy="1295400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Результат обработки данных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6621" y="5335314"/>
            <a:ext cx="5228896" cy="851338"/>
          </a:xfrm>
        </p:spPr>
        <p:txBody>
          <a:bodyPr/>
          <a:lstStyle/>
          <a:p>
            <a:pPr marL="0" lvl="0" indent="450215" algn="ctr" defTabSz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Измерение проводились при реальной координате микрофона 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150, 175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ru-RU" sz="1800" kern="1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25D38E-A774-58DF-ABC4-22FDFA73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4" t="11018" r="4490" b="9071"/>
          <a:stretch/>
        </p:blipFill>
        <p:spPr bwMode="auto">
          <a:xfrm>
            <a:off x="4334282" y="854358"/>
            <a:ext cx="4678339" cy="4480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How does your GPS know where you are? - Scienceline">
            <a:extLst>
              <a:ext uri="{FF2B5EF4-FFF2-40B4-BE49-F238E27FC236}">
                <a16:creationId xmlns:a16="http://schemas.microsoft.com/office/drawing/2014/main" id="{8534B8E4-A096-0E26-3C54-8E3FDA4F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4" y="1956317"/>
            <a:ext cx="3886142" cy="227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1278576"/>
            <a:ext cx="8728364" cy="4039589"/>
          </a:xfrm>
        </p:spPr>
        <p:txBody>
          <a:bodyPr/>
          <a:lstStyle/>
          <a:p>
            <a:pPr marL="0" indent="446088" algn="just">
              <a:buNone/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устройство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использующее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звук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определения расстояния, измеряя временную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задержку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отправленным и принятым сигналами. Также необходимо написать программу, рассчитывающую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приемника по полученным с помощью устройства данным.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6088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состоит в том, что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имеющий аналогов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лабораторный стенд предоставит студентам и школьникам возможность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изучения работы навигационных систем.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8459788" y="6161809"/>
            <a:ext cx="684212" cy="696190"/>
          </a:xfrm>
        </p:spPr>
        <p:txBody>
          <a:bodyPr/>
          <a:lstStyle/>
          <a:p>
            <a:pPr>
              <a:defRPr/>
            </a:pPr>
            <a:fld id="{52E3A63A-21EC-479A-A084-DF8F49C6654E}" type="slidenum">
              <a:rPr lang="ru-RU" sz="4000" smtClean="0">
                <a:latin typeface="+mj-lt"/>
              </a:rPr>
              <a:pPr>
                <a:defRPr/>
              </a:pPr>
              <a:t>2</a:t>
            </a:fld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5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236483"/>
            <a:ext cx="8443912" cy="1295400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Результат обработки данных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7974" y="5258698"/>
            <a:ext cx="5118538" cy="479742"/>
          </a:xfrm>
        </p:spPr>
        <p:txBody>
          <a:bodyPr/>
          <a:lstStyle/>
          <a:p>
            <a:pPr marL="0" lvl="0" indent="450215" algn="ctr" defTabSz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Измерение проводились при реальной координате микрофона 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98]</a:t>
            </a:r>
            <a:endParaRPr lang="ru-RU" sz="1800" kern="1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FBF04-80FA-3D12-2F51-DC6C36CA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81" y="884183"/>
            <a:ext cx="4810125" cy="43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3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3403" y="562577"/>
            <a:ext cx="2141083" cy="803768"/>
          </a:xfrm>
        </p:spPr>
        <p:txBody>
          <a:bodyPr/>
          <a:lstStyle/>
          <a:p>
            <a:pPr lvl="0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ADBE15-7BC7-246E-9462-E63E6D5E1798}"/>
              </a:ext>
            </a:extLst>
          </p:cNvPr>
          <p:cNvSpPr txBox="1">
            <a:spLocks/>
          </p:cNvSpPr>
          <p:nvPr/>
        </p:nvSpPr>
        <p:spPr bwMode="auto">
          <a:xfrm>
            <a:off x="374763" y="1366345"/>
            <a:ext cx="8394474" cy="443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○"/>
              <a:defRPr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○"/>
              <a:defRPr sz="12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●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ru-RU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</a:t>
            </a:r>
            <a:r>
              <a:rPr lang="en-US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устройство, определяющее расстояние между терминалом (микрофоном) и излучателями (динамиками)</a:t>
            </a:r>
            <a:endParaRPr lang="ru-RU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программа на языке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вычисляющая координаты приемника сигналов по переданным с устройства значениям расстояний.</a:t>
            </a:r>
          </a:p>
          <a:p>
            <a:pPr algn="just"/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 на языке 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ru-RU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позволяющая генерировать сигналы, модулированные последовательностями Баркера различной длины. Программа также высчитывает взаимную корреляцию с принятым устройством сигналом.</a:t>
            </a:r>
          </a:p>
        </p:txBody>
      </p:sp>
    </p:spTree>
    <p:extLst>
      <p:ext uri="{BB962C8B-B14F-4D97-AF65-F5344CB8AC3E}">
        <p14:creationId xmlns:p14="http://schemas.microsoft.com/office/powerpoint/2010/main" val="3055407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8F3D79-91DB-AE8E-859B-984D6C8901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16E49-7B34-4820-AA6D-B1FEF2317B83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EFFE753-3B0C-8C11-6A30-9A3F5C0D2F8F}"/>
              </a:ext>
            </a:extLst>
          </p:cNvPr>
          <p:cNvSpPr txBox="1">
            <a:spLocks/>
          </p:cNvSpPr>
          <p:nvPr/>
        </p:nvSpPr>
        <p:spPr>
          <a:xfrm>
            <a:off x="357982" y="2057229"/>
            <a:ext cx="8443912" cy="1295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Arial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925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Спасибо за внимание!</a:t>
            </a:r>
            <a:endParaRPr lang="ru-RU" sz="3600" kern="0" dirty="0"/>
          </a:p>
        </p:txBody>
      </p:sp>
    </p:spTree>
    <p:extLst>
      <p:ext uri="{BB962C8B-B14F-4D97-AF65-F5344CB8AC3E}">
        <p14:creationId xmlns:p14="http://schemas.microsoft.com/office/powerpoint/2010/main" val="334242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22564-7BD4-4CA1-A810-9482E430E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3330" y="1785488"/>
            <a:ext cx="7576456" cy="3666207"/>
          </a:xfrm>
        </p:spPr>
        <p:txBody>
          <a:bodyPr/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принимает сигналы с передатчиков 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измеряет время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их прихода.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спутников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измеренного времени.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Местоположение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 определяется с помощью трехмерной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триангуляции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местоположении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удобной пользователю форме.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AE8CD-5BB5-7807-34F5-118001C4F07E}"/>
              </a:ext>
            </a:extLst>
          </p:cNvPr>
          <p:cNvSpPr txBox="1"/>
          <p:nvPr/>
        </p:nvSpPr>
        <p:spPr>
          <a:xfrm>
            <a:off x="1231332" y="952270"/>
            <a:ext cx="7228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навигационной системы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605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28559E-85C6-FC5D-EB26-667844E674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16E49-7B34-4820-AA6D-B1FEF2317B83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3" name="Picture 2" descr="How does your GPS know where you are? - Scienceline">
            <a:extLst>
              <a:ext uri="{FF2B5EF4-FFF2-40B4-BE49-F238E27FC236}">
                <a16:creationId xmlns:a16="http://schemas.microsoft.com/office/drawing/2014/main" id="{52E4A497-BE5A-2C9B-CA9E-D2AC38F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13" y="1284515"/>
            <a:ext cx="6520975" cy="38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0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4" y="393039"/>
            <a:ext cx="4535339" cy="5688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500D0-564E-0ECC-DA1C-BE46F6DB0E21}"/>
              </a:ext>
            </a:extLst>
          </p:cNvPr>
          <p:cNvSpPr txBox="1"/>
          <p:nvPr/>
        </p:nvSpPr>
        <p:spPr>
          <a:xfrm>
            <a:off x="348343" y="1341311"/>
            <a:ext cx="422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схема работы стенда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5A9BB2-0E44-5AE7-2D19-981F7345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2630476"/>
            <a:ext cx="4572000" cy="23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6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C33F0-4AF3-44B1-A934-496039E2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16" y="457200"/>
            <a:ext cx="6038193" cy="2144110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Промежуточная реализация макета для отладки устройства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A0EFC5-7BA6-437D-9ED6-B4477B634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46" y="1752600"/>
            <a:ext cx="47879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9AA06-F3EE-4C90-8621-CC1A7262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58" y="115887"/>
            <a:ext cx="8443912" cy="1295400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Сгенерированный сигнал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ru-RU" sz="2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"/>
          </p:nvPr>
        </p:nvSpPr>
        <p:spPr>
          <a:xfrm>
            <a:off x="152400" y="2114221"/>
            <a:ext cx="3657600" cy="2629557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В качестве сигнала выступает псевдослучайная </a:t>
            </a:r>
            <a:r>
              <a:rPr lang="ru-RU" sz="24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последовательность Баркера, </a:t>
            </a:r>
            <a:r>
              <a:rPr lang="ru-RU" sz="24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модулированная посредством </a:t>
            </a:r>
            <a:r>
              <a:rPr lang="ru-RU" sz="24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фазовой манипуляции</a:t>
            </a:r>
            <a:r>
              <a:rPr lang="ru-RU" sz="24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BPSK</a:t>
            </a:r>
            <a:r>
              <a:rPr lang="ru-RU" sz="24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  <a:endParaRPr lang="ru-RU" sz="2400" dirty="0">
              <a:latin typeface="+mj-lt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EC3C5-E60D-4C25-9453-900CCC1C8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D45CB0-9BFC-A1CE-5CE1-4C5FB31A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1128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A842-061B-4D80-AC5E-A0DD34C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84" y="949135"/>
            <a:ext cx="9143999" cy="582995"/>
          </a:xfrm>
        </p:spPr>
        <p:txBody>
          <a:bodyPr/>
          <a:lstStyle/>
          <a:p>
            <a:pPr lvl="0"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Взаимная корреляционная функция</a:t>
            </a:r>
            <a:r>
              <a:rPr lang="en-US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br>
              <a:rPr lang="ru-RU" sz="2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ADDDF1-767F-42F3-A299-B4CDF7368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E3A63A-21EC-479A-A084-DF8F49C6654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3553" y="3267762"/>
            <a:ext cx="4208243" cy="2439078"/>
          </a:xfrm>
        </p:spPr>
        <p:txBody>
          <a:bodyPr/>
          <a:lstStyle/>
          <a:p>
            <a:pPr marL="0" lvl="0" indent="0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дискретных или цифровых сигналов — это </a:t>
            </a:r>
            <a:r>
              <a:rPr lang="ru-RU" sz="2400" b="1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 произведений 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совпадающих (перекрывающих друг друга) </a:t>
            </a:r>
            <a:r>
              <a:rPr lang="ru-RU" sz="2400" b="1" kern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субимпульсов</a:t>
            </a:r>
            <a:r>
              <a:rPr lang="ru-RU" sz="24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40220"/>
            <a:ext cx="381033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7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EDD1EDD-089F-558C-B705-089B7CAA4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16E49-7B34-4820-AA6D-B1FEF2317B83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680ED8-0307-1D49-6935-33B12DF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674744"/>
            <a:ext cx="8902700" cy="2425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AC97C2-A542-D701-7E9B-5BC63002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" y="3366067"/>
            <a:ext cx="899795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090321 Шаблон фирменного стиля СФУ 1">
      <a:dk1>
        <a:srgbClr val="000000"/>
      </a:dk1>
      <a:lt1>
        <a:srgbClr val="FFFFFF"/>
      </a:lt1>
      <a:dk2>
        <a:srgbClr val="505A6E"/>
      </a:dk2>
      <a:lt2>
        <a:srgbClr val="808080"/>
      </a:lt2>
      <a:accent1>
        <a:srgbClr val="AFB9C3"/>
      </a:accent1>
      <a:accent2>
        <a:srgbClr val="E66E24"/>
      </a:accent2>
      <a:accent3>
        <a:srgbClr val="FFFFFF"/>
      </a:accent3>
      <a:accent4>
        <a:srgbClr val="000000"/>
      </a:accent4>
      <a:accent5>
        <a:srgbClr val="D4D9DE"/>
      </a:accent5>
      <a:accent6>
        <a:srgbClr val="D06320"/>
      </a:accent6>
      <a:hlink>
        <a:srgbClr val="009999"/>
      </a:hlink>
      <a:folHlink>
        <a:srgbClr val="99CC00"/>
      </a:folHlink>
    </a:clrScheme>
    <a:fontScheme name="Times New Roman/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Arial" pitchFamily="34" charset="0"/>
          <a:buChar char="●"/>
          <a:tabLst/>
          <a:defRPr kumimoji="0" lang="ru-R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Arial" pitchFamily="34" charset="0"/>
          <a:buChar char="●"/>
          <a:tabLst/>
          <a:defRPr kumimoji="0" lang="ru-R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090321 Шаблон фирменного стиля СФУ 1">
        <a:dk1>
          <a:srgbClr val="000000"/>
        </a:dk1>
        <a:lt1>
          <a:srgbClr val="FFFFFF"/>
        </a:lt1>
        <a:dk2>
          <a:srgbClr val="505A6E"/>
        </a:dk2>
        <a:lt2>
          <a:srgbClr val="808080"/>
        </a:lt2>
        <a:accent1>
          <a:srgbClr val="AFB9C3"/>
        </a:accent1>
        <a:accent2>
          <a:srgbClr val="E66E24"/>
        </a:accent2>
        <a:accent3>
          <a:srgbClr val="FFFFFF"/>
        </a:accent3>
        <a:accent4>
          <a:srgbClr val="000000"/>
        </a:accent4>
        <a:accent5>
          <a:srgbClr val="D4D9DE"/>
        </a:accent5>
        <a:accent6>
          <a:srgbClr val="D0632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90321 Шаблон фирменного стиля СФУ 2">
        <a:dk1>
          <a:srgbClr val="808080"/>
        </a:dk1>
        <a:lt1>
          <a:srgbClr val="FFFFFF"/>
        </a:lt1>
        <a:dk2>
          <a:srgbClr val="505A6E"/>
        </a:dk2>
        <a:lt2>
          <a:srgbClr val="FFFFFF"/>
        </a:lt2>
        <a:accent1>
          <a:srgbClr val="AFB9C3"/>
        </a:accent1>
        <a:accent2>
          <a:srgbClr val="E66E24"/>
        </a:accent2>
        <a:accent3>
          <a:srgbClr val="B3B5BA"/>
        </a:accent3>
        <a:accent4>
          <a:srgbClr val="DADADA"/>
        </a:accent4>
        <a:accent5>
          <a:srgbClr val="D4D9DE"/>
        </a:accent5>
        <a:accent6>
          <a:srgbClr val="D0632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719B7282-EC6A-4E5A-B37B-3E0290E5E4E2}" vid="{1986589B-3F05-4C9E-9002-040E821A93ED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505A6E"/>
      </a:dk2>
      <a:lt2>
        <a:srgbClr val="808080"/>
      </a:lt2>
      <a:accent1>
        <a:srgbClr val="AFB9C3"/>
      </a:accent1>
      <a:accent2>
        <a:srgbClr val="E66E24"/>
      </a:accent2>
      <a:accent3>
        <a:srgbClr val="FFFFFF"/>
      </a:accent3>
      <a:accent4>
        <a:srgbClr val="000000"/>
      </a:accent4>
      <a:accent5>
        <a:srgbClr val="D4D9DE"/>
      </a:accent5>
      <a:accent6>
        <a:srgbClr val="D06320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Arial" pitchFamily="34" charset="0"/>
          <a:buChar char="●"/>
          <a:tabLst/>
          <a:defRPr kumimoji="0" lang="ru-R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Arial" pitchFamily="34" charset="0"/>
          <a:buChar char="●"/>
          <a:tabLst/>
          <a:defRPr kumimoji="0" lang="ru-R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505A6E"/>
        </a:dk2>
        <a:lt2>
          <a:srgbClr val="808080"/>
        </a:lt2>
        <a:accent1>
          <a:srgbClr val="AFB9C3"/>
        </a:accent1>
        <a:accent2>
          <a:srgbClr val="E66E24"/>
        </a:accent2>
        <a:accent3>
          <a:srgbClr val="FFFFFF"/>
        </a:accent3>
        <a:accent4>
          <a:srgbClr val="000000"/>
        </a:accent4>
        <a:accent5>
          <a:srgbClr val="D4D9DE"/>
        </a:accent5>
        <a:accent6>
          <a:srgbClr val="D0632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808080"/>
        </a:dk1>
        <a:lt1>
          <a:srgbClr val="FFFFFF"/>
        </a:lt1>
        <a:dk2>
          <a:srgbClr val="505A6E"/>
        </a:dk2>
        <a:lt2>
          <a:srgbClr val="FFFFFF"/>
        </a:lt2>
        <a:accent1>
          <a:srgbClr val="AFB9C3"/>
        </a:accent1>
        <a:accent2>
          <a:srgbClr val="E66E24"/>
        </a:accent2>
        <a:accent3>
          <a:srgbClr val="B3B5BA"/>
        </a:accent3>
        <a:accent4>
          <a:srgbClr val="DADADA"/>
        </a:accent4>
        <a:accent5>
          <a:srgbClr val="D4D9DE"/>
        </a:accent5>
        <a:accent6>
          <a:srgbClr val="D06320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2006</TotalTime>
  <Words>444</Words>
  <Application>Microsoft Office PowerPoint</Application>
  <PresentationFormat>Экран (4:3)</PresentationFormat>
  <Paragraphs>68</Paragraphs>
  <Slides>22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HelveticaNeueLight</vt:lpstr>
      <vt:lpstr>Arial</vt:lpstr>
      <vt:lpstr>Calibri</vt:lpstr>
      <vt:lpstr>Times New Roman</vt:lpstr>
      <vt:lpstr>Тема1</vt:lpstr>
      <vt:lpstr>Специальное оформление</vt:lpstr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Промежуточная реализация макета для отладки устройства:  </vt:lpstr>
      <vt:lpstr>Сгенерированный сигнал:</vt:lpstr>
      <vt:lpstr>Взаимная корреляционная функция: </vt:lpstr>
      <vt:lpstr>Презентация PowerPoint</vt:lpstr>
      <vt:lpstr>Презентация PowerPoint</vt:lpstr>
      <vt:lpstr>Входные аргументы программы для генерации сигнала, модулированного различными кодами Баркера:</vt:lpstr>
      <vt:lpstr>Временные диаграммы. Код Баркера длиной 3 элемента: </vt:lpstr>
      <vt:lpstr>Корреляционные характеристики. Код Баркера длиной 3 элемента: </vt:lpstr>
      <vt:lpstr>Временные диаграммы. Код Баркера длиной 5 элемента: </vt:lpstr>
      <vt:lpstr>Презентация PowerPoint</vt:lpstr>
      <vt:lpstr>Презентация PowerPoint</vt:lpstr>
      <vt:lpstr>Презентация PowerPoint</vt:lpstr>
      <vt:lpstr>Решение задачи трилатерации (определение координат приемника): </vt:lpstr>
      <vt:lpstr>Результат обработки данных: </vt:lpstr>
      <vt:lpstr>Результат обработки данных: </vt:lpstr>
      <vt:lpstr>Заключение: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ведения сухопутной войны</dc:title>
  <dc:creator>Bay Denis</dc:creator>
  <cp:lastModifiedBy>Соловьев Данила</cp:lastModifiedBy>
  <cp:revision>226</cp:revision>
  <dcterms:created xsi:type="dcterms:W3CDTF">2016-02-14T12:30:41Z</dcterms:created>
  <dcterms:modified xsi:type="dcterms:W3CDTF">2023-06-20T05:37:05Z</dcterms:modified>
</cp:coreProperties>
</file>