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B8DF82-8FE0-499E-A9E0-4BA58D2F385F}">
  <a:tblStyle styleId="{2CB8DF82-8FE0-499E-A9E0-4BA58D2F38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f70a81bbe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1f70a81bbe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291680" y="1841760"/>
            <a:ext cx="1004868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3651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lang="ru-RU" sz="60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Конструирование и визуализация загородного посёлка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677240" y="47563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65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ИУ7-53Б Звягин Даниил Олегович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Вишневская Татьяна Ивановна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г.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эмблема, герб, нашивка, текст&#10;&#10;Автоматически созданное описание"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40" y="182160"/>
            <a:ext cx="1316160" cy="14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2642760" y="221760"/>
            <a:ext cx="7729560" cy="15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высшего образования.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 Э. Баумана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 Э. Баумана)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-3088080" y="-2736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классов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9271080" y="64346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00" y="1051560"/>
            <a:ext cx="5728195" cy="550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105120" y="-108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Средства реализации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50960" y="26092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Язык: C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Среда разработки: Visual Studio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9249120" y="64072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12320" y="-251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интерфейса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925632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38" y="991645"/>
            <a:ext cx="8951521" cy="5428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210600" y="18360"/>
            <a:ext cx="1137168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Зависимость времени </a:t>
            </a: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генерации кадра от размеров квадратной сцены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9234720" y="6378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02600" y="1736656"/>
            <a:ext cx="47823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 EndeavourOS 64бит;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версия ядра Linux 6.12.3-arch1-1;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13th Gen Intel(R) Core(TM) i5-13500H 4.70 ГГц 12 ядер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оперативная память 16ГБ с частотой 5200МГц.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240" y="1495920"/>
            <a:ext cx="6306398" cy="472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210600" y="18360"/>
            <a:ext cx="113718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Зависимость времени </a:t>
            </a: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генерации сцены от размеров квадратной матрицы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9234720" y="6378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02600" y="1736656"/>
            <a:ext cx="47823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 EndeavourOS 64бит;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версия ядра Linux 6.12.3-arch1-1;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13th Gen Intel(R) Core(TM) i5-13500H 4.70 ГГц 12 ядер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оперативная память 16ГБ с частотой 5200МГц.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300" y="1495860"/>
            <a:ext cx="6306480" cy="472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99440" y="-200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216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Поставленная цель была достигнута и были выполнены все поставленные задачи: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сравнены существующие алгоритмы процедурной генерации сцены;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сравнены существующие алгоритмы компьютерной графики, использующихся для визуализации трёхмерной модели (сцены);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выбраны подходящие алгоритмы для решения поставленных задач;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спроектированы архитектура и графический интерфейс ПО;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выбраны средства реализации ПО;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разработано ПО;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были проведены замеры временных характеристик разработанного ПО.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919836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-3416760" y="-137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32000" y="1295280"/>
            <a:ext cx="1092852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333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разработка программного обеспечения с пользовательским интерфейсом для генерации и визуализации загородного посёлка.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99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достижения цели были поставлены следующие </a:t>
            </a:r>
            <a:r>
              <a:rPr b="1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63" lvl="0" marL="457200" marR="0" rtl="0" algn="just">
              <a:lnSpc>
                <a:spcPct val="90000"/>
              </a:lnSpc>
              <a:spcBef>
                <a:spcPts val="119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существующих алгоритмов процедурной генерации сцены;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63" lvl="0" marL="457200" marR="0" rtl="0" algn="just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существующих алгоритмов компьютерной графики, использующихся для визуализации трёхмерной модели (сцены);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63" lvl="0" marL="457200" marR="0" rtl="0" algn="just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подходящих алгоритмов для решения поставленных задач;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63" lvl="0" marL="457200" marR="0" rtl="0" algn="just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архитектуры и графического интерфейса ПО;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63" lvl="0" marL="457200" marR="0" rtl="0" algn="just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средств реализации ПО;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63" lvl="0" marL="457200" marR="0" rtl="0" algn="just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ПО;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63" lvl="0" marL="457200" marR="0" rtl="0" algn="just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замер временных характеристик разработанного ПО.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08964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Times New Roman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-2422440" y="-174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объектов сцены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24800" y="1404000"/>
            <a:ext cx="1092852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Камера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 света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1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загородного посёлка, состоящая из: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Домов;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Дорог;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Деревьев.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993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представления объектов сцены была выбрана поверхностная модель, задающаяся полигональной сеткой при помощи списка граней.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9126000" y="6370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-56160" y="-243000"/>
            <a:ext cx="1147680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Алгоритмы удаления невидимых линий и поверхностей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9118440" y="6370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" name="Google Shape;57;p8"/>
          <p:cNvGraphicFramePr/>
          <p:nvPr/>
        </p:nvGraphicFramePr>
        <p:xfrm>
          <a:off x="313200" y="2410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{2CB8DF82-8FE0-499E-A9E0-4BA58D2F385F}</a:tableStyleId>
              </a:tblPr>
              <a:tblGrid>
                <a:gridCol w="2799200"/>
                <a:gridCol w="2799200"/>
                <a:gridCol w="2799200"/>
                <a:gridCol w="2799200"/>
              </a:tblGrid>
              <a:tr h="131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Алгоритм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Варнока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Алгоритм обратной трассировки лучей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ru-RU" sz="2000">
                          <a:solidFill>
                            <a:srgbClr val="3A7D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Алгоритм, использующий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solidFill>
                            <a:srgbClr val="3A7D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Z-буфер</a:t>
                      </a:r>
                      <a:endParaRPr b="1"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Необходимость 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сортировке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b="0" sz="2000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Временная сложность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O(WHN)</a:t>
                      </a:r>
                      <a:endParaRPr b="0" sz="1800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O(WHN)</a:t>
                      </a:r>
                      <a:endParaRPr b="0" sz="1800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</a:rPr>
                        <a:t>O(WHN)</a:t>
                      </a:r>
                      <a:endParaRPr b="0" sz="1800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реализации оптических эффектов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000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b="0" sz="2000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" name="Google Shape;58;p8"/>
          <p:cNvSpPr/>
          <p:nvPr/>
        </p:nvSpPr>
        <p:spPr>
          <a:xfrm>
            <a:off x="313200" y="1034280"/>
            <a:ext cx="4244760" cy="11998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8710802" y="2410800"/>
            <a:ext cx="2799300" cy="4023000"/>
          </a:xfrm>
          <a:prstGeom prst="rect">
            <a:avLst/>
          </a:prstGeom>
          <a:noFill/>
          <a:ln cap="flat" cmpd="sng" w="38100">
            <a:solidFill>
              <a:srgbClr val="4EA72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255610" y="-7201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построения теней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9118440" y="6370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390425" y="899700"/>
            <a:ext cx="10626600" cy="5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Метод теневых карт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Метод теневых карт основывается на построении карты теней методом заполнения Z-буфера с точки зрения источника света и сравнения этого буфера с точки зрения камеры для правильного затенения пикселей.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Метод теневых карт в сочетании с алгоритмом Z-буфера имеет свои преимущества и недостатки. К преимуществам можно отнести: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-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высокую производительность для динамических сцен;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-"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возможность создания реалистичных теней для сложных объектов.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-1929600" y="-155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lang="ru-RU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генерации сцены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922032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636575" y="1086425"/>
            <a:ext cx="10023900" cy="5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Алгоритм квантового коллапса волновой функции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Это метод генерации контента, который используется для создания двумерных и трёхмерных структур, таких как уровни в видеоиграх, текстуры и другие элементы. Он был разработан Максимом Гуминым и основан на концепциях из квантовой механики, хотя и не имеет прямого отношения к физике.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Этот алгоритм подходит для выполнения поставленной задачи (генерации загородного посёлка), так как он позволяет нам заполнить заданную плоскость в соответствии с ограничениями, а также предоставляет возможность влиять на результат посредством коэффициентов, которые можно задавать в пользовательском интерфейсе.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-1573920" y="-263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Общий алгоритм построения кадра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9241920" y="64436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063" y="891155"/>
            <a:ext cx="3307875" cy="5491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-1635480" y="-329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6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Алгоритм, использующий Z-буфер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9191160" y="64227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450" y="995400"/>
            <a:ext cx="5137089" cy="55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0" y="-290880"/>
            <a:ext cx="1219896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lang="ru-RU" sz="33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lang="ru-RU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генерации сцены методом коллапса волновой функции</a:t>
            </a:r>
            <a:endParaRPr b="0" sz="33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9158400" y="63950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200"/>
              <a:buFont typeface="Arial"/>
              <a:buNone/>
            </a:pPr>
            <a:fld id="{00000000-1234-1234-1234-123412341234}" type="slidenum">
              <a:rPr b="0" i="0" lang="ru-RU" sz="2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663" y="1034280"/>
            <a:ext cx="3523619" cy="551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