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6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2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9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4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9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4C81-5BDA-4293-881F-CA02B92E15E9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7895-CA6D-4FA1-9E1F-B2DC6412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Дипломная работа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на тему:</a:t>
            </a:r>
            <a:br>
              <a:rPr lang="ru-RU" sz="2800" dirty="0" smtClean="0"/>
            </a:br>
            <a:r>
              <a:rPr lang="ru-RU" sz="3600" b="1" dirty="0"/>
              <a:t>Сравнительный анализ подходов к решению задачи об оптимальном распределении инвестиций</a:t>
            </a:r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000" dirty="0" smtClean="0"/>
          </a:p>
          <a:p>
            <a:pPr algn="r"/>
            <a:r>
              <a:rPr lang="ru-RU" sz="2000" dirty="0" smtClean="0"/>
              <a:t>Выполнил: Иванеженков Данила Владимирович		</a:t>
            </a:r>
          </a:p>
          <a:p>
            <a:pPr algn="r"/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Неймарк</a:t>
            </a:r>
            <a:r>
              <a:rPr lang="ru-RU" sz="2000" dirty="0" smtClean="0"/>
              <a:t> Елена Александровна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34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Актуальность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Проблема распределения ресурсов актуальна во все времена, поскольку в отличие от потребностей, ресурсы всегда ограничены. Примерами таких задач являются задача оптимизации распределения инвестиций, на основе которой строится исследование; задача оптимизации процесса производства и др. Поскольку такие и схожие задачи имеют широкое применение на практике, нас интересует работоспособность различных алгоритмов на разного рода входных данных.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92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Объект и предмет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Объектом</a:t>
            </a:r>
            <a:r>
              <a:rPr lang="ru-RU" sz="3200" dirty="0" smtClean="0"/>
              <a:t> исследования являются различные подходы к решению задачи об оптимальном распределении ресурсов.</a:t>
            </a:r>
            <a:endParaRPr lang="ru-RU" sz="3200" dirty="0"/>
          </a:p>
          <a:p>
            <a:r>
              <a:rPr lang="ru-RU" sz="3200" dirty="0"/>
              <a:t>Предметом</a:t>
            </a:r>
            <a:r>
              <a:rPr lang="ru-RU" dirty="0" smtClean="0"/>
              <a:t> </a:t>
            </a:r>
            <a:r>
              <a:rPr lang="ru-RU" sz="3200" dirty="0" smtClean="0"/>
              <a:t>исследования является проблема выбора алгоритма для решения задачи, поставленной определенным образом.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66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Цель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Провести сравнительный анализ методов </a:t>
            </a:r>
            <a:r>
              <a:rPr lang="ru-RU" sz="3200" dirty="0"/>
              <a:t>решения </a:t>
            </a:r>
            <a:r>
              <a:rPr lang="ru-RU" sz="3200" dirty="0" smtClean="0"/>
              <a:t>задачи, выявить диапазоны </a:t>
            </a:r>
            <a:r>
              <a:rPr lang="ru-RU" sz="3200" dirty="0"/>
              <a:t>наборов входных </a:t>
            </a:r>
            <a:r>
              <a:rPr lang="ru-RU" sz="3200" dirty="0" smtClean="0"/>
              <a:t>данных и </a:t>
            </a:r>
            <a:r>
              <a:rPr lang="ru-RU" sz="3200" dirty="0" smtClean="0"/>
              <a:t>условия</a:t>
            </a:r>
            <a:r>
              <a:rPr lang="ru-RU" sz="3200" dirty="0" smtClean="0"/>
              <a:t>, при </a:t>
            </a:r>
            <a:r>
              <a:rPr lang="ru-RU" sz="3200" dirty="0"/>
              <a:t>которых оправданно </a:t>
            </a:r>
            <a:r>
              <a:rPr lang="ru-RU" sz="3200" dirty="0" smtClean="0"/>
              <a:t>использование каждого из алгоритмов.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52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Задачи исследования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Описание методов</a:t>
            </a:r>
          </a:p>
          <a:p>
            <a:r>
              <a:rPr lang="ru-RU" sz="3200" dirty="0" smtClean="0"/>
              <a:t>Реализация конкретных алгоритмов</a:t>
            </a:r>
          </a:p>
          <a:p>
            <a:r>
              <a:rPr lang="ru-RU" sz="3200" dirty="0" smtClean="0"/>
              <a:t>Проведение экспериментов с замерами времени работы и приближенности решения к оптимуму</a:t>
            </a:r>
          </a:p>
          <a:p>
            <a:r>
              <a:rPr lang="ru-RU" sz="3200" dirty="0" smtClean="0"/>
              <a:t>Анализ и сравнение собранных данных</a:t>
            </a:r>
          </a:p>
          <a:p>
            <a:r>
              <a:rPr lang="ru-RU" sz="3200" dirty="0" smtClean="0"/>
              <a:t>Формирование заключения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8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Краткий обзор методов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3200" dirty="0" smtClean="0"/>
                  <a:t>Полный перебор – точный алгоритм, временная оценка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 smtClean="0"/>
              </a:p>
              <a:p>
                <a:r>
                  <a:rPr lang="ru-RU" sz="3200" dirty="0" smtClean="0"/>
                  <a:t>Метод ветвей и границ – точный алгоритм, оценка в худшем случае</a:t>
                </a: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 smtClean="0"/>
                  <a:t>.</a:t>
                </a:r>
              </a:p>
              <a:p>
                <a:r>
                  <a:rPr lang="ru-RU" sz="3200" dirty="0" smtClean="0"/>
                  <a:t>Динамическое программирование – точный алгоритм, оценка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𝑛𝑚𝑊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200" dirty="0" smtClean="0"/>
              </a:p>
              <a:p>
                <a:r>
                  <a:rPr lang="ru-RU" sz="3200" dirty="0" smtClean="0"/>
                  <a:t>Эволюционно-генетический алгоритм – приближенный, время работы задается.</a:t>
                </a:r>
              </a:p>
              <a:p>
                <a:r>
                  <a:rPr lang="ru-RU" sz="3200" dirty="0" smtClean="0"/>
                  <a:t>Жадный алгоритм – приближенный, оценка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для реализованного алгоритма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9" name="Объек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Результат работы алгоритмов</a:t>
            </a:r>
            <a:endParaRPr lang="ru-RU" sz="54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882601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4197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72684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24157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6730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входных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Динамическое</a:t>
                      </a:r>
                      <a:r>
                        <a:rPr lang="ru-RU" baseline="0" dirty="0" smtClean="0"/>
                        <a:t> программирование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Генетические алгоритмы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Жадный алгоритм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5754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00:00.46</a:t>
                      </a:r>
                    </a:p>
                    <a:p>
                      <a:r>
                        <a:rPr lang="ru-RU" baseline="0" dirty="0" smtClean="0"/>
                        <a:t>Прибыль: 5676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5398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12х21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00:58.09</a:t>
                      </a:r>
                    </a:p>
                    <a:p>
                      <a:r>
                        <a:rPr lang="ru-RU" baseline="0" dirty="0" smtClean="0"/>
                        <a:t>Прибыль: 5806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00:05.22</a:t>
                      </a:r>
                    </a:p>
                    <a:p>
                      <a:r>
                        <a:rPr lang="ru-RU" baseline="0" dirty="0" smtClean="0"/>
                        <a:t>Прибыль: 5542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5441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5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13х21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02:36.35</a:t>
                      </a:r>
                    </a:p>
                    <a:p>
                      <a:r>
                        <a:rPr lang="ru-RU" baseline="0" dirty="0" smtClean="0"/>
                        <a:t>Прибыль: 5832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00:07.95</a:t>
                      </a:r>
                    </a:p>
                    <a:p>
                      <a:r>
                        <a:rPr lang="ru-RU" baseline="0" dirty="0" smtClean="0"/>
                        <a:t>Прибыль: 5637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5518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1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15х21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</a:t>
                      </a:r>
                      <a:r>
                        <a:rPr lang="en-US" baseline="0" dirty="0" smtClean="0"/>
                        <a:t>&gt;20 </a:t>
                      </a:r>
                      <a:r>
                        <a:rPr lang="ru-RU" baseline="0" dirty="0" smtClean="0"/>
                        <a:t>минут</a:t>
                      </a:r>
                    </a:p>
                    <a:p>
                      <a:r>
                        <a:rPr lang="ru-RU" baseline="0" dirty="0" smtClean="0"/>
                        <a:t>Вычисление принудительно остановлено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00:11.38</a:t>
                      </a:r>
                    </a:p>
                    <a:p>
                      <a:r>
                        <a:rPr lang="ru-RU" baseline="0" dirty="0" smtClean="0"/>
                        <a:t>Прибыль: 5401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: 00:00.00</a:t>
                      </a:r>
                    </a:p>
                    <a:p>
                      <a:r>
                        <a:rPr lang="ru-RU" baseline="0" dirty="0" smtClean="0"/>
                        <a:t>Прибыль: 5287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smtClean="0"/>
              <a:t>Дипломная работа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на тему:</a:t>
            </a:r>
            <a:br>
              <a:rPr lang="ru-RU" sz="2800" dirty="0" smtClean="0"/>
            </a:br>
            <a:r>
              <a:rPr lang="ru-RU" sz="3600" b="1" dirty="0"/>
              <a:t>Сравнительный анализ подходов к решению задачи об оптимальном распределении инвестиций</a:t>
            </a:r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000" dirty="0" smtClean="0"/>
          </a:p>
          <a:p>
            <a:pPr algn="r"/>
            <a:r>
              <a:rPr lang="ru-RU" sz="2000" dirty="0" smtClean="0"/>
              <a:t>Выполнил: Иванеженков Данила Владимирович		</a:t>
            </a:r>
          </a:p>
          <a:p>
            <a:pPr algn="r"/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Неймарк</a:t>
            </a:r>
            <a:r>
              <a:rPr lang="ru-RU" sz="2000" dirty="0" smtClean="0"/>
              <a:t> Елена Александровна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34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261</Words>
  <Application>Microsoft Office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Дипломная работа  на тему: Сравнительный анализ подходов к решению задачи об оптимальном распределении инвестиций</vt:lpstr>
      <vt:lpstr>Актуальность исследования</vt:lpstr>
      <vt:lpstr>Объект и предмет исследования</vt:lpstr>
      <vt:lpstr>Цель исследования</vt:lpstr>
      <vt:lpstr>Задачи исследования</vt:lpstr>
      <vt:lpstr>Краткий обзор методов</vt:lpstr>
      <vt:lpstr>Результат работы алгоритмов</vt:lpstr>
      <vt:lpstr>Презентация PowerPoint</vt:lpstr>
      <vt:lpstr>Дипломная работа  на тему: Сравнительный анализ подходов к решению задачи об оптимальном распределении инвестиций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на тему: Сравнительный анализ подходов к решению задачи об оптимальном распределении инвестиций</dc:title>
  <dc:creator>пирогложьсмерть</dc:creator>
  <cp:lastModifiedBy>пирогложьсмерть</cp:lastModifiedBy>
  <cp:revision>12</cp:revision>
  <dcterms:created xsi:type="dcterms:W3CDTF">2018-12-19T10:46:03Z</dcterms:created>
  <dcterms:modified xsi:type="dcterms:W3CDTF">2018-12-19T13:34:10Z</dcterms:modified>
</cp:coreProperties>
</file>