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4E0"/>
    <a:srgbClr val="A10002"/>
    <a:srgbClr val="FF4E00"/>
    <a:srgbClr val="CFFF2F"/>
    <a:srgbClr val="23C8F0"/>
    <a:srgbClr val="1FD3FD"/>
    <a:srgbClr val="01CFFF"/>
    <a:srgbClr val="0200CF"/>
    <a:srgbClr val="F47CDA"/>
    <a:srgbClr val="F15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6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9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05A6-F90F-4F92-A959-9B9C4AF8A64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 контроля вредных выбросов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342503" y="1921476"/>
            <a:ext cx="213154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411889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41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  <a:endCxn id="11" idx="0"/>
          </p:cNvCxnSpPr>
          <p:nvPr/>
        </p:nvCxnSpPr>
        <p:spPr>
          <a:xfrm>
            <a:off x="5798406" y="1921476"/>
            <a:ext cx="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9" idx="1"/>
          </p:cNvCxnSpPr>
          <p:nvPr/>
        </p:nvCxnSpPr>
        <p:spPr>
          <a:xfrm>
            <a:off x="7508786" y="3642152"/>
            <a:ext cx="438152" cy="946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7946938" y="392429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946938" y="1921476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11" idx="3"/>
            <a:endCxn id="22" idx="1"/>
          </p:cNvCxnSpPr>
          <p:nvPr/>
        </p:nvCxnSpPr>
        <p:spPr>
          <a:xfrm flipV="1">
            <a:off x="7494371" y="2585652"/>
            <a:ext cx="452567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контроля вредных выбросов</a:t>
            </a:r>
          </a:p>
        </p:txBody>
      </p:sp>
      <p:cxnSp>
        <p:nvCxnSpPr>
          <p:cNvPr id="6" name="Прямая со стрелкой 5"/>
          <p:cNvCxnSpPr>
            <a:endCxn id="10" idx="0"/>
          </p:cNvCxnSpPr>
          <p:nvPr/>
        </p:nvCxnSpPr>
        <p:spPr>
          <a:xfrm>
            <a:off x="2052762" y="2224220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356797" y="2607276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Инструментальный метод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39" y="2587189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 метод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152119" y="4621426"/>
            <a:ext cx="3391930" cy="1328351"/>
          </a:xfrm>
          <a:prstGeom prst="roundRect">
            <a:avLst/>
          </a:prstGeom>
          <a:solidFill>
            <a:srgbClr val="DCB4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82113" y="4621427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</a:t>
            </a: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5796868" y="2242754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052762" y="2231927"/>
            <a:ext cx="3744106" cy="2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5798404" y="1921476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778077" y="4239909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848083" y="4258443"/>
            <a:ext cx="0" cy="370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78077" y="4252265"/>
            <a:ext cx="4070006" cy="21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1" idx="2"/>
          </p:cNvCxnSpPr>
          <p:nvPr/>
        </p:nvCxnSpPr>
        <p:spPr>
          <a:xfrm>
            <a:off x="5798404" y="3915540"/>
            <a:ext cx="1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79322" y="457201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3678" y="2471352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</a:p>
          <a:p>
            <a:pPr algn="ctr"/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тепловизором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79320" y="2451265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ветовой карты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38102" y="2471351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6173749" y="2106830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6175285" y="1785552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434157" y="2146209"/>
            <a:ext cx="7499910" cy="2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934067" y="2133072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426818" y="2133071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94770" y="456812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акела выбросов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18778" y="2471352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965360" y="2471351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акела методом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водораздела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6190735" y="1785552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700849" y="2122277"/>
            <a:ext cx="4979773" cy="10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8667503" y="2133072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711918" y="2133071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17466" y="2316893"/>
            <a:ext cx="3391930" cy="16125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77784" y="2316893"/>
            <a:ext cx="3391930" cy="1612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 трубы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38102" y="2316893"/>
            <a:ext cx="3391930" cy="16125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 факела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>
            <a:stCxn id="11" idx="3"/>
            <a:endCxn id="22" idx="1"/>
          </p:cNvCxnSpPr>
          <p:nvPr/>
        </p:nvCxnSpPr>
        <p:spPr>
          <a:xfrm>
            <a:off x="7869714" y="3123171"/>
            <a:ext cx="368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4109396" y="3123171"/>
            <a:ext cx="368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48"/>
          <p:cNvSpPr/>
          <p:nvPr/>
        </p:nvSpPr>
        <p:spPr>
          <a:xfrm>
            <a:off x="3849131" y="4049202"/>
            <a:ext cx="6586150" cy="1912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847068" y="2538909"/>
            <a:ext cx="6586150" cy="1401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76" y="4151458"/>
            <a:ext cx="6344535" cy="371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11" y="5096232"/>
            <a:ext cx="6371700" cy="409632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4857705" y="3089500"/>
            <a:ext cx="179173" cy="172994"/>
          </a:xfrm>
          <a:prstGeom prst="ellipse">
            <a:avLst/>
          </a:prstGeom>
          <a:solidFill>
            <a:srgbClr val="020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" idx="3"/>
          </p:cNvCxnSpPr>
          <p:nvPr/>
        </p:nvCxnSpPr>
        <p:spPr>
          <a:xfrm flipH="1">
            <a:off x="4276938" y="3237160"/>
            <a:ext cx="607006" cy="908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269258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5651155" y="3405217"/>
            <a:ext cx="179173" cy="172994"/>
          </a:xfrm>
          <a:prstGeom prst="ellipse">
            <a:avLst/>
          </a:prstGeom>
          <a:solidFill>
            <a:srgbClr val="1FD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5"/>
          </p:cNvCxnSpPr>
          <p:nvPr/>
        </p:nvCxnSpPr>
        <p:spPr>
          <a:xfrm>
            <a:off x="5804089" y="3552877"/>
            <a:ext cx="384586" cy="611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523543" y="3503965"/>
            <a:ext cx="179173" cy="172994"/>
          </a:xfrm>
          <a:prstGeom prst="ellipse">
            <a:avLst/>
          </a:prstGeom>
          <a:solidFill>
            <a:srgbClr val="23C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19" idx="3"/>
          </p:cNvCxnSpPr>
          <p:nvPr/>
        </p:nvCxnSpPr>
        <p:spPr>
          <a:xfrm flipH="1">
            <a:off x="6186966" y="3651625"/>
            <a:ext cx="362816" cy="51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186966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7568863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8987831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0079344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479276" y="3156531"/>
            <a:ext cx="179173" cy="172994"/>
          </a:xfrm>
          <a:prstGeom prst="ellipse">
            <a:avLst/>
          </a:prstGeom>
          <a:solidFill>
            <a:srgbClr val="CFF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566527" y="3728548"/>
            <a:ext cx="179173" cy="172994"/>
          </a:xfrm>
          <a:prstGeom prst="ellipse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740419" y="3232223"/>
            <a:ext cx="179173" cy="172994"/>
          </a:xfrm>
          <a:prstGeom prst="ellipse">
            <a:avLst/>
          </a:prstGeom>
          <a:solidFill>
            <a:srgbClr val="A1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7568862" y="3321961"/>
            <a:ext cx="3547" cy="829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3" idx="5"/>
          </p:cNvCxnSpPr>
          <p:nvPr/>
        </p:nvCxnSpPr>
        <p:spPr>
          <a:xfrm>
            <a:off x="8719461" y="3876208"/>
            <a:ext cx="268370" cy="275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9844628" y="3405217"/>
            <a:ext cx="234716" cy="746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40741" y="5456792"/>
            <a:ext cx="30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197" y="2532714"/>
            <a:ext cx="370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Классифицируемые цвета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52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Кормилин</dc:creator>
  <cp:lastModifiedBy>Данил Кормилин</cp:lastModifiedBy>
  <cp:revision>18</cp:revision>
  <dcterms:created xsi:type="dcterms:W3CDTF">2023-04-23T06:00:04Z</dcterms:created>
  <dcterms:modified xsi:type="dcterms:W3CDTF">2023-06-19T17:00:34Z</dcterms:modified>
</cp:coreProperties>
</file>