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CDA"/>
    <a:srgbClr val="F15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56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93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53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8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24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7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23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20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91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09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16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05A6-F90F-4F92-A959-9B9C4AF8A648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2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102441" y="593125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Методы контроля вредных выбросов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3342503" y="1921476"/>
            <a:ext cx="2131540" cy="1056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411889" y="2977978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Инструментальный метод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02441" y="2977978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Инструментальный метод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4" idx="2"/>
            <a:endCxn id="11" idx="0"/>
          </p:cNvCxnSpPr>
          <p:nvPr/>
        </p:nvCxnSpPr>
        <p:spPr>
          <a:xfrm>
            <a:off x="5798406" y="1921476"/>
            <a:ext cx="0" cy="1056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19" idx="1"/>
          </p:cNvCxnSpPr>
          <p:nvPr/>
        </p:nvCxnSpPr>
        <p:spPr>
          <a:xfrm>
            <a:off x="7508786" y="3642152"/>
            <a:ext cx="438152" cy="946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7946938" y="3924298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Инструментальный метод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946938" y="1921476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Инструментальный метод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11" idx="3"/>
            <a:endCxn id="22" idx="1"/>
          </p:cNvCxnSpPr>
          <p:nvPr/>
        </p:nvCxnSpPr>
        <p:spPr>
          <a:xfrm flipV="1">
            <a:off x="7494371" y="2585652"/>
            <a:ext cx="452567" cy="1056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0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102441" y="593125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контроля вредных выбросов</a:t>
            </a:r>
          </a:p>
        </p:txBody>
      </p:sp>
      <p:cxnSp>
        <p:nvCxnSpPr>
          <p:cNvPr id="6" name="Прямая со стрелкой 5"/>
          <p:cNvCxnSpPr>
            <a:endCxn id="10" idx="0"/>
          </p:cNvCxnSpPr>
          <p:nvPr/>
        </p:nvCxnSpPr>
        <p:spPr>
          <a:xfrm>
            <a:off x="2052762" y="2224220"/>
            <a:ext cx="0" cy="383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356797" y="2607276"/>
            <a:ext cx="3391930" cy="13283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Инструментальный метод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02439" y="2587189"/>
            <a:ext cx="3391930" cy="1328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Расчетный метод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152119" y="4621426"/>
            <a:ext cx="3391930" cy="1328351"/>
          </a:xfrm>
          <a:prstGeom prst="roundRect">
            <a:avLst/>
          </a:prstGeom>
          <a:solidFill>
            <a:srgbClr val="F47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сегментации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82113" y="4621427"/>
            <a:ext cx="3391930" cy="1328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Классический</a:t>
            </a:r>
          </a:p>
        </p:txBody>
      </p:sp>
      <p:cxnSp>
        <p:nvCxnSpPr>
          <p:cNvPr id="24" name="Прямая со стрелкой 23"/>
          <p:cNvCxnSpPr>
            <a:endCxn id="11" idx="0"/>
          </p:cNvCxnSpPr>
          <p:nvPr/>
        </p:nvCxnSpPr>
        <p:spPr>
          <a:xfrm>
            <a:off x="5796868" y="2242754"/>
            <a:ext cx="1536" cy="344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052762" y="2231927"/>
            <a:ext cx="3744106" cy="26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4" idx="2"/>
          </p:cNvCxnSpPr>
          <p:nvPr/>
        </p:nvCxnSpPr>
        <p:spPr>
          <a:xfrm flipH="1">
            <a:off x="5798404" y="1921476"/>
            <a:ext cx="2" cy="336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3778077" y="4239909"/>
            <a:ext cx="0" cy="383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7848083" y="4258443"/>
            <a:ext cx="0" cy="370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3778077" y="4252265"/>
            <a:ext cx="4070006" cy="21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1" idx="2"/>
          </p:cNvCxnSpPr>
          <p:nvPr/>
        </p:nvCxnSpPr>
        <p:spPr>
          <a:xfrm>
            <a:off x="5798404" y="3915540"/>
            <a:ext cx="1" cy="336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479322" y="457201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данных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33678" y="2471352"/>
            <a:ext cx="3391930" cy="13283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</a:t>
            </a:r>
          </a:p>
          <a:p>
            <a:pPr algn="ctr"/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тепловизором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479320" y="2451265"/>
            <a:ext cx="3391930" cy="1328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ветовой карты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238102" y="2471351"/>
            <a:ext cx="3391930" cy="1328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Наложение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Прямая со стрелкой 23"/>
          <p:cNvCxnSpPr>
            <a:endCxn id="11" idx="0"/>
          </p:cNvCxnSpPr>
          <p:nvPr/>
        </p:nvCxnSpPr>
        <p:spPr>
          <a:xfrm>
            <a:off x="6173749" y="2106830"/>
            <a:ext cx="1536" cy="344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4" idx="2"/>
          </p:cNvCxnSpPr>
          <p:nvPr/>
        </p:nvCxnSpPr>
        <p:spPr>
          <a:xfrm flipH="1">
            <a:off x="6175285" y="1785552"/>
            <a:ext cx="2" cy="336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2434157" y="2146209"/>
            <a:ext cx="7499910" cy="2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9934067" y="2133072"/>
            <a:ext cx="0" cy="337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426818" y="2133071"/>
            <a:ext cx="0" cy="337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7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494770" y="456812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Сегментация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акела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выбросов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018778" y="2471352"/>
            <a:ext cx="3391930" cy="13283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Детекция</a:t>
            </a: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источника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965360" y="2471351"/>
            <a:ext cx="3391930" cy="1328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Сегментация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акела методом</a:t>
            </a: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водораздела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H="1">
            <a:off x="6190735" y="1785552"/>
            <a:ext cx="2" cy="336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3700849" y="2122277"/>
            <a:ext cx="4979773" cy="10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8667503" y="2133072"/>
            <a:ext cx="0" cy="337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3711918" y="2133071"/>
            <a:ext cx="0" cy="337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8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42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 Кормилин</dc:creator>
  <cp:lastModifiedBy>Данил Кормилин</cp:lastModifiedBy>
  <cp:revision>10</cp:revision>
  <dcterms:created xsi:type="dcterms:W3CDTF">2023-04-23T06:00:04Z</dcterms:created>
  <dcterms:modified xsi:type="dcterms:W3CDTF">2023-05-27T06:37:00Z</dcterms:modified>
</cp:coreProperties>
</file>