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DA"/>
    <a:srgbClr val="F15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6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4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1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9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1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05A6-F90F-4F92-A959-9B9C4AF8A64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02441" y="593125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 контроля вредных выбросов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342503" y="1921476"/>
            <a:ext cx="2131540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411889" y="297797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02441" y="297797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  <a:endCxn id="11" idx="0"/>
          </p:cNvCxnSpPr>
          <p:nvPr/>
        </p:nvCxnSpPr>
        <p:spPr>
          <a:xfrm>
            <a:off x="5798406" y="1921476"/>
            <a:ext cx="0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9" idx="1"/>
          </p:cNvCxnSpPr>
          <p:nvPr/>
        </p:nvCxnSpPr>
        <p:spPr>
          <a:xfrm>
            <a:off x="7508786" y="3642152"/>
            <a:ext cx="438152" cy="946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7946938" y="392429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946938" y="1921476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11" idx="3"/>
            <a:endCxn id="22" idx="1"/>
          </p:cNvCxnSpPr>
          <p:nvPr/>
        </p:nvCxnSpPr>
        <p:spPr>
          <a:xfrm flipV="1">
            <a:off x="7494371" y="2585652"/>
            <a:ext cx="452567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02441" y="593125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контроля вредных выбросов</a:t>
            </a:r>
          </a:p>
        </p:txBody>
      </p:sp>
      <p:cxnSp>
        <p:nvCxnSpPr>
          <p:cNvPr id="6" name="Прямая со стрелкой 5"/>
          <p:cNvCxnSpPr>
            <a:endCxn id="10" idx="0"/>
          </p:cNvCxnSpPr>
          <p:nvPr/>
        </p:nvCxnSpPr>
        <p:spPr>
          <a:xfrm>
            <a:off x="2052762" y="2224220"/>
            <a:ext cx="0" cy="383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356797" y="2607276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Инструментальный метод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02439" y="2587189"/>
            <a:ext cx="3391930" cy="1328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Расчетный метод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152119" y="4621426"/>
            <a:ext cx="3391930" cy="1328351"/>
          </a:xfrm>
          <a:prstGeom prst="roundRect">
            <a:avLst/>
          </a:prstGeom>
          <a:solidFill>
            <a:srgbClr val="F47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сегментации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82113" y="4621427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</a:t>
            </a:r>
          </a:p>
        </p:txBody>
      </p: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5796868" y="2242754"/>
            <a:ext cx="1536" cy="344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052762" y="2231927"/>
            <a:ext cx="3744106" cy="2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</p:cNvCxnSpPr>
          <p:nvPr/>
        </p:nvCxnSpPr>
        <p:spPr>
          <a:xfrm flipH="1">
            <a:off x="5798404" y="1921476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778077" y="4239909"/>
            <a:ext cx="0" cy="383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848083" y="4258443"/>
            <a:ext cx="0" cy="370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778077" y="4252265"/>
            <a:ext cx="4070006" cy="21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1" idx="2"/>
          </p:cNvCxnSpPr>
          <p:nvPr/>
        </p:nvCxnSpPr>
        <p:spPr>
          <a:xfrm>
            <a:off x="5798404" y="3915540"/>
            <a:ext cx="1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79322" y="457201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3678" y="2471352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</a:p>
          <a:p>
            <a:pPr algn="ctr"/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тепловизором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79320" y="2451265"/>
            <a:ext cx="3391930" cy="1328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ветовой карты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238102" y="2471351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Наложение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6173749" y="2106830"/>
            <a:ext cx="1536" cy="344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</p:cNvCxnSpPr>
          <p:nvPr/>
        </p:nvCxnSpPr>
        <p:spPr>
          <a:xfrm flipH="1">
            <a:off x="6175285" y="1785552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434157" y="2146209"/>
            <a:ext cx="7499910" cy="2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934067" y="2133072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426818" y="2133071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33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Кормилин</dc:creator>
  <cp:lastModifiedBy>Данил Кормилин</cp:lastModifiedBy>
  <cp:revision>6</cp:revision>
  <dcterms:created xsi:type="dcterms:W3CDTF">2023-04-23T06:00:04Z</dcterms:created>
  <dcterms:modified xsi:type="dcterms:W3CDTF">2023-04-23T10:31:34Z</dcterms:modified>
</cp:coreProperties>
</file>