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E3B90-2988-4498-812A-11396516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010CAA-004F-4586-B7B9-F7719C5B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A09AD-1330-40A5-B3D3-61684FC1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EDD3F0-D579-4AE2-9EDD-74A78896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B99AA-84A0-482D-8F02-CC394526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87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1FB2C-6A24-4F81-9FDB-5E4A9E4C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8DB654-0FE1-439C-A14E-3B36E3ED9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AD4812-05D4-427D-B082-A6FA78E7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BB0A3-FE4F-4366-85DD-5561431E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6B33A-3783-4A14-807C-0D0FC834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59E0C4-934E-4B4B-B46C-D0AC953A7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12AA19-9B7C-4095-B8AA-3B289446F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5E36EF-E2D5-4BC9-B353-0F0EEBFB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17077-BD1E-4E40-A1A9-2B32BA11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04D51-BE38-453F-B864-D8C09A07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7152F-1829-479C-854D-3A1BDC93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80149-1C03-4679-ABF8-248AF59B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4D5F71-EE11-4903-9B45-09ED96C7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CC2CA-2D89-4CE3-BCB5-D0945EFA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B7A82-3E18-4AFD-BC08-C587E2A7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2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ECF90-55D5-471B-AF2E-A194833A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B5D48B-DB22-4496-8DFD-2A36C7FA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C4E82B-46CA-4372-BD9C-CC730F2F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40421-A184-4BE0-ABB8-2A1570FE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54B3A-BB32-403A-89DC-881E4A79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6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628D4-6C0E-4DF2-9C26-F9A82C2B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ABCD8-7717-44A1-BEA8-551F033C4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6D93A0-37C9-4B70-BB13-9DBE78377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25FEC9-1B22-41F2-B693-73E13D09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2B4816-E232-4755-B6D4-0D850A4C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4A9B09-4828-4CBF-BE9F-0B0E3DC5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F584F-C0DE-4BC3-9FBE-79C2B9A0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23EB1-DC3E-4A00-8E30-FB05D04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CA0354-F3B9-4BBD-A676-7251F7403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453228-FD1C-4368-A876-0ABEEFA7B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D16836-348B-49EB-8C25-070351F5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B810DD-4BA8-46D2-A744-D29140DD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FFAAF9-1225-4E44-AE35-1141BD71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A4159C-4080-4952-9991-980F9C11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7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E6E85-CEA1-43FF-93E3-903BA31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0D1FCA-E9B0-4ACC-8A8F-5E4D999A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1625C9-18E7-40A5-ABFC-D9C8F142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F1BB1A-42C1-400F-9DEE-D5AC8F11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98E284-F8AA-4356-A59C-E3F25DB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3308DB-6482-4255-AABF-4C39FB6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18C66A-B357-44D3-9A02-3206066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5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667AA-CF59-4177-8927-047AEECF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C9A2E-714E-4F5C-B541-7A4A72F7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785447-26C2-4F75-A193-7B1288E9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D17557-B6EC-4B7D-8D5C-1C6537DE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ABB826-DD99-461D-A2A8-80D6A5D0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6275CF-6B8A-4623-892A-794E7F09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7FD79-259C-4A5F-B3CA-6875C025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F90CEF-FAA6-4157-A854-A43CFE4F5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32A2C3-D114-46AD-AD15-52A6DD2E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983136-614B-46EE-8F0A-2DED1AD0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D4A4F2-BB16-4B57-8025-5F71DC75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2AA9DA-34F7-45E2-AA2E-B5CCB2C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6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846A2-74A1-4AA5-AD65-21332F9E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9027D8-8EBB-40B8-A703-F44E4B1CD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DB6EC-17D5-462B-BC4B-AA83DBDE5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9130-8E61-4C4B-9BEB-067FD69F5F4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F6C247-5917-41CD-8AE7-8E65D7D30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8BBC0A-B82F-4AD1-B96E-BD50A7EB8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F065-83AA-49F5-8CFC-60017DBD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7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16BFE-C3B0-4C6E-84E3-51E160CF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21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Telegram bot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для вычисления матричных выражений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D4D99-1987-4016-86C7-9F6C3BE02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2" y="4026581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Ковалев Данил</a:t>
            </a:r>
          </a:p>
        </p:txBody>
      </p:sp>
    </p:spTree>
    <p:extLst>
      <p:ext uri="{BB962C8B-B14F-4D97-AF65-F5344CB8AC3E}">
        <p14:creationId xmlns:p14="http://schemas.microsoft.com/office/powerpoint/2010/main" val="11534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</a:extLst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97A71-5F75-4881-9F7B-9F915BA9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95" y="566602"/>
            <a:ext cx="10515600" cy="1325563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Телеграмм бот, который считает матричные выражения, имеет высокую актуальность в современном мире благодаря следующим причинам: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E2E19-CED7-439C-9C53-9F53E5BF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95" y="1802378"/>
            <a:ext cx="10515600" cy="4667250"/>
          </a:xfrm>
        </p:spPr>
        <p:txBody>
          <a:bodyPr>
            <a:normAutofit fontScale="92500" lnSpcReduction="20000"/>
          </a:bodyPr>
          <a:lstStyle/>
          <a:p>
            <a:endParaRPr lang="ru-RU" sz="1600" dirty="0"/>
          </a:p>
          <a:p>
            <a:r>
              <a:rPr lang="ru-RU" sz="1800" dirty="0">
                <a:solidFill>
                  <a:srgbClr val="002060"/>
                </a:solidFill>
              </a:rPr>
              <a:t>Матричные выражения широко используются в науке, технике, экономике и других областях. Благодаря боту пользователи могут быстро и точно решать сложные математические задачи, связанные с матрицами.</a:t>
            </a:r>
          </a:p>
          <a:p>
            <a:endParaRPr lang="ru-RU" sz="1800" dirty="0">
              <a:solidFill>
                <a:srgbClr val="002060"/>
              </a:solidFill>
            </a:endParaRPr>
          </a:p>
          <a:p>
            <a:r>
              <a:rPr lang="ru-RU" sz="1800" dirty="0">
                <a:solidFill>
                  <a:srgbClr val="002060"/>
                </a:solidFill>
              </a:rPr>
              <a:t>Такой бот может быть полезен для студентов и учащихся, которым необходимо решать учебные задачи по линейной алгебре, анализу данных и другим дисциплинам, где используются матрицы.</a:t>
            </a:r>
          </a:p>
          <a:p>
            <a:endParaRPr lang="ru-RU" sz="1800" dirty="0">
              <a:solidFill>
                <a:srgbClr val="002060"/>
              </a:solidFill>
            </a:endParaRPr>
          </a:p>
          <a:p>
            <a:r>
              <a:rPr lang="ru-RU" sz="1800" dirty="0">
                <a:solidFill>
                  <a:srgbClr val="002060"/>
                </a:solidFill>
              </a:rPr>
              <a:t>Бот обеспечивает удобство и быстроту расчетов. Пользователям больше не придется тратить время на выполнение рутинных операций с матрицами, так как бот справится с этим заданием за считанные секунды.</a:t>
            </a:r>
          </a:p>
          <a:p>
            <a:endParaRPr lang="ru-RU" sz="1800" dirty="0">
              <a:solidFill>
                <a:srgbClr val="002060"/>
              </a:solidFill>
            </a:endParaRPr>
          </a:p>
          <a:p>
            <a:r>
              <a:rPr lang="ru-RU" sz="1800" dirty="0">
                <a:solidFill>
                  <a:srgbClr val="002060"/>
                </a:solidFill>
              </a:rPr>
              <a:t>Возможность общения с ботом через мессенджер делает его доступным для использования в любое время и в любом месте. Пользователи могут получить необходимую информацию о матричных выражениях прямо на своем мобильном устройстве.</a:t>
            </a:r>
          </a:p>
          <a:p>
            <a:endParaRPr lang="ru-RU" sz="1800" dirty="0">
              <a:solidFill>
                <a:srgbClr val="002060"/>
              </a:solidFill>
            </a:endParaRPr>
          </a:p>
          <a:p>
            <a:r>
              <a:rPr lang="ru-RU" sz="1800" dirty="0">
                <a:solidFill>
                  <a:srgbClr val="002060"/>
                </a:solidFill>
              </a:rPr>
              <a:t>Таким образом, телеграмм бот, способный считать матричные выражения, представляет собой удобный инструмент для решения математических задач на практике и имеет высокую актуальность в современном информационном обществе.</a:t>
            </a:r>
          </a:p>
        </p:txBody>
      </p:sp>
    </p:spTree>
    <p:extLst>
      <p:ext uri="{BB962C8B-B14F-4D97-AF65-F5344CB8AC3E}">
        <p14:creationId xmlns:p14="http://schemas.microsoft.com/office/powerpoint/2010/main" val="185119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</a:extLst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97A71-5F75-4881-9F7B-9F915BA9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8" y="613097"/>
            <a:ext cx="4618496" cy="1325563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Цель и гипотеза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E2E19-CED7-439C-9C53-9F53E5BF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8" y="1861169"/>
            <a:ext cx="11382213" cy="466725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Цель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ru-RU" alt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Создание удобного </a:t>
            </a:r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telegram </a:t>
            </a:r>
            <a:r>
              <a:rPr lang="ru-RU" alt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бота для помощи студентам и инженерам.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Гипотеза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alt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Удобный интерфейс приложения позволит большему кругу пользователей быстро производить вычисления, не 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тратя время на выполнение рутинных операций с матрицами</a:t>
            </a:r>
            <a:r>
              <a:rPr lang="ru-RU" alt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96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</a:extLst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97A71-5F75-4881-9F7B-9F915BA9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8" y="613097"/>
            <a:ext cx="4618496" cy="1325563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Целевая аудитория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E2E19-CED7-439C-9C53-9F53E5BF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8" y="1861169"/>
            <a:ext cx="1138221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Студенты, преподаватели и любители математики. Также этот бот может быть полезен людям, работающим в сфере науки, инженерии и программирования, где часто встречаются матричные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16767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</a:extLst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97A71-5F75-4881-9F7B-9F915BA9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8" y="613097"/>
            <a:ext cx="4618496" cy="1325563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E2E19-CED7-439C-9C53-9F53E5BF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9" y="1861169"/>
            <a:ext cx="8793328" cy="466725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Для начала подсчёта нужно ввести кол-во строк и кол-во столбцов и нажать на кнопку</a:t>
            </a:r>
          </a:p>
          <a:p>
            <a:endParaRPr lang="ru-RU" sz="32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Для вычислений нужно заполнить матрицы, выбрать знак и нажать кнопку вычислить</a:t>
            </a:r>
          </a:p>
          <a:p>
            <a:endParaRPr lang="ru-RU" sz="32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Результат сразу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же придёт в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telegram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B8ED0D-2B0D-4741-8EDD-6B38580C9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985" y="1194035"/>
            <a:ext cx="2914650" cy="1724025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50DAC042-20CC-4F41-A3FF-6F4079E2E4E5}"/>
              </a:ext>
            </a:extLst>
          </p:cNvPr>
          <p:cNvSpPr/>
          <p:nvPr/>
        </p:nvSpPr>
        <p:spPr>
          <a:xfrm rot="20600280">
            <a:off x="10925303" y="802797"/>
            <a:ext cx="486889" cy="5937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EB3AA719-63D1-4026-9AD8-FAA3C076719B}"/>
              </a:ext>
            </a:extLst>
          </p:cNvPr>
          <p:cNvSpPr/>
          <p:nvPr/>
        </p:nvSpPr>
        <p:spPr>
          <a:xfrm rot="7006237">
            <a:off x="11382476" y="2270103"/>
            <a:ext cx="486889" cy="5937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2766DA7A-56D5-4D96-AB00-6248990F8AB0}"/>
              </a:ext>
            </a:extLst>
          </p:cNvPr>
          <p:cNvSpPr/>
          <p:nvPr/>
        </p:nvSpPr>
        <p:spPr>
          <a:xfrm rot="16356691">
            <a:off x="8689314" y="2403504"/>
            <a:ext cx="486889" cy="5937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2FBD4A-178F-49BE-B200-CFFD69405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2150" y="3001941"/>
            <a:ext cx="1238250" cy="3790950"/>
          </a:xfrm>
          <a:prstGeom prst="rect">
            <a:avLst/>
          </a:prstGeom>
        </p:spPr>
      </p:pic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E8525DC-119C-427C-8DA0-C25FFB91CD2D}"/>
              </a:ext>
            </a:extLst>
          </p:cNvPr>
          <p:cNvSpPr/>
          <p:nvPr/>
        </p:nvSpPr>
        <p:spPr>
          <a:xfrm rot="16356691">
            <a:off x="9102655" y="4343814"/>
            <a:ext cx="486889" cy="5937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968F86A5-83B2-467D-85FF-72940E13691D}"/>
              </a:ext>
            </a:extLst>
          </p:cNvPr>
          <p:cNvSpPr/>
          <p:nvPr/>
        </p:nvSpPr>
        <p:spPr>
          <a:xfrm rot="3472517">
            <a:off x="10987838" y="3279011"/>
            <a:ext cx="486889" cy="5937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F833E65A-45F6-4B29-992F-3277D03C7167}"/>
              </a:ext>
            </a:extLst>
          </p:cNvPr>
          <p:cNvSpPr/>
          <p:nvPr/>
        </p:nvSpPr>
        <p:spPr>
          <a:xfrm rot="16356691">
            <a:off x="9004279" y="5482545"/>
            <a:ext cx="486889" cy="5937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F5D1CAC-0891-4C22-93B0-212679EA7144}"/>
              </a:ext>
            </a:extLst>
          </p:cNvPr>
          <p:cNvSpPr/>
          <p:nvPr/>
        </p:nvSpPr>
        <p:spPr>
          <a:xfrm rot="4479139">
            <a:off x="10593413" y="6097279"/>
            <a:ext cx="513971" cy="7081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6C2F635-B774-4677-BA5A-AC4B1CE2C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274" y="5522709"/>
            <a:ext cx="2636035" cy="8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16BFE-C3B0-4C6E-84E3-51E160CF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2180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D4D99-1987-4016-86C7-9F6C3BE02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2" y="4026581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Готов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058778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293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Telegram bot для вычисления матричных выражений</vt:lpstr>
      <vt:lpstr>Телеграмм бот, который считает матричные выражения, имеет высокую актуальность в современном мире благодаря следующим причинам:</vt:lpstr>
      <vt:lpstr>Цель и гипотеза:</vt:lpstr>
      <vt:lpstr>Целевая аудитория:</vt:lpstr>
      <vt:lpstr>Решение: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для вычисления матричных выражений</dc:title>
  <dc:creator>Danil</dc:creator>
  <cp:lastModifiedBy>Danil</cp:lastModifiedBy>
  <cp:revision>4</cp:revision>
  <dcterms:created xsi:type="dcterms:W3CDTF">2024-05-02T17:42:36Z</dcterms:created>
  <dcterms:modified xsi:type="dcterms:W3CDTF">2024-05-02T18:20:50Z</dcterms:modified>
</cp:coreProperties>
</file>