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1619D-E780-47C5-85F7-10449123F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608E2-655C-479E-8A63-8BE111526B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25C21-09A1-4AC3-B53F-4150A9A1F0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4E68B-0E40-407D-A950-ED38D076A0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8C892-401C-417D-8D09-1679DCE515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33170-6786-40D9-88B8-964736F3FA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AC76B-4306-48CD-8B40-97BA5C6F8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9EDA3-8FB8-4646-9681-A0B31097A8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223D3-D57F-479B-BD71-67AABB2B61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765FD-A780-4BED-A93D-13B9B815EB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AD42E-355A-4691-9A80-4C185680C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486F1-5BF3-49C8-BF4B-73C8DC9321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97931-DDB1-4055-8547-EA813E4AC8E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"/>
          <p:cNvPicPr/>
          <p:nvPr/>
        </p:nvPicPr>
        <p:blipFill>
          <a:blip r:embed="rId1"/>
          <a:stretch/>
        </p:blipFill>
        <p:spPr>
          <a:xfrm>
            <a:off x="138600" y="127440"/>
            <a:ext cx="6513840" cy="1344600"/>
          </a:xfrm>
          <a:prstGeom prst="rect">
            <a:avLst/>
          </a:prstGeom>
          <a:ln w="0">
            <a:noFill/>
          </a:ln>
        </p:spPr>
      </p:pic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138600" y="1762200"/>
            <a:ext cx="4907520" cy="6246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138600" y="2387160"/>
            <a:ext cx="5341680" cy="525600"/>
          </a:xfrm>
          <a:prstGeom prst="rect">
            <a:avLst/>
          </a:prstGeom>
          <a:ln w="0">
            <a:noFill/>
          </a:ln>
        </p:spPr>
      </p:pic>
      <p:pic>
        <p:nvPicPr>
          <p:cNvPr id="44" name="Imagem 10" descr=""/>
          <p:cNvPicPr/>
          <p:nvPr/>
        </p:nvPicPr>
        <p:blipFill>
          <a:blip r:embed="rId4"/>
          <a:stretch/>
        </p:blipFill>
        <p:spPr>
          <a:xfrm>
            <a:off x="0" y="4469040"/>
            <a:ext cx="2705040" cy="1028520"/>
          </a:xfrm>
          <a:prstGeom prst="rect">
            <a:avLst/>
          </a:prstGeom>
          <a:ln w="0">
            <a:noFill/>
          </a:ln>
        </p:spPr>
      </p:pic>
      <p:pic>
        <p:nvPicPr>
          <p:cNvPr id="45" name="Imagem 12" descr=""/>
          <p:cNvPicPr/>
          <p:nvPr/>
        </p:nvPicPr>
        <p:blipFill>
          <a:blip r:embed="rId5"/>
          <a:stretch/>
        </p:blipFill>
        <p:spPr>
          <a:xfrm>
            <a:off x="138600" y="3844440"/>
            <a:ext cx="2834640" cy="738720"/>
          </a:xfrm>
          <a:prstGeom prst="rect">
            <a:avLst/>
          </a:prstGeom>
          <a:ln w="0">
            <a:noFill/>
          </a:ln>
        </p:spPr>
      </p:pic>
      <p:sp>
        <p:nvSpPr>
          <p:cNvPr id="46" name="Conector reto 14"/>
          <p:cNvSpPr/>
          <p:nvPr/>
        </p:nvSpPr>
        <p:spPr>
          <a:xfrm>
            <a:off x="6652800" y="127440"/>
            <a:ext cx="360" cy="647316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2" descr=""/>
          <p:cNvPicPr/>
          <p:nvPr/>
        </p:nvPicPr>
        <p:blipFill>
          <a:blip r:embed="rId6"/>
          <a:stretch/>
        </p:blipFill>
        <p:spPr>
          <a:xfrm>
            <a:off x="7305480" y="809280"/>
            <a:ext cx="4048560" cy="53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ector reto 1"/>
          <p:cNvSpPr/>
          <p:nvPr/>
        </p:nvSpPr>
        <p:spPr>
          <a:xfrm>
            <a:off x="6653160" y="127800"/>
            <a:ext cx="360" cy="647316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920" y="0"/>
            <a:ext cx="6472080" cy="12690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43280" y="1274400"/>
            <a:ext cx="5976720" cy="7696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630360" y="2044080"/>
            <a:ext cx="2609640" cy="12855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128520" y="3823920"/>
            <a:ext cx="2571480" cy="67608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360000" y="4798440"/>
            <a:ext cx="5760000" cy="60588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2880000" y="4798440"/>
            <a:ext cx="720000" cy="60588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6984000" y="72000"/>
            <a:ext cx="4995000" cy="666000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10548000" y="5220000"/>
            <a:ext cx="900000" cy="900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2023-10-27T08:27:09Z</dcterms:created>
  <dc:creator>DANILLO DANIÊ DA COSTA ALMEIDA</dc:creator>
  <dc:description/>
  <dc:language>pt-BR</dc:language>
  <cp:lastModifiedBy/>
  <dcterms:modified xsi:type="dcterms:W3CDTF">2023-11-06T06:17:04Z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