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C44E-F790-5D6C-D336-A1B2F0C4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90F08E-4662-F469-3BA3-F4CE81A9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2617A-A7C8-F34A-51AD-50D78B9A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428D0-93D1-39AD-A447-193EA8F5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9CA8D-7DD5-47CE-A092-6162196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74F7-D295-5579-3951-A67A7F44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16A431-28AB-1BAC-ABAB-84E556BD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6A0EB8-B652-61CB-C041-1BE29F11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1F750-FE7E-613B-CA42-E52EFE86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7BFD2-7EA0-0094-5BD9-B1168245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26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14A107-F8BD-79DA-E6DC-9E6053734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00E36-1242-5709-5CAD-0BD63C21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4C31E-2A16-14B6-E585-8E55C76B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813F2-8BCA-4624-A51D-47354071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C8FA49-F41D-6CFC-AC9D-FAFEAC1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D4BDB-FA82-9DC2-24C6-2117435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FD1C-CADA-C48B-CBBC-2393AF1A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9DF05-17D0-BFED-B3E3-F6EA928C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EB3842-8349-F42A-F755-B74AA49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955B8-A3EF-F41E-DF62-1434B143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AD688-037F-5341-57FB-0F3CE039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95BEB1-C4AA-D7BE-8265-4057413D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16234-5A79-770E-C154-25AB6A1D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5D6C0-E94F-64F7-B1FD-6536F190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4A50FD-F77F-ACE8-47C3-6C15E20D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3BC77-93E4-394E-F89C-FA5AC04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228A-312A-EF94-80BF-8E084D996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9F7EA-84D3-3277-B938-DD539ABC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E0C01-F842-5CD0-E7F3-1A858D24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6AF1D-6CD2-7499-15E6-1CB57A5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1E053B-56AD-BE12-768B-CD8A4BFA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2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0FC5-34B2-D8FC-76F9-3E0D65F7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16943-05FD-BA25-ABCF-9855E698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41C491-EFC9-2E57-9A81-55E91A0A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2E9E39-8866-93F8-FE38-BB5ABB77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9E6A5D-74C2-57F0-3AE2-29FE909C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58C4B3-F98B-4934-7B23-F4078DAD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6EA011-73C9-0EA5-BD14-D652460B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2E0C9B-E8FD-9927-68DD-C5EF653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60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7EC7-C58A-9B69-4195-FECD0EB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11CE08-2B4B-1B8A-4CE4-1D571DF8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1CAB6-E523-533A-72CB-1EC59650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AD2E0-C897-3FA7-804E-736FEE8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0C4-BD40-E168-D538-3CA6E6B5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1489D-74BC-D736-BB75-792F5CCE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BEC56A-F772-1211-3CC2-BD00758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117B1-BC09-960B-61FF-A0E90FCF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67D8A-A9CE-ECB6-5110-56E64B64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DF93A8-5362-B9EB-FE91-D72BC14E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506C7D-D355-5997-C6E0-BD474658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C06CCA-C8C9-466D-04FF-CD74CFE6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23B1A-9571-2E17-3C99-385D663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5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046FA-1769-3DB1-6384-57786B7D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6AC763-1033-4ACE-121A-CA0FE7148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B84D9-CE04-BCF6-9111-35F502979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0D8B0-BEF2-CDBE-7BF3-BF455E2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EB744-94EF-1390-9409-CFBF175E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D6A1A-C873-91CF-228E-E9E9F1BB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0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2F2547-F486-70B8-B4AB-9A62120A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309B9-898E-CE96-30AD-C42A3E89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829E1-8D5A-EBD2-2D14-1E29D6F0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B3B7-0E37-469E-BEA5-72D4DDBF5C5A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14B58-657A-778E-EDAF-978B294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D666D-D854-8FB8-E51C-64E0CE26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A4BE-EEC1-4694-B072-2137B2EF4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A98AA1-4012-AC4B-B8C5-0E3642CA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" y="127553"/>
            <a:ext cx="6514275" cy="1344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89869B-2DD9-ACC1-BD99-7A50DACC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7" y="1762125"/>
            <a:ext cx="4907705" cy="624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B65050-9650-12DC-A71D-1F50A73BE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67" y="2387019"/>
            <a:ext cx="5342083" cy="5258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CC3733-E20F-7397-FDD6-C1A8DDF5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9177"/>
            <a:ext cx="2705334" cy="10287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17FBE0-C041-2E16-917D-FA6F99337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67" y="3844283"/>
            <a:ext cx="2834886" cy="739204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0D8DB4E-7783-8559-4498-086DF9DA4455}"/>
              </a:ext>
            </a:extLst>
          </p:cNvPr>
          <p:cNvCxnSpPr>
            <a:cxnSpLocks/>
          </p:cNvCxnSpPr>
          <p:nvPr/>
        </p:nvCxnSpPr>
        <p:spPr>
          <a:xfrm>
            <a:off x="6652942" y="127553"/>
            <a:ext cx="0" cy="647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4F45137-A6A6-6BCD-781A-05CF487B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333" y="809415"/>
            <a:ext cx="4049097" cy="53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63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DANILLO DANIÊ DA COSTA ALMEIDA</dc:creator>
  <cp:lastModifiedBy>DANILLO DANIÊ DA COSTA ALMEIDA</cp:lastModifiedBy>
  <cp:revision>3</cp:revision>
  <dcterms:created xsi:type="dcterms:W3CDTF">2023-10-27T08:27:09Z</dcterms:created>
  <dcterms:modified xsi:type="dcterms:W3CDTF">2023-10-27T08:44:59Z</dcterms:modified>
</cp:coreProperties>
</file>