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LO HENRIQUE C DO NASCIMENTO" initials="DHCDN" lastIdx="1" clrIdx="0">
    <p:extLst>
      <p:ext uri="{19B8F6BF-5375-455C-9EA6-DF929625EA0E}">
        <p15:presenceInfo xmlns:p15="http://schemas.microsoft.com/office/powerpoint/2012/main" userId="DANILLO HENRIQUE C DO NASCIMEN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4T17:01:40.18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861-B647-40DE-9688-68C553900A9C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E03-2537-4015-9E63-0C7F45BECD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861-B647-40DE-9688-68C553900A9C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E03-2537-4015-9E63-0C7F45BECD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86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861-B647-40DE-9688-68C553900A9C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E03-2537-4015-9E63-0C7F45BECD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19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861-B647-40DE-9688-68C553900A9C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E03-2537-4015-9E63-0C7F45BECD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88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861-B647-40DE-9688-68C553900A9C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E03-2537-4015-9E63-0C7F45BECD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18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861-B647-40DE-9688-68C553900A9C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E03-2537-4015-9E63-0C7F45BECD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36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861-B647-40DE-9688-68C553900A9C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E03-2537-4015-9E63-0C7F45BECD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85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861-B647-40DE-9688-68C553900A9C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E03-2537-4015-9E63-0C7F45BECD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20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861-B647-40DE-9688-68C553900A9C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E03-2537-4015-9E63-0C7F45BECD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96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861-B647-40DE-9688-68C553900A9C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E03-2537-4015-9E63-0C7F45BECD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861-B647-40DE-9688-68C553900A9C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E03-2537-4015-9E63-0C7F45BECD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5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4861-B647-40DE-9688-68C553900A9C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3E03-2537-4015-9E63-0C7F45BECD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89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MiniProjeto Löve2d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Danillo Catalão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76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2" y="629653"/>
            <a:ext cx="3257606" cy="5085045"/>
          </a:xfrm>
        </p:spPr>
      </p:pic>
      <p:sp>
        <p:nvSpPr>
          <p:cNvPr id="5" name="TextBox 4"/>
          <p:cNvSpPr txBox="1"/>
          <p:nvPr/>
        </p:nvSpPr>
        <p:spPr>
          <a:xfrm>
            <a:off x="5605670" y="1178694"/>
            <a:ext cx="41744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Jogo no estilo Space shooter 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Objetivo: Sobreviver ao máximo a onda de meteoros em sua direção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Pode se movimentar(wasd) e atirar para destruir os meteoros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3776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60" y="705423"/>
            <a:ext cx="3732743" cy="5169446"/>
          </a:xfrm>
        </p:spPr>
      </p:pic>
    </p:spTree>
    <p:extLst>
      <p:ext uri="{BB962C8B-B14F-4D97-AF65-F5344CB8AC3E}">
        <p14:creationId xmlns:p14="http://schemas.microsoft.com/office/powerpoint/2010/main" val="32102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1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MiniProjeto Löve2d</vt:lpstr>
      <vt:lpstr>PowerPoint Presentation</vt:lpstr>
      <vt:lpstr>PowerPoint Presentation</vt:lpstr>
      <vt:lpstr>PowerPoint Presentation</vt:lpstr>
    </vt:vector>
  </TitlesOfParts>
  <Company>PUC-Rio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MiniProjeto Löve2d</dc:title>
  <dc:creator>DANILLO HENRIQUE C DO NASCIMENTO</dc:creator>
  <cp:lastModifiedBy>DANILLO HENRIQUE C DO NASCIMENTO</cp:lastModifiedBy>
  <cp:revision>3</cp:revision>
  <dcterms:created xsi:type="dcterms:W3CDTF">2018-04-24T20:08:33Z</dcterms:created>
  <dcterms:modified xsi:type="dcterms:W3CDTF">2018-04-24T20:22:28Z</dcterms:modified>
</cp:coreProperties>
</file>