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comments/comment2.xml" ContentType="application/vnd.openxmlformats-officedocument.presentationml.comment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6858000" cy="9144000"/>
</p:presentation>
</file>

<file path=ppt/commentAuthors.xml><?xml version="1.0" encoding="utf-8"?>
<p:cmAuthorLst xmlns:p="http://schemas.openxmlformats.org/presentationml/2006/main">
  <p:cmAuthor id="0" name="DANILLO HENRIQUE C DO NASCIMENTO" initials="DHCDN" lastIdx="1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commentAuthors" Target="commentAuthors.xml"/>
</Relationships>
</file>

<file path=ppt/comments/comment2.xml><?xml version="1.0" encoding="utf-8"?>
<p:cmLst xmlns:p="http://schemas.openxmlformats.org/presentationml/2006/main">
  <p:cm authorId="0" dt="2018-04-24T17:01:40.184000000" idx="1">
    <p:pos x="0" y="0"/>
    <p:text/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pt-BR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D36D89B-B0CE-4932-8D86-F7949518D9FC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5/8/18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177FA88-D3CF-445A-A15F-458CAB01E77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text styles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EE64C65-E753-47E5-BB2D-0C9C3176626A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5/8/18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7479506-1F5D-4460-AB7D-503D5E6D39E7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comments" Target="../comments/commen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MiniProjeto Löve2d</a:t>
            </a:r>
            <a:endParaRPr b="0" lang="pt-BR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Danillo Catalão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Content Placeholder 3" descr=""/>
          <p:cNvPicPr/>
          <p:nvPr/>
        </p:nvPicPr>
        <p:blipFill>
          <a:blip r:embed="rId1"/>
          <a:stretch/>
        </p:blipFill>
        <p:spPr>
          <a:xfrm>
            <a:off x="876960" y="629640"/>
            <a:ext cx="3257280" cy="508464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5605560" y="1178640"/>
            <a:ext cx="4727160" cy="350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Jogo no estilo Space shooter 2d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Objetivo: Sobreviver ao máximo a onda de meteoros em sua direção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Pode se movimentar(wasd) e atirar para destruir os meteoros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297680" y="4389120"/>
            <a:ext cx="365760" cy="82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254120" y="1887840"/>
            <a:ext cx="409320" cy="85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3"/>
          <p:cNvSpPr txBox="1"/>
          <p:nvPr/>
        </p:nvSpPr>
        <p:spPr>
          <a:xfrm>
            <a:off x="4254120" y="2560320"/>
            <a:ext cx="548640" cy="118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4"/>
          <p:cNvSpPr txBox="1"/>
          <p:nvPr/>
        </p:nvSpPr>
        <p:spPr>
          <a:xfrm>
            <a:off x="4211280" y="914400"/>
            <a:ext cx="485640" cy="118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7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5"/>
          <p:cNvSpPr txBox="1"/>
          <p:nvPr/>
        </p:nvSpPr>
        <p:spPr>
          <a:xfrm>
            <a:off x="4663440" y="4663440"/>
            <a:ext cx="67464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TextShape 6"/>
          <p:cNvSpPr txBox="1"/>
          <p:nvPr/>
        </p:nvSpPr>
        <p:spPr>
          <a:xfrm>
            <a:off x="4621320" y="1393920"/>
            <a:ext cx="168804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Nave(Jogador)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7"/>
          <p:cNvSpPr txBox="1"/>
          <p:nvPr/>
        </p:nvSpPr>
        <p:spPr>
          <a:xfrm>
            <a:off x="4663440" y="2194560"/>
            <a:ext cx="113184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Meteoros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8"/>
          <p:cNvSpPr txBox="1"/>
          <p:nvPr/>
        </p:nvSpPr>
        <p:spPr>
          <a:xfrm>
            <a:off x="4706640" y="2970720"/>
            <a:ext cx="105408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Colisões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097280" y="894600"/>
            <a:ext cx="3114000" cy="4408920"/>
          </a:xfrm>
          <a:prstGeom prst="rect">
            <a:avLst/>
          </a:prstGeom>
          <a:ln>
            <a:noFill/>
          </a:ln>
        </p:spPr>
      </p:pic>
      <p:sp>
        <p:nvSpPr>
          <p:cNvPr id="95" name="TextShape 9"/>
          <p:cNvSpPr txBox="1"/>
          <p:nvPr/>
        </p:nvSpPr>
        <p:spPr>
          <a:xfrm>
            <a:off x="4297680" y="3767040"/>
            <a:ext cx="368280" cy="71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10"/>
          <p:cNvSpPr txBox="1"/>
          <p:nvPr/>
        </p:nvSpPr>
        <p:spPr>
          <a:xfrm>
            <a:off x="4665960" y="4023360"/>
            <a:ext cx="71244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Draw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954360" y="822960"/>
            <a:ext cx="5812200" cy="254376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3749040" y="4150440"/>
            <a:ext cx="8103240" cy="170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Application>LibreOffice/5.3.5.2$Linux_X86_64 LibreOffice_project/30m0$Build-2</Application>
  <Words>32</Words>
  <Paragraphs>5</Paragraphs>
  <Company>PUC-Rio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2018-04-24T20:08:33Z</dcterms:created>
  <dc:creator>DANILLO HENRIQUE C DO NASCIMENTO</dc:creator>
  <dc:description/>
  <dc:language>en-US</dc:language>
  <cp:lastModifiedBy/>
  <dcterms:modified xsi:type="dcterms:W3CDTF">2018-05-08T12:36:47Z</dcterms:modified>
  <cp:revision>4</cp:revision>
  <dc:subject/>
  <dc:title>MiniProjeto Löve2d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PUC-Rio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</vt:i4>
  </property>
</Properties>
</file>