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596CE-FD01-4D5C-8F0B-F7110A8D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232AD-E571-44FF-96C0-A5B031CC8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F8DEF-7D5C-4393-A03F-869C09A0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F9578-DA85-4355-8E50-F6110614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E849C-25CB-4EB7-A95F-1E8FDF16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71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17C54-81C7-4599-AF6E-2951B26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B3352-2957-4EEC-B89F-6C382D5F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D528B-65D4-4440-93CF-8D314767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A5C1B-F4C1-4DDF-81BA-D1A82C6F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25EBA-13ED-42E4-9314-2463F0FA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8D0FE-4A06-4AA3-8E8E-8E1C1F220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19459F-8919-4769-B6D6-E9A81321D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BDD9B-6FA8-4252-BFD7-C9A2CF31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C3A1A8-2082-4063-9F0A-7527DE5B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0274D-2E68-4BE3-AB78-49DF2238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6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74C9A-4830-417C-83B3-90202C69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00C2E-EBA5-431C-9A65-E93DD973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928A8-A93D-43FC-822A-850496E5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3E132-24B0-46FD-A1ED-66BAB946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8E2DFF-7E65-4089-8548-0AD36001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44FE8-7B9F-43AF-BB19-D7CB54B1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EADDB5-7AF7-408F-BCF3-AA80BD26B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5444FF-FF55-43CE-B40B-3B571642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8B179-47C6-4532-8255-B265B59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7B04B-1886-4E31-985E-B53DA64C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79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E04EA-3404-4CF7-AE1C-7ADA310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7D443-FA5C-46EF-B684-5FACB91B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F5F081-D6DC-4748-ADEC-90084487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6E4747-259D-4C61-85DB-11BE8B6E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F2128-2009-4C99-A227-6702E705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C7E3D-C7BB-4B06-8ADF-229AE936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8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EAE2-457D-45D3-9653-41107BC7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7BFB56-E837-4E78-B4DF-91617BA2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D0BDC0-3DD4-4EB2-9D30-C64063DD5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8D1F79-1967-439F-B9B9-CAC53998B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A6FAF4-82E6-4D44-8948-68231F4C9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A1C682-240B-4E1F-B0B8-82DBCB68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7D8871-0814-4297-9228-ADF84467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1F6997-B9B5-4EDE-B6E3-57D07F41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57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B26FD-E562-4958-829A-C11FA297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14B176-9456-4B83-B9C6-9FEF27C3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749F76-40C7-4FD0-87EA-A95C261E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FE8145-33AF-4C0D-924A-B1886E00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1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AC8289-8B6C-4260-BC83-462205E9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4062CC-1F55-4510-9014-B6BDED81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962D29-16AE-42A0-AED6-45DC4175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87244-5951-440E-A4A4-CAB8015B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79811-5A20-41BC-A9B0-596F95BE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B8C0-EDFA-4035-81D6-FE088625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5DB33E-EF73-4AB9-B891-7BE41FF6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9EC8CF-FDC5-433F-B083-69A9F8E0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DD15CA-913E-495B-9D9A-114624FE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09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27C4F-198B-4E02-A464-E177C4BA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981D12-EDF6-4E29-A92D-34985B3EF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34B998-DE01-46EB-805F-CF99F532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68A174-4181-4A04-BBAC-F18E17DF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A46B4A-D2FC-400D-A2DE-1142DF38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23BF7-E9EE-47E7-8EEC-88AF9B07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56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93898F-FB45-4E1C-A308-0893BD38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945A11-381F-40ED-9C7A-F99D5C43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6853F-D10F-472E-8951-9287A72FE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071E-EB1E-4A51-825E-C5187EAAD99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CD5AD-C977-45EB-B42C-AEB2F9C89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83737-0533-440D-A6F6-203C28E7E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F487-3A62-45E5-9C46-E980ADEF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1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71B84A-DAB1-4821-BD19-9103B0DA95AD}"/>
              </a:ext>
            </a:extLst>
          </p:cNvPr>
          <p:cNvSpPr txBox="1"/>
          <p:nvPr/>
        </p:nvSpPr>
        <p:spPr>
          <a:xfrm>
            <a:off x="0" y="-6168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algn="just"/>
            <a:r>
              <a:rPr lang="pt-BR" sz="3200" dirty="0"/>
              <a:t>Exercícios 2</a:t>
            </a:r>
          </a:p>
          <a:p>
            <a:pPr algn="just"/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DC8C81-7488-4EA1-8FCB-C9F21D24AA1F}"/>
              </a:ext>
            </a:extLst>
          </p:cNvPr>
          <p:cNvSpPr txBox="1"/>
          <p:nvPr/>
        </p:nvSpPr>
        <p:spPr>
          <a:xfrm>
            <a:off x="6303146" y="559293"/>
            <a:ext cx="579711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effectLst/>
                <a:latin typeface="Arial" panose="020B0604020202020204" pitchFamily="34" charset="0"/>
              </a:rPr>
              <a:t>Desenvolva um sistema que conte de 100 a 999 (inclusive) e exiba, um por linha, o produto dos três dígitos dos números.</a:t>
            </a:r>
          </a:p>
          <a:p>
            <a:r>
              <a:rPr lang="pt-BR" sz="1400" b="0" i="0" dirty="0">
                <a:effectLst/>
                <a:latin typeface="Arial" panose="020B0604020202020204" pitchFamily="34" charset="0"/>
              </a:rPr>
              <a:t> Por exemplo, inicialmente o programa irá exibir:</a:t>
            </a:r>
          </a:p>
          <a:p>
            <a:r>
              <a:rPr lang="pt-BR" sz="1400" b="0" i="0" dirty="0">
                <a:effectLst/>
                <a:latin typeface="Arial" panose="020B0604020202020204" pitchFamily="34" charset="0"/>
              </a:rPr>
              <a:t> 0 (1*0*0)</a:t>
            </a:r>
          </a:p>
          <a:p>
            <a:r>
              <a:rPr lang="pt-BR" sz="1400" b="0" i="0" dirty="0">
                <a:effectLst/>
                <a:latin typeface="Arial" panose="020B0604020202020204" pitchFamily="34" charset="0"/>
              </a:rPr>
              <a:t> 0 (1*0*1) </a:t>
            </a:r>
          </a:p>
          <a:p>
            <a:r>
              <a:rPr lang="pt-BR" sz="1400" b="0" i="0" dirty="0">
                <a:effectLst/>
                <a:latin typeface="Arial" panose="020B0604020202020204" pitchFamily="34" charset="0"/>
              </a:rPr>
              <a:t>0 (1*0*2)</a:t>
            </a:r>
          </a:p>
          <a:p>
            <a:r>
              <a:rPr lang="pt-BR" sz="1400" b="0" i="0" dirty="0">
                <a:effectLst/>
                <a:latin typeface="Arial" panose="020B0604020202020204" pitchFamily="34" charset="0"/>
              </a:rPr>
              <a:t> (...)</a:t>
            </a:r>
          </a:p>
          <a:p>
            <a:r>
              <a:rPr lang="pt-BR" sz="1400" b="0" i="0" dirty="0">
                <a:effectLst/>
                <a:latin typeface="Arial" panose="020B0604020202020204" pitchFamily="34" charset="0"/>
              </a:rPr>
              <a:t>0 (1*1*0) </a:t>
            </a:r>
          </a:p>
          <a:p>
            <a:r>
              <a:rPr lang="pt-BR" sz="1400" b="0" i="0" dirty="0">
                <a:effectLst/>
                <a:latin typeface="Arial" panose="020B0604020202020204" pitchFamily="34" charset="0"/>
              </a:rPr>
              <a:t>1 (1*1*1) 2 </a:t>
            </a:r>
          </a:p>
          <a:p>
            <a:r>
              <a:rPr lang="pt-BR" sz="1400" b="0" i="0" dirty="0">
                <a:effectLst/>
                <a:latin typeface="Arial" panose="020B0604020202020204" pitchFamily="34" charset="0"/>
              </a:rPr>
              <a:t>(1*1*2)</a:t>
            </a:r>
            <a:r>
              <a:rPr lang="pt-BR" sz="1600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pt-BR" sz="1600" b="0" i="0" dirty="0">
                <a:effectLst/>
                <a:latin typeface="Arial" panose="020B0604020202020204" pitchFamily="34" charset="0"/>
              </a:rPr>
              <a:t>(...)</a:t>
            </a:r>
          </a:p>
          <a:p>
            <a:r>
              <a:rPr lang="pt-BR" sz="1600" b="0" i="0" dirty="0">
                <a:effectLst/>
                <a:latin typeface="Arial" panose="020B0604020202020204" pitchFamily="34" charset="0"/>
              </a:rPr>
              <a:t>9*9*9=729 </a:t>
            </a:r>
          </a:p>
          <a:p>
            <a:endParaRPr lang="pt-BR" sz="1600" dirty="0">
              <a:latin typeface="Arial" panose="020B0604020202020204" pitchFamily="34" charset="0"/>
            </a:endParaRPr>
          </a:p>
          <a:p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sz="1100" dirty="0">
                <a:highlight>
                  <a:srgbClr val="00FF00"/>
                </a:highlight>
                <a:latin typeface="Arial" panose="020B0604020202020204" pitchFamily="34" charset="0"/>
              </a:rPr>
              <a:t>Analise</a:t>
            </a:r>
          </a:p>
          <a:p>
            <a:r>
              <a:rPr lang="pt-BR" sz="1600" dirty="0"/>
              <a:t>Resolução:</a:t>
            </a:r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pPr algn="ctr"/>
            <a:endParaRPr lang="pt-BR" sz="16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E64E11-1D76-4C63-99CA-3A14F147694B}"/>
              </a:ext>
            </a:extLst>
          </p:cNvPr>
          <p:cNvSpPr/>
          <p:nvPr/>
        </p:nvSpPr>
        <p:spPr>
          <a:xfrm>
            <a:off x="8669045" y="3982572"/>
            <a:ext cx="1473693" cy="106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48FA8E0-B227-46F5-9E6E-0321DC9B5BFD}"/>
              </a:ext>
            </a:extLst>
          </p:cNvPr>
          <p:cNvCxnSpPr>
            <a:cxnSpLocks/>
          </p:cNvCxnSpPr>
          <p:nvPr/>
        </p:nvCxnSpPr>
        <p:spPr>
          <a:xfrm>
            <a:off x="6968971" y="4483444"/>
            <a:ext cx="1700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185900-170D-4E64-9F9C-B8CD61639306}"/>
              </a:ext>
            </a:extLst>
          </p:cNvPr>
          <p:cNvSpPr txBox="1"/>
          <p:nvPr/>
        </p:nvSpPr>
        <p:spPr>
          <a:xfrm>
            <a:off x="7022476" y="4204877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Conta de 100 a 999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8BFAC67-3C75-4E5A-9575-4D2FA15C72CF}"/>
              </a:ext>
            </a:extLst>
          </p:cNvPr>
          <p:cNvCxnSpPr>
            <a:cxnSpLocks/>
          </p:cNvCxnSpPr>
          <p:nvPr/>
        </p:nvCxnSpPr>
        <p:spPr>
          <a:xfrm>
            <a:off x="10142738" y="4483444"/>
            <a:ext cx="1700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CA6923-E569-4465-9F04-6A95774B8110}"/>
              </a:ext>
            </a:extLst>
          </p:cNvPr>
          <p:cNvSpPr txBox="1"/>
          <p:nvPr/>
        </p:nvSpPr>
        <p:spPr>
          <a:xfrm>
            <a:off x="10169490" y="3696942"/>
            <a:ext cx="1957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0" dirty="0">
                <a:effectLst/>
                <a:latin typeface="Arial" panose="020B0604020202020204" pitchFamily="34" charset="0"/>
              </a:rPr>
              <a:t>produto dos três dígitos dos números</a:t>
            </a:r>
            <a:endParaRPr lang="pt-BR" sz="16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E75C4F3-5FE8-4FEB-AA69-731DB5D7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9" y="359441"/>
            <a:ext cx="5460224" cy="647575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5FD08D-CCAB-4AFC-A768-CC127501541D}"/>
              </a:ext>
            </a:extLst>
          </p:cNvPr>
          <p:cNvSpPr txBox="1"/>
          <p:nvPr/>
        </p:nvSpPr>
        <p:spPr>
          <a:xfrm>
            <a:off x="5237166" y="-56747"/>
            <a:ext cx="99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2 </a:t>
            </a:r>
          </a:p>
        </p:txBody>
      </p:sp>
    </p:spTree>
    <p:extLst>
      <p:ext uri="{BB962C8B-B14F-4D97-AF65-F5344CB8AC3E}">
        <p14:creationId xmlns:p14="http://schemas.microsoft.com/office/powerpoint/2010/main" val="339764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E2E95-32AC-4709-846B-2E28646A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745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Programa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A2970B-F927-4248-96BF-E2E4BEDD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49" y="766812"/>
            <a:ext cx="70008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DD3478D-34E8-4A25-8874-5F2F4E0C1763}"/>
              </a:ext>
            </a:extLst>
          </p:cNvPr>
          <p:cNvSpPr txBox="1"/>
          <p:nvPr/>
        </p:nvSpPr>
        <p:spPr>
          <a:xfrm>
            <a:off x="6293418" y="0"/>
            <a:ext cx="579711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effectLst/>
                <a:latin typeface="Arial" panose="020B0604020202020204" pitchFamily="34" charset="0"/>
              </a:rPr>
              <a:t>3-Desenvolva um sistema que ordene a sequencia de 5 números aleatórios de forma decrescente. </a:t>
            </a:r>
          </a:p>
          <a:p>
            <a:r>
              <a:rPr lang="pt-BR" sz="1600" b="0" i="0" dirty="0">
                <a:effectLst/>
                <a:latin typeface="Arial" panose="020B0604020202020204" pitchFamily="34" charset="0"/>
              </a:rPr>
              <a:t>Exemplo.</a:t>
            </a:r>
          </a:p>
          <a:p>
            <a:r>
              <a:rPr lang="pt-BR" sz="1600" b="0" i="0" dirty="0">
                <a:effectLst/>
                <a:latin typeface="Arial" panose="020B0604020202020204" pitchFamily="34" charset="0"/>
              </a:rPr>
              <a:t>Números: 1 –3 -9 -8 -5</a:t>
            </a:r>
          </a:p>
          <a:p>
            <a:r>
              <a:rPr lang="pt-BR" sz="1600" b="0" i="0" dirty="0">
                <a:effectLst/>
                <a:latin typeface="Arial" panose="020B0604020202020204" pitchFamily="34" charset="0"/>
              </a:rPr>
              <a:t>Resultado: 9–8–5 –3–1</a:t>
            </a:r>
            <a:endParaRPr lang="pt-BR" sz="1600" dirty="0">
              <a:latin typeface="Arial" panose="020B0604020202020204" pitchFamily="34" charset="0"/>
            </a:endParaRPr>
          </a:p>
          <a:p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sz="1100" dirty="0">
                <a:highlight>
                  <a:srgbClr val="00FF00"/>
                </a:highlight>
                <a:latin typeface="Arial" panose="020B0604020202020204" pitchFamily="34" charset="0"/>
              </a:rPr>
              <a:t>Analise</a:t>
            </a:r>
          </a:p>
          <a:p>
            <a:r>
              <a:rPr lang="pt-BR" sz="1600" dirty="0"/>
              <a:t>Resolução:</a:t>
            </a:r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pPr algn="ctr"/>
            <a:endParaRPr lang="pt-BR" sz="160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0368596-D28B-40C9-83CB-0976E2DD182C}"/>
              </a:ext>
            </a:extLst>
          </p:cNvPr>
          <p:cNvSpPr/>
          <p:nvPr/>
        </p:nvSpPr>
        <p:spPr>
          <a:xfrm>
            <a:off x="8744505" y="1605355"/>
            <a:ext cx="1814633" cy="134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B354BD4-E6C2-4654-AD93-5B7AAEDD18A9}"/>
              </a:ext>
            </a:extLst>
          </p:cNvPr>
          <p:cNvCxnSpPr/>
          <p:nvPr/>
        </p:nvCxnSpPr>
        <p:spPr>
          <a:xfrm>
            <a:off x="7448365" y="1793289"/>
            <a:ext cx="127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25369FD-E6A9-4066-A0B9-0022CED11194}"/>
              </a:ext>
            </a:extLst>
          </p:cNvPr>
          <p:cNvCxnSpPr/>
          <p:nvPr/>
        </p:nvCxnSpPr>
        <p:spPr>
          <a:xfrm>
            <a:off x="7466120" y="2096609"/>
            <a:ext cx="127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559E06D-C395-4233-9939-C89330D335A2}"/>
              </a:ext>
            </a:extLst>
          </p:cNvPr>
          <p:cNvCxnSpPr/>
          <p:nvPr/>
        </p:nvCxnSpPr>
        <p:spPr>
          <a:xfrm>
            <a:off x="7466120" y="2371818"/>
            <a:ext cx="127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9810AA5-A327-4B64-841F-767BBC5B3F20}"/>
              </a:ext>
            </a:extLst>
          </p:cNvPr>
          <p:cNvCxnSpPr/>
          <p:nvPr/>
        </p:nvCxnSpPr>
        <p:spPr>
          <a:xfrm>
            <a:off x="7466120" y="2638147"/>
            <a:ext cx="127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E1F76B1-459A-4E66-AE14-130BA26EC1D9}"/>
              </a:ext>
            </a:extLst>
          </p:cNvPr>
          <p:cNvCxnSpPr/>
          <p:nvPr/>
        </p:nvCxnSpPr>
        <p:spPr>
          <a:xfrm>
            <a:off x="7466120" y="2877844"/>
            <a:ext cx="127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43C85B6-D52E-498C-8D90-B2C168184B1B}"/>
              </a:ext>
            </a:extLst>
          </p:cNvPr>
          <p:cNvCxnSpPr/>
          <p:nvPr/>
        </p:nvCxnSpPr>
        <p:spPr>
          <a:xfrm>
            <a:off x="10559138" y="2276370"/>
            <a:ext cx="127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728D97-7F62-4B84-9934-E60106CCCFCF}"/>
              </a:ext>
            </a:extLst>
          </p:cNvPr>
          <p:cNvSpPr txBox="1"/>
          <p:nvPr/>
        </p:nvSpPr>
        <p:spPr>
          <a:xfrm>
            <a:off x="7466121" y="1589372"/>
            <a:ext cx="127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Qualquer valor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03EC976-8FB7-41C3-AF80-6A6C0FC853ED}"/>
              </a:ext>
            </a:extLst>
          </p:cNvPr>
          <p:cNvSpPr txBox="1"/>
          <p:nvPr/>
        </p:nvSpPr>
        <p:spPr>
          <a:xfrm>
            <a:off x="7483876" y="2438409"/>
            <a:ext cx="127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Qualquer valor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48DD74-D578-4069-BAEA-38B580EC1820}"/>
              </a:ext>
            </a:extLst>
          </p:cNvPr>
          <p:cNvSpPr txBox="1"/>
          <p:nvPr/>
        </p:nvSpPr>
        <p:spPr>
          <a:xfrm>
            <a:off x="7457244" y="2158987"/>
            <a:ext cx="127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Qualquer valor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74D24-2708-45F2-88A2-5B6DF1A3C8BF}"/>
              </a:ext>
            </a:extLst>
          </p:cNvPr>
          <p:cNvSpPr txBox="1"/>
          <p:nvPr/>
        </p:nvSpPr>
        <p:spPr>
          <a:xfrm>
            <a:off x="7483876" y="1880723"/>
            <a:ext cx="127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Qualquer valor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DF898FB-2879-47E0-9236-692BB45637C1}"/>
              </a:ext>
            </a:extLst>
          </p:cNvPr>
          <p:cNvSpPr txBox="1"/>
          <p:nvPr/>
        </p:nvSpPr>
        <p:spPr>
          <a:xfrm>
            <a:off x="7501631" y="2669714"/>
            <a:ext cx="127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Qualquer valor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380136F-1D38-4101-9210-96A403BBE97F}"/>
              </a:ext>
            </a:extLst>
          </p:cNvPr>
          <p:cNvSpPr txBox="1"/>
          <p:nvPr/>
        </p:nvSpPr>
        <p:spPr>
          <a:xfrm>
            <a:off x="10562725" y="1881165"/>
            <a:ext cx="1428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Valores em ordens decrescente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69A9DB8-7922-4365-8BCB-4B0FA0E3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9" y="0"/>
            <a:ext cx="6181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E1D1987-4B6B-44EB-8BA1-01E1440DAD8E}"/>
              </a:ext>
            </a:extLst>
          </p:cNvPr>
          <p:cNvSpPr txBox="1"/>
          <p:nvPr/>
        </p:nvSpPr>
        <p:spPr>
          <a:xfrm>
            <a:off x="6293418" y="0"/>
            <a:ext cx="579711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effectLst/>
                <a:latin typeface="Arial" panose="020B0604020202020204" pitchFamily="34" charset="0"/>
              </a:rPr>
              <a:t>5-Desenvolva um sistema que monitore a temperatura do radiador, caso atinja a temperatura de 90oC, a ventoinha deve ser acionada, até atingir a temperatura de 70oC, para ser desligado. </a:t>
            </a:r>
          </a:p>
          <a:p>
            <a:endParaRPr lang="pt-BR" sz="1600" dirty="0">
              <a:latin typeface="Arial" panose="020B0604020202020204" pitchFamily="34" charset="0"/>
            </a:endParaRPr>
          </a:p>
          <a:p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</a:endParaRPr>
          </a:p>
          <a:p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sz="1100" dirty="0">
                <a:highlight>
                  <a:srgbClr val="00FF00"/>
                </a:highlight>
                <a:latin typeface="Arial" panose="020B0604020202020204" pitchFamily="34" charset="0"/>
              </a:rPr>
              <a:t>Analise</a:t>
            </a:r>
          </a:p>
          <a:p>
            <a:r>
              <a:rPr lang="pt-BR" sz="1600" dirty="0"/>
              <a:t>Resolução:</a:t>
            </a:r>
            <a:endParaRPr lang="pt-BR" sz="1600" b="0" i="0" dirty="0">
              <a:effectLst/>
              <a:latin typeface="Arial" panose="020B0604020202020204" pitchFamily="34" charset="0"/>
            </a:endParaRPr>
          </a:p>
          <a:p>
            <a:pPr algn="ctr"/>
            <a:endParaRPr lang="pt-BR" sz="16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57B1D27-5BBE-4841-8FBC-627DD06F4BE5}"/>
              </a:ext>
            </a:extLst>
          </p:cNvPr>
          <p:cNvSpPr/>
          <p:nvPr/>
        </p:nvSpPr>
        <p:spPr>
          <a:xfrm>
            <a:off x="8202967" y="2757984"/>
            <a:ext cx="1814633" cy="134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2C02FF4-9D34-4CEE-994F-4064146D70AE}"/>
              </a:ext>
            </a:extLst>
          </p:cNvPr>
          <p:cNvCxnSpPr>
            <a:endCxn id="5" idx="1"/>
          </p:cNvCxnSpPr>
          <p:nvPr/>
        </p:nvCxnSpPr>
        <p:spPr>
          <a:xfrm>
            <a:off x="6995604" y="3429000"/>
            <a:ext cx="120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B50B9ED-0C76-4DF4-91EB-BD7488EF8D57}"/>
              </a:ext>
            </a:extLst>
          </p:cNvPr>
          <p:cNvCxnSpPr/>
          <p:nvPr/>
        </p:nvCxnSpPr>
        <p:spPr>
          <a:xfrm>
            <a:off x="10017600" y="3414943"/>
            <a:ext cx="120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ACB83C-4B5A-4743-9798-2A70BBF37C37}"/>
              </a:ext>
            </a:extLst>
          </p:cNvPr>
          <p:cNvSpPr txBox="1"/>
          <p:nvPr/>
        </p:nvSpPr>
        <p:spPr>
          <a:xfrm>
            <a:off x="6995604" y="2968690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 com uma temperatura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32B82B-23B8-4341-B847-81CE34DC8B26}"/>
              </a:ext>
            </a:extLst>
          </p:cNvPr>
          <p:cNvSpPr txBox="1"/>
          <p:nvPr/>
        </p:nvSpPr>
        <p:spPr>
          <a:xfrm>
            <a:off x="10017600" y="2837366"/>
            <a:ext cx="2072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Mostrar se a ventoinha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ligada ou desligada dependendo do grau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5500681-9E32-41D9-A500-9F1E4E35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" y="-1"/>
            <a:ext cx="6058547" cy="664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9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B92E69-3E6C-464B-B38A-363B56CB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65" y="720049"/>
            <a:ext cx="7429500" cy="59626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C848BA-CCFE-46A3-BAE0-AA063456B427}"/>
              </a:ext>
            </a:extLst>
          </p:cNvPr>
          <p:cNvSpPr txBox="1"/>
          <p:nvPr/>
        </p:nvSpPr>
        <p:spPr>
          <a:xfrm>
            <a:off x="5758774" y="262647"/>
            <a:ext cx="158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145610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6760-C848-4180-B22A-AEC36FB6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92FA7-3235-466F-ACF9-19C40C48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29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9644FB80FBE498BDBED5DA7CFA5E7" ma:contentTypeVersion="11" ma:contentTypeDescription="Create a new document." ma:contentTypeScope="" ma:versionID="97d4418560d2e45bc36e1da12974023e">
  <xsd:schema xmlns:xsd="http://www.w3.org/2001/XMLSchema" xmlns:xs="http://www.w3.org/2001/XMLSchema" xmlns:p="http://schemas.microsoft.com/office/2006/metadata/properties" xmlns:ns3="aed3d9d1-2cfd-45b3-a6c9-3fc944b773ec" xmlns:ns4="4a256950-b388-4422-9b54-a374ee43ca0e" targetNamespace="http://schemas.microsoft.com/office/2006/metadata/properties" ma:root="true" ma:fieldsID="569bd9d7a6e1465c7fb32aa151bbb679" ns3:_="" ns4:_="">
    <xsd:import namespace="aed3d9d1-2cfd-45b3-a6c9-3fc944b773ec"/>
    <xsd:import namespace="4a256950-b388-4422-9b54-a374ee43ca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d3d9d1-2cfd-45b3-a6c9-3fc944b773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256950-b388-4422-9b54-a374ee43ca0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267FCE-E7C8-40DF-9A50-6D1796BA8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d3d9d1-2cfd-45b3-a6c9-3fc944b773ec"/>
    <ds:schemaRef ds:uri="4a256950-b388-4422-9b54-a374ee43ca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EAE883-8464-42D1-883E-080458DBE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5AADD-1E57-4C72-A375-D9C48625580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a256950-b388-4422-9b54-a374ee43ca0e"/>
    <ds:schemaRef ds:uri="aed3d9d1-2cfd-45b3-a6c9-3fc944b773e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192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Programa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DANILLO GABRIEL PEREIRA SANTOS</dc:creator>
  <cp:lastModifiedBy>DANILLO GABRIEL PEREIRA SANTOS</cp:lastModifiedBy>
  <cp:revision>1</cp:revision>
  <dcterms:created xsi:type="dcterms:W3CDTF">2021-06-05T19:45:28Z</dcterms:created>
  <dcterms:modified xsi:type="dcterms:W3CDTF">2021-06-06T01:23:12Z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0x010100B719644FB80FBE498BDBED5DA7CFA5E7</vt:lpwstr>
  </property>
</Properties>
</file>