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-78" y="-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39829D8-4D88-4CE5-8DC3-952976BBB72F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26F00F4-F18C-4516-BABB-650A85428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090736"/>
            <a:ext cx="11074400" cy="1588169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Unior</a:t>
            </a:r>
            <a:r>
              <a:rPr lang="en-US" sz="3600" dirty="0"/>
              <a:t>:</a:t>
            </a:r>
            <a:r>
              <a:rPr lang="en-US" sz="3600" dirty="0" smtClean="0"/>
              <a:t> </a:t>
            </a:r>
            <a:r>
              <a:rPr lang="en-US" sz="3600" dirty="0" err="1" smtClean="0"/>
              <a:t>Danilmag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327292-FB24-4B0F-AE13-53325D63B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105" y="417155"/>
            <a:ext cx="10847538" cy="2926080"/>
          </a:xfrm>
        </p:spPr>
        <p:txBody>
          <a:bodyPr>
            <a:noAutofit/>
          </a:bodyPr>
          <a:lstStyle/>
          <a:p>
            <a:r>
              <a:rPr lang="ru-RU" sz="6600" b="1" dirty="0"/>
              <a:t>Проект </a:t>
            </a:r>
            <a:r>
              <a:rPr lang="en-US" sz="6600" b="1" dirty="0" smtClean="0"/>
              <a:t>API:</a:t>
            </a:r>
            <a:r>
              <a:rPr lang="ru-RU" sz="6600" b="1" dirty="0"/>
              <a:t/>
            </a:r>
            <a:br>
              <a:rPr lang="ru-RU" sz="6600" b="1" dirty="0"/>
            </a:br>
            <a:r>
              <a:rPr lang="ru-RU" sz="6600" b="1" dirty="0" smtClean="0"/>
              <a:t>«</a:t>
            </a:r>
            <a:r>
              <a:rPr lang="ru-RU" sz="6600" b="1" dirty="0" err="1" smtClean="0"/>
              <a:t>Яндекс.Лицейский</a:t>
            </a:r>
            <a:r>
              <a:rPr lang="ru-RU" sz="6600" b="1" dirty="0" smtClean="0"/>
              <a:t> </a:t>
            </a:r>
            <a:r>
              <a:rPr lang="ru-RU" sz="6600" b="1" dirty="0"/>
              <a:t>гид»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6409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C38476C-1147-425C-B807-07DCD42B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2479090"/>
            <a:ext cx="9872871" cy="2667000"/>
          </a:xfrm>
        </p:spPr>
        <p:txBody>
          <a:bodyPr>
            <a:normAutofit fontScale="92500"/>
          </a:bodyPr>
          <a:lstStyle/>
          <a:p>
            <a:r>
              <a:rPr lang="ru-RU" dirty="0"/>
              <a:t>Создание проекта </a:t>
            </a:r>
            <a:r>
              <a:rPr lang="ru-RU" dirty="0" smtClean="0"/>
              <a:t>навыка </a:t>
            </a:r>
            <a:r>
              <a:rPr lang="ru-RU" dirty="0"/>
              <a:t>для голосового помощника Яндекс Алиса, который будет помогать людям находить интересные объекты для посещения в городах России, выдавать информацию о них и позволять пользователю просматривать их на </a:t>
            </a:r>
            <a:r>
              <a:rPr lang="ru-RU" dirty="0" smtClean="0"/>
              <a:t>карте.</a:t>
            </a:r>
            <a:endParaRPr lang="ru-RU" dirty="0"/>
          </a:p>
          <a:p>
            <a:r>
              <a:rPr lang="ru-RU" dirty="0"/>
              <a:t>Навык может быть использован с любого </a:t>
            </a:r>
            <a:r>
              <a:rPr lang="ru-RU" dirty="0" smtClean="0"/>
              <a:t>устройства.</a:t>
            </a:r>
            <a:endParaRPr lang="ru-RU" dirty="0"/>
          </a:p>
          <a:p>
            <a:r>
              <a:rPr lang="ru-RU" dirty="0"/>
              <a:t>За основу взята работа с </a:t>
            </a:r>
            <a:r>
              <a:rPr lang="en-US" dirty="0"/>
              <a:t>API </a:t>
            </a:r>
            <a:r>
              <a:rPr lang="ru-RU" dirty="0"/>
              <a:t>Яндекс </a:t>
            </a:r>
            <a:r>
              <a:rPr lang="ru-RU" dirty="0" smtClean="0"/>
              <a:t>Карт.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7F5040-15C2-45FD-84E7-96F79CAA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873932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Идея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578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7A6F036-5459-496A-87AD-65E37F74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776491"/>
            <a:ext cx="9872871" cy="2274903"/>
          </a:xfrm>
        </p:spPr>
        <p:txBody>
          <a:bodyPr>
            <a:normAutofit fontScale="92500"/>
          </a:bodyPr>
          <a:lstStyle/>
          <a:p>
            <a:r>
              <a:rPr lang="ru-RU" dirty="0"/>
              <a:t>Выдавать список интересных мест и фотографии городов, которые есть в </a:t>
            </a:r>
            <a:r>
              <a:rPr lang="ru-RU" dirty="0" smtClean="0"/>
              <a:t>путеводителе.</a:t>
            </a:r>
            <a:endParaRPr lang="ru-RU" dirty="0"/>
          </a:p>
          <a:p>
            <a:r>
              <a:rPr lang="ru-RU" dirty="0"/>
              <a:t>Рассказывать о номерах телефонов, часах работы </a:t>
            </a:r>
            <a:r>
              <a:rPr lang="ru-RU" dirty="0" smtClean="0"/>
              <a:t>организаций. </a:t>
            </a:r>
            <a:endParaRPr lang="ru-RU" dirty="0"/>
          </a:p>
          <a:p>
            <a:r>
              <a:rPr lang="ru-RU" dirty="0"/>
              <a:t>Показывать найденные карты на Яндекс </a:t>
            </a:r>
            <a:r>
              <a:rPr lang="ru-RU" dirty="0" smtClean="0"/>
              <a:t>Карте.</a:t>
            </a:r>
            <a:endParaRPr lang="ru-RU" dirty="0"/>
          </a:p>
          <a:p>
            <a:r>
              <a:rPr lang="ru-RU" dirty="0"/>
              <a:t>Наносить метки на </a:t>
            </a:r>
            <a:r>
              <a:rPr lang="en-US" dirty="0"/>
              <a:t>static </a:t>
            </a:r>
            <a:r>
              <a:rPr lang="ru-RU" dirty="0"/>
              <a:t>карту и возвращать ссылку на </a:t>
            </a:r>
            <a:r>
              <a:rPr lang="ru-RU" dirty="0" smtClean="0"/>
              <a:t>нее. 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01F28F-303D-425F-BD30-41C1DE0E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4" y="115113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Что умеет Алиса?</a:t>
            </a:r>
          </a:p>
        </p:txBody>
      </p:sp>
    </p:spTree>
    <p:extLst>
      <p:ext uri="{BB962C8B-B14F-4D97-AF65-F5344CB8AC3E}">
        <p14:creationId xmlns:p14="http://schemas.microsoft.com/office/powerpoint/2010/main" val="25546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17D890-D826-4452-9374-0E08286E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71" y="509742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Библиотеки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AF7B5A97-FC1D-456D-AD4D-196D03D2F501}"/>
              </a:ext>
            </a:extLst>
          </p:cNvPr>
          <p:cNvSpPr txBox="1">
            <a:spLocks/>
          </p:cNvSpPr>
          <p:nvPr/>
        </p:nvSpPr>
        <p:spPr>
          <a:xfrm>
            <a:off x="2009273" y="2743511"/>
            <a:ext cx="9872871" cy="34326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alt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flask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alt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Flask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alt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alt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alt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alt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altLang="ru-RU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F7B5A97-FC1D-456D-AD4D-196D03D2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63300"/>
            <a:ext cx="9872871" cy="3432699"/>
          </a:xfrm>
        </p:spPr>
        <p:txBody>
          <a:bodyPr>
            <a:normAutofit fontScale="92500"/>
          </a:bodyPr>
          <a:lstStyle/>
          <a:p>
            <a:r>
              <a:rPr lang="ru-RU" dirty="0"/>
              <a:t>Создание проекта помогло мне углубить знания по работе с </a:t>
            </a:r>
            <a:r>
              <a:rPr lang="en-US" dirty="0"/>
              <a:t>API</a:t>
            </a:r>
            <a:r>
              <a:rPr lang="ru-RU" dirty="0"/>
              <a:t> как Алисы, так и Яндекс Карт, изучить запросы и ответы от сервера. </a:t>
            </a:r>
          </a:p>
          <a:p>
            <a:r>
              <a:rPr lang="ru-RU" dirty="0"/>
              <a:t>В навык можно добавлять новые города и места для посещения, а так же краткие сводки интересного о них (краткое описание, комментарии), приблизив это к настоящему </a:t>
            </a:r>
            <a:r>
              <a:rPr lang="ru-RU" dirty="0" smtClean="0"/>
              <a:t>путеводителю.</a:t>
            </a:r>
            <a:endParaRPr lang="ru-RU" dirty="0"/>
          </a:p>
          <a:p>
            <a:r>
              <a:rPr lang="ru-RU" dirty="0"/>
              <a:t>Навык может быть полезным для любых путешествующих людей, которые желают узнать о новом городе </a:t>
            </a:r>
            <a:r>
              <a:rPr lang="ru-RU" dirty="0" smtClean="0"/>
              <a:t>подробнее, а так же просто скучающим без дела...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370F9C-FA03-4925-B3DF-41715648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15" y="208546"/>
            <a:ext cx="9875520" cy="2204621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Выводы по работе</a:t>
            </a:r>
          </a:p>
        </p:txBody>
      </p:sp>
    </p:spTree>
    <p:extLst>
      <p:ext uri="{BB962C8B-B14F-4D97-AF65-F5344CB8AC3E}">
        <p14:creationId xmlns:p14="http://schemas.microsoft.com/office/powerpoint/2010/main" val="13904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36</TotalTime>
  <Words>194</Words>
  <Application>Microsoft Office PowerPoint</Application>
  <PresentationFormat>Произвольный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Бумажная</vt:lpstr>
      <vt:lpstr>Проект API: «Яндекс.Лицейский гид»</vt:lpstr>
      <vt:lpstr>Идея проекта</vt:lpstr>
      <vt:lpstr>Что умеет Алиса?</vt:lpstr>
      <vt:lpstr>Библиотеки</vt:lpstr>
      <vt:lpstr>Выводы по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Яндекс.Алиса</dc:title>
  <dc:creator>Milena Serbinova</dc:creator>
  <cp:lastModifiedBy>Данил</cp:lastModifiedBy>
  <cp:revision>5</cp:revision>
  <dcterms:created xsi:type="dcterms:W3CDTF">2019-04-22T19:59:17Z</dcterms:created>
  <dcterms:modified xsi:type="dcterms:W3CDTF">2019-04-30T16:01:12Z</dcterms:modified>
</cp:coreProperties>
</file>