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67" r:id="rId12"/>
    <p:sldId id="268" r:id="rId13"/>
    <p:sldId id="269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3" autoAdjust="0"/>
    <p:restoredTop sz="94767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net.ru/docs/RUS/qt3_prog/x4318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qt-project.org/doc/qt-5/graphicsview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qthelp://org.qt-project.qtwidgets.532/qtgui/qpen.html" TargetMode="External"/><Relationship Id="rId2" Type="http://schemas.openxmlformats.org/officeDocument/2006/relationships/hyperlink" Target="qthelp://org.qt-project.qtwidgets.532/qtcore/qtglob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qthelp://org.qt-project.qtwidgets.532/qtgui/qbrush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qthelp://org.qt-project.qtwidgets.532/qtcore/qt.html" TargetMode="External"/><Relationship Id="rId2" Type="http://schemas.openxmlformats.org/officeDocument/2006/relationships/hyperlink" Target="qthelp://org.qt-project.qtwidgets.532/qtwidgets/qwidge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c.crossplatform.ru/qt/4.6.x/qgraphicspixmapitem.html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857233"/>
            <a:ext cx="7958166" cy="27432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6000" dirty="0" smtClean="0"/>
              <a:t>Человеко-машинное взаимодействие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9</a:t>
            </a:r>
          </a:p>
          <a:p>
            <a:r>
              <a:rPr lang="ru-RU" dirty="0" smtClean="0"/>
              <a:t>Мерзлякова Екатерина Юрьевна</a:t>
            </a:r>
          </a:p>
          <a:p>
            <a:r>
              <a:rPr lang="ru-RU" dirty="0"/>
              <a:t>к</a:t>
            </a:r>
            <a:r>
              <a:rPr lang="ru-RU" dirty="0" smtClean="0"/>
              <a:t>.т.н. доцент </a:t>
            </a:r>
            <a:r>
              <a:rPr lang="ru-RU" dirty="0" err="1" smtClean="0"/>
              <a:t>ПМиК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Параметры системы координат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95800"/>
          </a:xfrm>
        </p:spPr>
        <p:txBody>
          <a:bodyPr>
            <a:normAutofit/>
          </a:bodyPr>
          <a:lstStyle/>
          <a:p>
            <a:r>
              <a:rPr lang="ru-RU" b="1" dirty="0" smtClean="0"/>
              <a:t>область просмотра </a:t>
            </a:r>
            <a:r>
              <a:rPr lang="ru-RU" dirty="0" smtClean="0"/>
              <a:t>(</a:t>
            </a:r>
            <a:r>
              <a:rPr lang="ru-RU" dirty="0" err="1" smtClean="0"/>
              <a:t>viewport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r>
              <a:rPr lang="ru-RU" b="1" dirty="0" smtClean="0"/>
              <a:t>окно</a:t>
            </a:r>
            <a:r>
              <a:rPr lang="ru-RU" dirty="0" smtClean="0"/>
              <a:t> (</a:t>
            </a:r>
            <a:r>
              <a:rPr lang="ru-RU" dirty="0" err="1" smtClean="0"/>
              <a:t>window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r>
              <a:rPr lang="ru-RU" b="1" dirty="0" smtClean="0"/>
              <a:t>матрица преобразования </a:t>
            </a:r>
            <a:r>
              <a:rPr lang="ru-RU" dirty="0" smtClean="0"/>
              <a:t>(</a:t>
            </a:r>
            <a:r>
              <a:rPr lang="ru-RU" dirty="0" err="1" smtClean="0"/>
              <a:t>world</a:t>
            </a:r>
            <a:r>
              <a:rPr lang="ru-RU" dirty="0" smtClean="0"/>
              <a:t> </a:t>
            </a:r>
            <a:r>
              <a:rPr lang="ru-RU" dirty="0" err="1" smtClean="0"/>
              <a:t>matrix</a:t>
            </a:r>
            <a:r>
              <a:rPr lang="ru-RU" dirty="0" smtClean="0"/>
              <a:t>)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3048000"/>
          </a:xfrm>
        </p:spPr>
        <p:txBody>
          <a:bodyPr/>
          <a:lstStyle/>
          <a:p>
            <a:r>
              <a:rPr lang="ru-RU" b="1" dirty="0" smtClean="0"/>
              <a:t>матрица преобразования </a:t>
            </a:r>
            <a:r>
              <a:rPr lang="ru-RU" dirty="0" smtClean="0"/>
              <a:t>позволяет выполнять изменение масштаба, вращение и сдвиг рисуемых элементов. Например, если необходимо нарисовать текст под углом 45 градусов, то можно написать следующий код:</a:t>
            </a:r>
            <a:endParaRPr lang="ru-RU" dirty="0"/>
          </a:p>
        </p:txBody>
      </p:sp>
      <p:pic>
        <p:nvPicPr>
          <p:cNvPr id="7170" name="Picture 2" descr="D:\Kat\РАБОТА ИНСТИТУТ\ЧМВ-весна\Untitled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926" y="3962400"/>
            <a:ext cx="9023074" cy="1981200"/>
          </a:xfrm>
          <a:prstGeom prst="rect">
            <a:avLst/>
          </a:prstGeom>
          <a:noFill/>
        </p:spPr>
      </p:pic>
      <p:pic>
        <p:nvPicPr>
          <p:cNvPr id="7171" name="Picture 3" descr="D:\Kat\РАБОТА ИНСТИТУТ\ЧМВ-весна\Untitled-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1700" y="2895600"/>
            <a:ext cx="3162300" cy="23114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0" y="60198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При необходимости, матрицу преобразований можно сохранить вызовом </a:t>
            </a:r>
            <a:r>
              <a:rPr lang="ru-RU" i="1" dirty="0" err="1" smtClean="0"/>
              <a:t>saveWorldMatrix</a:t>
            </a:r>
            <a:r>
              <a:rPr lang="ru-RU" i="1" dirty="0" smtClean="0"/>
              <a:t>() и затем восстановить вызовом </a:t>
            </a:r>
            <a:r>
              <a:rPr lang="ru-RU" i="1" dirty="0" err="1" smtClean="0"/>
              <a:t>restoreWorldMatrix</a:t>
            </a:r>
            <a:r>
              <a:rPr lang="ru-RU" i="1" dirty="0" smtClean="0"/>
              <a:t>().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Реализация Таймера электропечи:</a:t>
            </a:r>
          </a:p>
          <a:p>
            <a:r>
              <a:rPr lang="en-US" dirty="0" smtClean="0"/>
              <a:t>http://www.opennet.ru/docs/RUS/qt3_prog/c4100.html</a:t>
            </a:r>
            <a:endParaRPr lang="ru-RU" dirty="0"/>
          </a:p>
        </p:txBody>
      </p:sp>
      <p:pic>
        <p:nvPicPr>
          <p:cNvPr id="8194" name="Picture 2" descr="D:\Kat\РАБОТА ИНСТИТУТ\ЧМВ-весна\fig8.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667000"/>
            <a:ext cx="3149621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2D </a:t>
            </a: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графика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QCanvas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Q</a:t>
            </a:r>
            <a:r>
              <a:rPr lang="ru-RU" b="1" dirty="0" smtClean="0">
                <a:cs typeface="Times New Roman" pitchFamily="18" charset="0"/>
              </a:rPr>
              <a:t>С</a:t>
            </a:r>
            <a:r>
              <a:rPr lang="en-US" b="1" dirty="0" err="1" smtClean="0">
                <a:cs typeface="Times New Roman" pitchFamily="18" charset="0"/>
              </a:rPr>
              <a:t>anvas</a:t>
            </a:r>
            <a:r>
              <a:rPr lang="ru-RU" b="1" dirty="0" smtClean="0">
                <a:cs typeface="Times New Roman" pitchFamily="18" charset="0"/>
              </a:rPr>
              <a:t>     - </a:t>
            </a:r>
            <a:r>
              <a:rPr lang="en-US" b="1" dirty="0" err="1" smtClean="0">
                <a:cs typeface="Times New Roman" pitchFamily="18" charset="0"/>
              </a:rPr>
              <a:t>QCanvasItem</a:t>
            </a:r>
            <a:endParaRPr lang="ru-RU" b="1" dirty="0" smtClean="0">
              <a:cs typeface="Times New Roman" pitchFamily="18" charset="0"/>
            </a:endParaRPr>
          </a:p>
          <a:p>
            <a:r>
              <a:rPr lang="en-US" i="1" dirty="0" err="1" smtClean="0">
                <a:cs typeface="Times New Roman" pitchFamily="18" charset="0"/>
              </a:rPr>
              <a:t>QCanvasLine</a:t>
            </a:r>
            <a:r>
              <a:rPr lang="en-US" i="1" dirty="0" smtClean="0">
                <a:cs typeface="Times New Roman" pitchFamily="18" charset="0"/>
              </a:rPr>
              <a:t>, </a:t>
            </a:r>
            <a:r>
              <a:rPr lang="en-US" i="1" dirty="0" err="1" smtClean="0">
                <a:cs typeface="Times New Roman" pitchFamily="18" charset="0"/>
              </a:rPr>
              <a:t>QCanvasRectangle</a:t>
            </a:r>
            <a:r>
              <a:rPr lang="en-US" i="1" dirty="0" smtClean="0">
                <a:cs typeface="Times New Roman" pitchFamily="18" charset="0"/>
              </a:rPr>
              <a:t>, </a:t>
            </a:r>
            <a:r>
              <a:rPr lang="en-US" i="1" dirty="0" err="1" smtClean="0">
                <a:cs typeface="Times New Roman" pitchFamily="18" charset="0"/>
              </a:rPr>
              <a:t>QCanvasPolygon</a:t>
            </a:r>
            <a:r>
              <a:rPr lang="en-US" i="1" dirty="0" smtClean="0">
                <a:cs typeface="Times New Roman" pitchFamily="18" charset="0"/>
              </a:rPr>
              <a:t>, </a:t>
            </a:r>
            <a:r>
              <a:rPr lang="en-US" i="1" dirty="0" err="1" smtClean="0">
                <a:cs typeface="Times New Roman" pitchFamily="18" charset="0"/>
              </a:rPr>
              <a:t>QCanvasPolygonalItem</a:t>
            </a:r>
            <a:r>
              <a:rPr lang="en-US" i="1" dirty="0" smtClean="0">
                <a:cs typeface="Times New Roman" pitchFamily="18" charset="0"/>
              </a:rPr>
              <a:t>, </a:t>
            </a:r>
            <a:r>
              <a:rPr lang="en-US" i="1" dirty="0" err="1" smtClean="0">
                <a:cs typeface="Times New Roman" pitchFamily="18" charset="0"/>
              </a:rPr>
              <a:t>QCanvasEllipse</a:t>
            </a:r>
            <a:r>
              <a:rPr lang="en-US" i="1" dirty="0" smtClean="0">
                <a:cs typeface="Times New Roman" pitchFamily="18" charset="0"/>
              </a:rPr>
              <a:t>, </a:t>
            </a:r>
            <a:r>
              <a:rPr lang="en-US" i="1" dirty="0" err="1" smtClean="0">
                <a:cs typeface="Times New Roman" pitchFamily="18" charset="0"/>
              </a:rPr>
              <a:t>QCanvasSpline</a:t>
            </a:r>
            <a:r>
              <a:rPr lang="en-US" i="1" dirty="0" smtClean="0">
                <a:cs typeface="Times New Roman" pitchFamily="18" charset="0"/>
              </a:rPr>
              <a:t>, </a:t>
            </a:r>
            <a:r>
              <a:rPr lang="en-US" i="1" dirty="0" err="1" smtClean="0">
                <a:cs typeface="Times New Roman" pitchFamily="18" charset="0"/>
              </a:rPr>
              <a:t>QCanvasSprite</a:t>
            </a:r>
            <a:r>
              <a:rPr lang="en-US" i="1" dirty="0" smtClean="0">
                <a:cs typeface="Times New Roman" pitchFamily="18" charset="0"/>
              </a:rPr>
              <a:t> </a:t>
            </a:r>
            <a:r>
              <a:rPr lang="ru-RU" i="1" dirty="0" smtClean="0">
                <a:cs typeface="Times New Roman" pitchFamily="18" charset="0"/>
              </a:rPr>
              <a:t>и </a:t>
            </a:r>
            <a:r>
              <a:rPr lang="en-US" i="1" dirty="0" err="1" smtClean="0">
                <a:cs typeface="Times New Roman" pitchFamily="18" charset="0"/>
              </a:rPr>
              <a:t>QCanvasText</a:t>
            </a:r>
            <a:r>
              <a:rPr lang="en-US" i="1" dirty="0" smtClean="0">
                <a:cs typeface="Times New Roman" pitchFamily="18" charset="0"/>
              </a:rPr>
              <a:t>..</a:t>
            </a:r>
            <a:endParaRPr lang="ru-RU" i="1" dirty="0" smtClean="0">
              <a:cs typeface="Times New Roman" pitchFamily="18" charset="0"/>
            </a:endParaRPr>
          </a:p>
          <a:p>
            <a:r>
              <a:rPr lang="ru-RU" b="1" i="1" dirty="0" err="1" smtClean="0"/>
              <a:t>QCanvasView</a:t>
            </a:r>
            <a:endParaRPr lang="ru-RU" b="1" i="1" dirty="0" smtClean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56388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http://www.opennet.ru/docs/RUS/qt3_prog/x4318.html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8077200" cy="1295399"/>
          </a:xfrm>
        </p:spPr>
        <p:txBody>
          <a:bodyPr>
            <a:normAutofit fontScale="90000"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ru-RU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Программирование графики с помощью </a:t>
            </a:r>
            <a:r>
              <a:rPr lang="ru-RU" sz="40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Graphics</a:t>
            </a:r>
            <a:r>
              <a:rPr lang="ru-RU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ru-RU" sz="40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View</a:t>
            </a:r>
            <a:r>
              <a:rPr lang="ru-RU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ru-RU" sz="40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Framework</a:t>
            </a:r>
            <a:r>
              <a:rPr lang="ru-RU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/>
            </a:r>
            <a:br>
              <a:rPr lang="ru-RU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</a:br>
            <a:endParaRPr lang="ru-RU" b="1" dirty="0">
              <a:ln/>
              <a:solidFill>
                <a:schemeClr val="accent5">
                  <a:tint val="50000"/>
                  <a:satMod val="180000"/>
                </a:schemeClr>
              </a:solidFill>
            </a:endParaRPr>
          </a:p>
        </p:txBody>
      </p:sp>
      <p:pic>
        <p:nvPicPr>
          <p:cNvPr id="4" name="Рисунок 3" descr="C:\Users\Домовой\Documents\Работа\ЧМВ_новое\ЛЕКЦИИ\презентации\pic4-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640079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8600" y="6096000"/>
            <a:ext cx="845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3"/>
              </a:rPr>
              <a:t>http://qt-project.org/doc/qt-5/graphicsview.html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QGraphicsScene</a:t>
            </a:r>
            <a:endParaRPr lang="ru-RU" sz="36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4191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638800" y="1905000"/>
            <a:ext cx="3008552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b="1" dirty="0" err="1" smtClean="0"/>
              <a:t>addEllipse</a:t>
            </a:r>
            <a:r>
              <a:rPr lang="ru-RU" sz="2400" b="1" dirty="0" smtClean="0"/>
              <a:t>()</a:t>
            </a:r>
            <a:endParaRPr lang="ru-RU" sz="2400" dirty="0" smtClean="0"/>
          </a:p>
          <a:p>
            <a:pPr>
              <a:spcAft>
                <a:spcPts val="600"/>
              </a:spcAft>
            </a:pPr>
            <a:r>
              <a:rPr lang="ru-RU" sz="2400" b="1" dirty="0" err="1" smtClean="0"/>
              <a:t>addText</a:t>
            </a:r>
            <a:r>
              <a:rPr lang="ru-RU" sz="2400" b="1" dirty="0" smtClean="0"/>
              <a:t>()</a:t>
            </a:r>
            <a:endParaRPr lang="ru-RU" sz="2400" dirty="0" smtClean="0"/>
          </a:p>
          <a:p>
            <a:pPr>
              <a:spcAft>
                <a:spcPts val="600"/>
              </a:spcAft>
            </a:pPr>
            <a:r>
              <a:rPr lang="ru-RU" sz="2400" b="1" dirty="0" err="1" smtClean="0"/>
              <a:t>addLine</a:t>
            </a:r>
            <a:r>
              <a:rPr lang="ru-RU" sz="2400" b="1" dirty="0" smtClean="0"/>
              <a:t>()</a:t>
            </a:r>
            <a:endParaRPr lang="ru-RU" sz="2400" dirty="0" smtClean="0"/>
          </a:p>
          <a:p>
            <a:pPr>
              <a:spcAft>
                <a:spcPts val="600"/>
              </a:spcAft>
            </a:pPr>
            <a:r>
              <a:rPr lang="ru-RU" sz="2400" b="1" dirty="0" err="1" smtClean="0"/>
              <a:t>addItem</a:t>
            </a:r>
            <a:r>
              <a:rPr lang="ru-RU" sz="2400" b="1" dirty="0" smtClean="0"/>
              <a:t>()</a:t>
            </a:r>
            <a:endParaRPr lang="ru-RU" sz="2400" dirty="0" smtClean="0"/>
          </a:p>
          <a:p>
            <a:pPr>
              <a:spcAft>
                <a:spcPts val="600"/>
              </a:spcAft>
            </a:pPr>
            <a:r>
              <a:rPr lang="ru-RU" sz="2400" b="1" dirty="0" err="1" smtClean="0"/>
              <a:t>QGraphicsScene</a:t>
            </a:r>
            <a:r>
              <a:rPr lang="ru-RU" sz="2400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ru-RU" sz="2400" b="1" dirty="0" err="1" smtClean="0"/>
              <a:t>QGraphicsView</a:t>
            </a:r>
            <a:endParaRPr lang="ru-RU" sz="2400" dirty="0" smtClean="0"/>
          </a:p>
          <a:p>
            <a:pPr>
              <a:spcAft>
                <a:spcPts val="600"/>
              </a:spcAft>
            </a:pPr>
            <a:r>
              <a:rPr lang="ru-RU" sz="2400" b="1" dirty="0" err="1" smtClean="0"/>
              <a:t>setScene</a:t>
            </a:r>
            <a:r>
              <a:rPr lang="ru-RU" sz="2400" b="1" dirty="0" smtClean="0"/>
              <a:t>()</a:t>
            </a:r>
            <a:r>
              <a:rPr lang="ru-RU" sz="2400" dirty="0" smtClean="0"/>
              <a:t> 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5410200"/>
            <a:ext cx="4739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QGraphicsScene</a:t>
            </a:r>
            <a:r>
              <a:rPr lang="en-US" dirty="0" smtClean="0"/>
              <a:t> * scene = new </a:t>
            </a:r>
            <a:r>
              <a:rPr lang="en-US" dirty="0" err="1" smtClean="0"/>
              <a:t>QGraphicsScene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ui</a:t>
            </a:r>
            <a:r>
              <a:rPr lang="en-US" dirty="0" smtClean="0"/>
              <a:t>-&gt;</a:t>
            </a:r>
            <a:r>
              <a:rPr lang="en-US" dirty="0" err="1" smtClean="0"/>
              <a:t>graphicsView</a:t>
            </a:r>
            <a:r>
              <a:rPr lang="en-US" dirty="0" smtClean="0"/>
              <a:t>-&gt;</a:t>
            </a:r>
            <a:r>
              <a:rPr lang="en-US" dirty="0" err="1" smtClean="0"/>
              <a:t>setScene</a:t>
            </a:r>
            <a:r>
              <a:rPr lang="en-US" dirty="0" smtClean="0"/>
              <a:t>(scene);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QGraphicsScene</a:t>
            </a:r>
            <a:endParaRPr lang="ru-RU" sz="36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Рисунок 6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QGraphicsScene</a:t>
            </a:r>
            <a:endParaRPr lang="ru-RU" sz="36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524000"/>
            <a:ext cx="89916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addEllipse</a:t>
            </a:r>
            <a:r>
              <a:rPr lang="ru-RU" sz="1600" dirty="0" smtClean="0"/>
              <a:t>(</a:t>
            </a:r>
            <a:r>
              <a:rPr lang="en-US" sz="1600" u="sng" dirty="0" err="1" smtClean="0">
                <a:hlinkClick r:id="rId2"/>
              </a:rPr>
              <a:t>qreal</a:t>
            </a:r>
            <a:r>
              <a:rPr lang="en-US" sz="1600" i="1" dirty="0" smtClean="0"/>
              <a:t> x</a:t>
            </a:r>
            <a:r>
              <a:rPr lang="ru-RU" sz="1600" dirty="0" smtClean="0"/>
              <a:t>,</a:t>
            </a:r>
            <a:r>
              <a:rPr lang="en-US" sz="1600" dirty="0" smtClean="0"/>
              <a:t> </a:t>
            </a:r>
            <a:r>
              <a:rPr lang="en-US" sz="1600" u="sng" dirty="0" err="1" smtClean="0">
                <a:hlinkClick r:id="rId2"/>
              </a:rPr>
              <a:t>qreal</a:t>
            </a:r>
            <a:r>
              <a:rPr lang="en-US" sz="1600" i="1" dirty="0" smtClean="0"/>
              <a:t> y</a:t>
            </a:r>
            <a:r>
              <a:rPr lang="ru-RU" sz="1600" dirty="0" smtClean="0"/>
              <a:t>,</a:t>
            </a:r>
            <a:r>
              <a:rPr lang="en-US" sz="1600" dirty="0" smtClean="0"/>
              <a:t> </a:t>
            </a:r>
            <a:r>
              <a:rPr lang="en-US" sz="1600" u="sng" dirty="0" err="1" smtClean="0">
                <a:hlinkClick r:id="rId2"/>
              </a:rPr>
              <a:t>qreal</a:t>
            </a:r>
            <a:r>
              <a:rPr lang="en-US" sz="1600" i="1" dirty="0" err="1" smtClean="0"/>
              <a:t>w</a:t>
            </a:r>
            <a:r>
              <a:rPr lang="ru-RU" sz="1600" dirty="0" smtClean="0"/>
              <a:t>,</a:t>
            </a:r>
            <a:r>
              <a:rPr lang="en-US" sz="1600" dirty="0" smtClean="0"/>
              <a:t> </a:t>
            </a:r>
            <a:r>
              <a:rPr lang="en-US" sz="1600" u="sng" dirty="0" err="1" smtClean="0">
                <a:hlinkClick r:id="rId2"/>
              </a:rPr>
              <a:t>qreal</a:t>
            </a:r>
            <a:r>
              <a:rPr lang="en-US" sz="1600" i="1" dirty="0" smtClean="0"/>
              <a:t> h</a:t>
            </a:r>
            <a:r>
              <a:rPr lang="ru-RU" sz="1600" dirty="0" smtClean="0"/>
              <a:t>, </a:t>
            </a:r>
            <a:r>
              <a:rPr lang="en-US" sz="1600" dirty="0" smtClean="0"/>
              <a:t>const </a:t>
            </a:r>
            <a:r>
              <a:rPr lang="en-US" sz="1600" u="sng" dirty="0" err="1" smtClean="0">
                <a:hlinkClick r:id="rId3"/>
              </a:rPr>
              <a:t>QPen</a:t>
            </a:r>
            <a:r>
              <a:rPr lang="en-US" sz="1600" dirty="0" smtClean="0"/>
              <a:t> </a:t>
            </a:r>
            <a:r>
              <a:rPr lang="ru-RU" sz="1600" dirty="0" smtClean="0"/>
              <a:t>&amp;</a:t>
            </a:r>
            <a:r>
              <a:rPr lang="en-US" sz="1600" i="1" dirty="0" smtClean="0"/>
              <a:t> pen</a:t>
            </a:r>
            <a:r>
              <a:rPr lang="en-US" sz="1600" dirty="0" smtClean="0"/>
              <a:t> </a:t>
            </a:r>
            <a:r>
              <a:rPr lang="ru-RU" sz="1600" dirty="0" smtClean="0"/>
              <a:t>= </a:t>
            </a:r>
            <a:r>
              <a:rPr lang="en-US" sz="1600" dirty="0" err="1" smtClean="0"/>
              <a:t>QPen</a:t>
            </a:r>
            <a:r>
              <a:rPr lang="ru-RU" sz="1600" dirty="0" smtClean="0"/>
              <a:t>(), </a:t>
            </a:r>
            <a:r>
              <a:rPr lang="en-US" sz="1600" dirty="0" smtClean="0"/>
              <a:t>const </a:t>
            </a:r>
            <a:r>
              <a:rPr lang="en-US" sz="1600" u="sng" dirty="0" err="1" smtClean="0">
                <a:hlinkClick r:id="rId4"/>
              </a:rPr>
              <a:t>QBrush</a:t>
            </a:r>
            <a:r>
              <a:rPr lang="en-US" sz="1600" dirty="0" smtClean="0"/>
              <a:t> </a:t>
            </a:r>
            <a:r>
              <a:rPr lang="ru-RU" sz="1600" dirty="0" smtClean="0"/>
              <a:t>&amp;</a:t>
            </a:r>
            <a:r>
              <a:rPr lang="en-US" sz="1600" i="1" dirty="0" smtClean="0"/>
              <a:t> brush</a:t>
            </a:r>
            <a:r>
              <a:rPr lang="en-US" sz="1600" dirty="0" smtClean="0"/>
              <a:t> </a:t>
            </a:r>
            <a:r>
              <a:rPr lang="ru-RU" sz="1600" dirty="0" smtClean="0"/>
              <a:t>= </a:t>
            </a:r>
            <a:r>
              <a:rPr lang="en-US" sz="1600" dirty="0" err="1" smtClean="0"/>
              <a:t>QBrush</a:t>
            </a:r>
            <a:r>
              <a:rPr lang="ru-RU" sz="1600" dirty="0" smtClean="0"/>
              <a:t>())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sz="2400" b="1" dirty="0" err="1" smtClean="0"/>
              <a:t>QRectF</a:t>
            </a:r>
            <a:r>
              <a:rPr lang="en-US" sz="2400" dirty="0" smtClean="0"/>
              <a:t>(</a:t>
            </a:r>
            <a:r>
              <a:rPr lang="en-US" sz="2400" dirty="0" err="1" smtClean="0"/>
              <a:t>qreal</a:t>
            </a:r>
            <a:r>
              <a:rPr lang="en-US" sz="2400" i="1" dirty="0" smtClean="0"/>
              <a:t> x</a:t>
            </a:r>
            <a:r>
              <a:rPr lang="en-US" sz="2400" dirty="0" smtClean="0"/>
              <a:t>, </a:t>
            </a:r>
            <a:r>
              <a:rPr lang="en-US" sz="2400" dirty="0" err="1" smtClean="0"/>
              <a:t>qreal</a:t>
            </a:r>
            <a:r>
              <a:rPr lang="en-US" sz="2400" i="1" dirty="0" smtClean="0"/>
              <a:t> y</a:t>
            </a:r>
            <a:r>
              <a:rPr lang="en-US" sz="2400" dirty="0" smtClean="0"/>
              <a:t>, </a:t>
            </a:r>
            <a:r>
              <a:rPr lang="en-US" sz="2400" dirty="0" err="1" smtClean="0"/>
              <a:t>qreal</a:t>
            </a:r>
            <a:r>
              <a:rPr lang="en-US" sz="2400" i="1" dirty="0" smtClean="0"/>
              <a:t> width</a:t>
            </a:r>
            <a:r>
              <a:rPr lang="en-US" sz="2400" dirty="0" smtClean="0"/>
              <a:t>, </a:t>
            </a:r>
            <a:r>
              <a:rPr lang="en-US" sz="2400" dirty="0" err="1" smtClean="0"/>
              <a:t>qreal</a:t>
            </a:r>
            <a:r>
              <a:rPr lang="en-US" sz="2400" i="1" dirty="0" smtClean="0"/>
              <a:t> height</a:t>
            </a:r>
            <a:r>
              <a:rPr lang="en-US" sz="2400" dirty="0" smtClean="0"/>
              <a:t>) </a:t>
            </a:r>
            <a:endParaRPr lang="ru-RU" sz="2400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sz="2400" b="1" dirty="0" err="1" smtClean="0"/>
              <a:t>addText</a:t>
            </a:r>
            <a:r>
              <a:rPr lang="en-US" sz="2400" dirty="0" smtClean="0"/>
              <a:t>(const </a:t>
            </a:r>
            <a:r>
              <a:rPr lang="en-US" sz="2400" dirty="0" err="1" smtClean="0"/>
              <a:t>QString</a:t>
            </a:r>
            <a:r>
              <a:rPr lang="en-US" sz="2400" dirty="0" smtClean="0"/>
              <a:t> &amp;</a:t>
            </a:r>
            <a:r>
              <a:rPr lang="en-US" sz="2400" i="1" dirty="0" smtClean="0"/>
              <a:t> text</a:t>
            </a:r>
            <a:r>
              <a:rPr lang="en-US" sz="2400" dirty="0" smtClean="0"/>
              <a:t>, const </a:t>
            </a:r>
            <a:r>
              <a:rPr lang="en-US" sz="2400" dirty="0" err="1" smtClean="0"/>
              <a:t>QFont</a:t>
            </a:r>
            <a:r>
              <a:rPr lang="en-US" sz="2400" dirty="0" smtClean="0"/>
              <a:t> &amp;</a:t>
            </a:r>
            <a:r>
              <a:rPr lang="en-US" sz="2400" i="1" dirty="0" smtClean="0"/>
              <a:t> font</a:t>
            </a:r>
            <a:r>
              <a:rPr lang="en-US" sz="2400" dirty="0" smtClean="0"/>
              <a:t> = </a:t>
            </a:r>
            <a:r>
              <a:rPr lang="en-US" sz="2400" dirty="0" err="1" smtClean="0"/>
              <a:t>QFont</a:t>
            </a:r>
            <a:r>
              <a:rPr lang="en-US" sz="2400" dirty="0" smtClean="0"/>
              <a:t>())</a:t>
            </a:r>
            <a:endParaRPr lang="ru-RU" sz="2400" dirty="0" smtClean="0"/>
          </a:p>
          <a:p>
            <a:endParaRPr lang="ru-RU" sz="2400" b="1" dirty="0" smtClean="0"/>
          </a:p>
          <a:p>
            <a:endParaRPr lang="ru-RU" sz="2400" b="1" dirty="0" smtClean="0"/>
          </a:p>
          <a:p>
            <a:r>
              <a:rPr lang="ru-RU" sz="2400" b="1" dirty="0" err="1" smtClean="0"/>
              <a:t>addPixmap</a:t>
            </a:r>
            <a:r>
              <a:rPr lang="ru-RU" sz="2400" dirty="0" smtClean="0"/>
              <a:t>(</a:t>
            </a:r>
            <a:r>
              <a:rPr lang="ru-RU" sz="2400" dirty="0" err="1" smtClean="0"/>
              <a:t>const</a:t>
            </a:r>
            <a:r>
              <a:rPr lang="ru-RU" sz="2400" dirty="0" smtClean="0"/>
              <a:t> </a:t>
            </a:r>
            <a:r>
              <a:rPr lang="ru-RU" sz="2400" dirty="0" err="1" smtClean="0"/>
              <a:t>QPixmap</a:t>
            </a:r>
            <a:r>
              <a:rPr lang="ru-RU" sz="2400" dirty="0" smtClean="0"/>
              <a:t> &amp;</a:t>
            </a:r>
            <a:r>
              <a:rPr lang="ru-RU" sz="2400" i="1" dirty="0" err="1" smtClean="0"/>
              <a:t>pixmap</a:t>
            </a:r>
            <a:r>
              <a:rPr lang="ru-RU" sz="2400" dirty="0" smtClean="0"/>
              <a:t>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QGraphicsScene</a:t>
            </a:r>
            <a:endParaRPr lang="ru-RU" sz="36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90600"/>
            <a:ext cx="6553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QGraphicsScene</a:t>
            </a:r>
            <a:endParaRPr lang="ru-RU" sz="36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8839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2D </a:t>
            </a: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графика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QPainter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перо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pen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), кисть (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brush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шрифт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font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endParaRPr lang="ru-RU" dirty="0" smtClean="0"/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setPen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setBrush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dirty="0" smtClean="0"/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setFont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QGraphicsScene</a:t>
            </a:r>
            <a:endParaRPr lang="ru-RU" sz="36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6019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QGraphicsScene</a:t>
            </a:r>
            <a:endParaRPr lang="ru-RU" sz="36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4267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53340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textItem</a:t>
            </a:r>
            <a:r>
              <a:rPr lang="ru-RU" sz="2400" dirty="0" smtClean="0"/>
              <a:t>-&gt;</a:t>
            </a:r>
            <a:r>
              <a:rPr lang="ru-RU" sz="2400" dirty="0" err="1" smtClean="0"/>
              <a:t>setTextInteractionFlags</a:t>
            </a:r>
            <a:r>
              <a:rPr lang="ru-RU" sz="2400" dirty="0" smtClean="0"/>
              <a:t>(</a:t>
            </a:r>
            <a:r>
              <a:rPr lang="ru-RU" sz="2400" dirty="0" err="1" smtClean="0"/>
              <a:t>Qt::TextEditable</a:t>
            </a:r>
            <a:r>
              <a:rPr lang="ru-RU" sz="2400" dirty="0" smtClean="0"/>
              <a:t>);</a:t>
            </a:r>
            <a:endParaRPr lang="ru-RU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QGraphicsScene</a:t>
            </a:r>
            <a:endParaRPr lang="ru-RU" sz="36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53340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textItem</a:t>
            </a:r>
            <a:r>
              <a:rPr lang="ru-RU" sz="2400" dirty="0" smtClean="0"/>
              <a:t>-&gt;</a:t>
            </a:r>
            <a:r>
              <a:rPr lang="ru-RU" sz="2400" dirty="0" err="1" smtClean="0"/>
              <a:t>setTextWidth</a:t>
            </a:r>
            <a:r>
              <a:rPr lang="ru-RU" sz="2400" dirty="0" smtClean="0"/>
              <a:t>(10);</a:t>
            </a:r>
            <a:endParaRPr lang="ru-RU" sz="2400" dirty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4343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QGraphicsScene</a:t>
            </a:r>
            <a:endParaRPr lang="ru-RU" sz="36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9050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addWidget</a:t>
            </a:r>
            <a:r>
              <a:rPr lang="en-US" sz="2400" b="1" dirty="0" smtClean="0"/>
              <a:t>(</a:t>
            </a:r>
            <a:r>
              <a:rPr lang="en-US" sz="2400" b="1" u="sng" dirty="0" err="1" smtClean="0">
                <a:hlinkClick r:id="rId2"/>
              </a:rPr>
              <a:t>QWidget</a:t>
            </a:r>
            <a:r>
              <a:rPr lang="en-US" sz="2400" b="1" dirty="0" smtClean="0"/>
              <a:t> *</a:t>
            </a:r>
            <a:r>
              <a:rPr lang="en-US" sz="2400" b="1" i="1" dirty="0" smtClean="0"/>
              <a:t> </a:t>
            </a:r>
            <a:r>
              <a:rPr lang="en-US" sz="2400" b="1" i="1" dirty="0" err="1" smtClean="0"/>
              <a:t>widget</a:t>
            </a:r>
            <a:r>
              <a:rPr lang="en-US" sz="2400" b="1" dirty="0" err="1" smtClean="0"/>
              <a:t>,</a:t>
            </a:r>
            <a:r>
              <a:rPr lang="en-US" sz="2400" b="1" u="sng" dirty="0" err="1" smtClean="0">
                <a:hlinkClick r:id="rId3"/>
              </a:rPr>
              <a:t>Qt</a:t>
            </a:r>
            <a:r>
              <a:rPr lang="en-US" sz="2400" b="1" u="sng" dirty="0" smtClean="0">
                <a:hlinkClick r:id="rId3"/>
              </a:rPr>
              <a:t>::</a:t>
            </a:r>
            <a:r>
              <a:rPr lang="en-US" sz="2400" b="1" u="sng" dirty="0" err="1" smtClean="0">
                <a:hlinkClick r:id="rId3"/>
              </a:rPr>
              <a:t>WindowFlags</a:t>
            </a:r>
            <a:r>
              <a:rPr lang="en-US" sz="2400" b="1" i="1" dirty="0" smtClean="0"/>
              <a:t> </a:t>
            </a:r>
            <a:r>
              <a:rPr lang="en-US" sz="2400" b="1" i="1" dirty="0" err="1" smtClean="0"/>
              <a:t>wFlags</a:t>
            </a:r>
            <a:r>
              <a:rPr lang="en-US" sz="2400" b="1" dirty="0" smtClean="0"/>
              <a:t> = 0)</a:t>
            </a:r>
            <a:endParaRPr lang="ru-RU" sz="2400" b="1" dirty="0"/>
          </a:p>
        </p:txBody>
      </p:sp>
      <p:pic>
        <p:nvPicPr>
          <p:cNvPr id="7" name="Рисунок 6" descr="C:\Users\Домовой\Documents\Работа\ЧМВ_новое\ЛЕКЦИИ\презентации\Untitled-1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352800"/>
            <a:ext cx="838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QGraphicsScene</a:t>
            </a:r>
            <a:endParaRPr lang="ru-RU" sz="36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371600"/>
            <a:ext cx="533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QGraphicsScene</a:t>
            </a:r>
            <a:endParaRPr lang="ru-RU" sz="36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5638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477000" y="34290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 smtClean="0"/>
              <a:t>setTransform</a:t>
            </a:r>
            <a:r>
              <a:rPr lang="ru-RU" sz="2800" dirty="0" smtClean="0"/>
              <a:t>()</a:t>
            </a:r>
            <a:endParaRPr lang="ru-RU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QGraphicsScene</a:t>
            </a:r>
            <a:endParaRPr lang="ru-RU" sz="36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1"/>
            <a:ext cx="8305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Игра «Лабиринт» </a:t>
            </a:r>
            <a:r>
              <a:rPr lang="en-US" sz="3600" b="1" dirty="0" err="1" smtClean="0"/>
              <a:t>Game_Scene.h</a:t>
            </a:r>
            <a:endParaRPr lang="ru-RU" sz="3600" b="1" dirty="0" smtClean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0"/>
            <a:ext cx="6781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6172200"/>
            <a:ext cx="711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hlinkClick r:id="rId3"/>
              </a:rPr>
              <a:t>http://doc.crossplatform.ru/qt/4.6.x/qgraphicspixmapitem.html#details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Игра «Лабиринт» </a:t>
            </a:r>
            <a:r>
              <a:rPr lang="en-US" sz="3600" b="1" dirty="0" smtClean="0"/>
              <a:t>mainwindow.cpp</a:t>
            </a:r>
            <a:endParaRPr lang="ru-RU" sz="3600" b="1" dirty="0" smtClean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239000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Игра «Лабиринт»</a:t>
            </a:r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066800"/>
            <a:ext cx="6096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Методы класса </a:t>
            </a:r>
            <a:r>
              <a:rPr lang="ru-RU" sz="3200" dirty="0" err="1" smtClean="0"/>
              <a:t>QPainter</a:t>
            </a:r>
            <a:r>
              <a:rPr lang="ru-RU" sz="3200" dirty="0" smtClean="0"/>
              <a:t>, для рисования геометрических фигур</a:t>
            </a:r>
            <a:endParaRPr lang="ru-RU" sz="3200" dirty="0"/>
          </a:p>
        </p:txBody>
      </p:sp>
      <p:pic>
        <p:nvPicPr>
          <p:cNvPr id="1026" name="Picture 2" descr="D:\Kat\РАБОТА ИНСТИТУТ\ЧМВ-весна\fig8.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06525"/>
            <a:ext cx="6327775" cy="5451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Игра «Лабиринт» </a:t>
            </a:r>
            <a:r>
              <a:rPr lang="en-US" sz="2800" b="1" dirty="0" smtClean="0"/>
              <a:t>Game</a:t>
            </a:r>
            <a:r>
              <a:rPr lang="ru-RU" sz="2800" b="1" dirty="0" smtClean="0"/>
              <a:t>_</a:t>
            </a:r>
            <a:r>
              <a:rPr lang="en-US" sz="2800" b="1" dirty="0" smtClean="0"/>
              <a:t>Scene</a:t>
            </a:r>
            <a:r>
              <a:rPr lang="ru-RU" sz="2800" b="1" dirty="0" smtClean="0"/>
              <a:t>.</a:t>
            </a:r>
            <a:r>
              <a:rPr lang="en-US" sz="2800" b="1" dirty="0" err="1" smtClean="0"/>
              <a:t>cpp</a:t>
            </a:r>
            <a:r>
              <a:rPr lang="en-US" sz="2800" b="1" dirty="0" smtClean="0"/>
              <a:t> </a:t>
            </a:r>
            <a:r>
              <a:rPr lang="ru-RU" sz="2800" b="1" dirty="0" smtClean="0"/>
              <a:t>  </a:t>
            </a:r>
            <a:r>
              <a:rPr lang="en-US" sz="2800" i="1" dirty="0" smtClean="0"/>
              <a:t>к</a:t>
            </a:r>
            <a:r>
              <a:rPr lang="ru-RU" sz="2800" i="1" dirty="0" err="1" smtClean="0"/>
              <a:t>онструктор</a:t>
            </a:r>
            <a:endParaRPr lang="ru-RU" sz="2800" i="1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077200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159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Игра «Лабиринт» </a:t>
            </a:r>
            <a:r>
              <a:rPr lang="en-US" sz="2800" b="1" dirty="0" smtClean="0"/>
              <a:t>Game</a:t>
            </a:r>
            <a:r>
              <a:rPr lang="ru-RU" sz="2800" b="1" dirty="0" smtClean="0"/>
              <a:t>_</a:t>
            </a:r>
            <a:r>
              <a:rPr lang="en-US" sz="2800" b="1" dirty="0" smtClean="0"/>
              <a:t>Scene</a:t>
            </a:r>
            <a:r>
              <a:rPr lang="ru-RU" sz="2800" b="1" dirty="0" smtClean="0"/>
              <a:t>.</a:t>
            </a:r>
            <a:r>
              <a:rPr lang="en-US" sz="2800" b="1" dirty="0" err="1" smtClean="0"/>
              <a:t>cpp</a:t>
            </a:r>
            <a:r>
              <a:rPr lang="en-US" sz="2800" b="1" dirty="0" smtClean="0"/>
              <a:t> </a:t>
            </a:r>
            <a:r>
              <a:rPr lang="ru-RU" sz="2800" b="1" dirty="0" smtClean="0"/>
              <a:t>  </a:t>
            </a:r>
            <a:r>
              <a:rPr lang="en-US" sz="2800" b="1" dirty="0" smtClean="0"/>
              <a:t>к</a:t>
            </a:r>
            <a:r>
              <a:rPr lang="ru-RU" sz="2800" b="1" dirty="0" err="1" smtClean="0"/>
              <a:t>онструктор</a:t>
            </a:r>
            <a:endParaRPr lang="ru-RU" sz="2800" b="1" dirty="0" smtClean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610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1"/>
            <a:ext cx="9144000" cy="312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381000" y="533400"/>
            <a:ext cx="83820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Игра «Лабиринт»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Game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_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Scene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cpp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</a:t>
            </a:r>
            <a:r>
              <a:rPr kumimoji="0" lang="ru-RU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онструктор</a:t>
            </a: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Игра «Лабиринт» </a:t>
            </a:r>
            <a:r>
              <a:rPr lang="en-US" sz="2400" b="1" dirty="0" smtClean="0"/>
              <a:t>Game</a:t>
            </a:r>
            <a:r>
              <a:rPr lang="ru-RU" sz="2400" b="1" dirty="0" smtClean="0"/>
              <a:t>_</a:t>
            </a:r>
            <a:r>
              <a:rPr lang="en-US" sz="2400" b="1" dirty="0" smtClean="0"/>
              <a:t>Scene</a:t>
            </a:r>
            <a:r>
              <a:rPr lang="ru-RU" sz="2400" b="1" dirty="0" smtClean="0"/>
              <a:t>.</a:t>
            </a:r>
            <a:r>
              <a:rPr lang="en-US" sz="2400" b="1" dirty="0" err="1" smtClean="0"/>
              <a:t>cpp</a:t>
            </a:r>
            <a:r>
              <a:rPr lang="ru-RU" sz="2400" b="1" dirty="0" smtClean="0"/>
              <a:t> </a:t>
            </a:r>
            <a:r>
              <a:rPr lang="en-US" sz="2400" b="1" i="1" dirty="0" smtClean="0"/>
              <a:t>  </a:t>
            </a:r>
            <a:r>
              <a:rPr lang="en-US" sz="2400" i="1" dirty="0" err="1" smtClean="0"/>
              <a:t>makeWalls</a:t>
            </a:r>
            <a:r>
              <a:rPr lang="en-US" sz="2400" i="1" dirty="0" smtClean="0"/>
              <a:t>()</a:t>
            </a:r>
            <a:r>
              <a:rPr lang="en-US" sz="2400" b="1" dirty="0" smtClean="0"/>
              <a:t> </a:t>
            </a:r>
            <a:endParaRPr lang="ru-RU" sz="24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1"/>
            <a:ext cx="8839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Игра «Лабиринт» </a:t>
            </a:r>
            <a:r>
              <a:rPr lang="en-US" sz="2700" b="1" dirty="0" smtClean="0"/>
              <a:t>Game</a:t>
            </a:r>
            <a:r>
              <a:rPr lang="ru-RU" sz="2700" b="1" dirty="0" smtClean="0"/>
              <a:t>_</a:t>
            </a:r>
            <a:r>
              <a:rPr lang="en-US" sz="2700" b="1" dirty="0" smtClean="0"/>
              <a:t>Scene</a:t>
            </a:r>
            <a:r>
              <a:rPr lang="ru-RU" sz="2700" b="1" dirty="0" smtClean="0"/>
              <a:t>.</a:t>
            </a:r>
            <a:r>
              <a:rPr lang="en-US" sz="2700" b="1" dirty="0" err="1" smtClean="0"/>
              <a:t>cpp</a:t>
            </a:r>
            <a:r>
              <a:rPr lang="ru-RU" sz="2700" b="1" dirty="0" smtClean="0"/>
              <a:t> </a:t>
            </a:r>
            <a:r>
              <a:rPr lang="en-US" sz="2700" b="1" i="1" dirty="0" smtClean="0"/>
              <a:t>  </a:t>
            </a:r>
            <a:r>
              <a:rPr lang="en-US" sz="2700" i="1" dirty="0" err="1" smtClean="0"/>
              <a:t>keyPressEvent</a:t>
            </a:r>
            <a:r>
              <a:rPr lang="en-US" sz="2700" i="1" dirty="0" smtClean="0"/>
              <a:t>()</a:t>
            </a:r>
            <a:r>
              <a:rPr lang="en-US" sz="2700" b="1" dirty="0" smtClean="0"/>
              <a:t> </a:t>
            </a:r>
            <a:endParaRPr lang="ru-RU" sz="27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7010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7924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Игра «Лабиринт» </a:t>
            </a:r>
            <a:r>
              <a:rPr lang="en-US" sz="2700" b="1" dirty="0" smtClean="0"/>
              <a:t>Game</a:t>
            </a:r>
            <a:r>
              <a:rPr lang="ru-RU" sz="2700" b="1" dirty="0" smtClean="0"/>
              <a:t>_</a:t>
            </a:r>
            <a:r>
              <a:rPr lang="en-US" sz="2700" b="1" dirty="0" smtClean="0"/>
              <a:t>Scene</a:t>
            </a:r>
            <a:r>
              <a:rPr lang="ru-RU" sz="2700" b="1" dirty="0" smtClean="0"/>
              <a:t>.</a:t>
            </a:r>
            <a:r>
              <a:rPr lang="en-US" sz="2700" b="1" dirty="0" err="1" smtClean="0"/>
              <a:t>cpp</a:t>
            </a:r>
            <a:r>
              <a:rPr lang="ru-RU" sz="2700" b="1" dirty="0" smtClean="0"/>
              <a:t> </a:t>
            </a:r>
            <a:r>
              <a:rPr lang="en-US" sz="2700" b="1" i="1" dirty="0" smtClean="0"/>
              <a:t>  </a:t>
            </a:r>
            <a:r>
              <a:rPr lang="en-US" sz="2700" i="1" dirty="0" err="1" smtClean="0"/>
              <a:t>keyPressEvent</a:t>
            </a:r>
            <a:r>
              <a:rPr lang="en-US" sz="2700" i="1" dirty="0" smtClean="0"/>
              <a:t>()</a:t>
            </a:r>
            <a:r>
              <a:rPr lang="en-US" sz="2700" b="1" dirty="0" smtClean="0"/>
              <a:t> </a:t>
            </a:r>
            <a:endParaRPr lang="ru-RU" sz="27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534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Игра «Лабиринт» </a:t>
            </a:r>
            <a:r>
              <a:rPr lang="en-US" sz="2700" b="1" dirty="0" smtClean="0"/>
              <a:t>Game</a:t>
            </a:r>
            <a:r>
              <a:rPr lang="ru-RU" sz="2700" b="1" dirty="0" smtClean="0"/>
              <a:t>_</a:t>
            </a:r>
            <a:r>
              <a:rPr lang="en-US" sz="2700" b="1" dirty="0" smtClean="0"/>
              <a:t>Scene</a:t>
            </a:r>
            <a:r>
              <a:rPr lang="ru-RU" sz="2700" b="1" dirty="0" smtClean="0"/>
              <a:t>.</a:t>
            </a:r>
            <a:r>
              <a:rPr lang="en-US" sz="2700" b="1" dirty="0" err="1" smtClean="0"/>
              <a:t>cpp</a:t>
            </a:r>
            <a:r>
              <a:rPr lang="ru-RU" sz="2700" b="1" dirty="0" smtClean="0"/>
              <a:t> </a:t>
            </a:r>
            <a:r>
              <a:rPr lang="en-US" sz="2700" b="1" i="1" dirty="0" smtClean="0"/>
              <a:t>  </a:t>
            </a:r>
            <a:r>
              <a:rPr lang="en-US" sz="2700" i="1" dirty="0" err="1" smtClean="0"/>
              <a:t>itemCollidesWith</a:t>
            </a:r>
            <a:r>
              <a:rPr lang="en-US" sz="2700" i="1" dirty="0" smtClean="0"/>
              <a:t>()</a:t>
            </a:r>
            <a:r>
              <a:rPr lang="en-US" sz="2700" b="1" dirty="0" smtClean="0"/>
              <a:t> </a:t>
            </a:r>
            <a:endParaRPr lang="ru-RU" sz="27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620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Игра «Лабиринт» </a:t>
            </a:r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sz="2700" b="1" dirty="0" smtClean="0"/>
              <a:t>Game</a:t>
            </a:r>
            <a:r>
              <a:rPr lang="ru-RU" sz="2700" b="1" dirty="0" smtClean="0"/>
              <a:t>_</a:t>
            </a:r>
            <a:r>
              <a:rPr lang="en-US" sz="2700" b="1" dirty="0" smtClean="0"/>
              <a:t>Scene</a:t>
            </a:r>
            <a:r>
              <a:rPr lang="ru-RU" sz="2700" b="1" dirty="0" smtClean="0"/>
              <a:t>.</a:t>
            </a:r>
            <a:r>
              <a:rPr lang="en-US" sz="2700" b="1" dirty="0" err="1" smtClean="0"/>
              <a:t>cpp</a:t>
            </a:r>
            <a:r>
              <a:rPr lang="en-US" sz="2700" b="1" i="1" dirty="0" smtClean="0"/>
              <a:t> </a:t>
            </a:r>
            <a:r>
              <a:rPr lang="en-US" sz="2700" i="1" dirty="0" err="1" smtClean="0"/>
              <a:t>DogGo</a:t>
            </a:r>
            <a:r>
              <a:rPr lang="en-US" sz="2700" i="1" dirty="0" smtClean="0"/>
              <a:t>()</a:t>
            </a:r>
            <a:r>
              <a:rPr lang="en-US" sz="2700" b="1" dirty="0" smtClean="0"/>
              <a:t> </a:t>
            </a:r>
            <a:endParaRPr lang="ru-RU" sz="27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382000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159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Игра «Лабиринт» </a:t>
            </a:r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sz="2700" b="1" dirty="0" smtClean="0"/>
              <a:t>Game</a:t>
            </a:r>
            <a:r>
              <a:rPr lang="ru-RU" sz="2700" b="1" dirty="0" smtClean="0"/>
              <a:t>_</a:t>
            </a:r>
            <a:r>
              <a:rPr lang="en-US" sz="2700" b="1" dirty="0" smtClean="0"/>
              <a:t>Scene</a:t>
            </a:r>
            <a:r>
              <a:rPr lang="ru-RU" sz="2700" b="1" dirty="0" smtClean="0"/>
              <a:t>.</a:t>
            </a:r>
            <a:r>
              <a:rPr lang="en-US" sz="2700" b="1" dirty="0" err="1" smtClean="0"/>
              <a:t>cpp</a:t>
            </a:r>
            <a:r>
              <a:rPr lang="en-US" sz="2700" b="1" i="1" dirty="0" smtClean="0"/>
              <a:t> </a:t>
            </a:r>
            <a:r>
              <a:rPr lang="en-US" sz="2700" i="1" dirty="0" err="1" smtClean="0"/>
              <a:t>DogGo</a:t>
            </a:r>
            <a:r>
              <a:rPr lang="en-US" sz="2700" i="1" dirty="0" smtClean="0"/>
              <a:t>()</a:t>
            </a:r>
            <a:r>
              <a:rPr lang="en-US" sz="2700" b="1" dirty="0" smtClean="0"/>
              <a:t> </a:t>
            </a:r>
            <a:endParaRPr lang="ru-RU" sz="27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Стили пера.</a:t>
            </a:r>
            <a:endParaRPr lang="ru-RU" dirty="0"/>
          </a:p>
        </p:txBody>
      </p:sp>
      <p:pic>
        <p:nvPicPr>
          <p:cNvPr id="2050" name="Picture 2" descr="D:\Kat\РАБОТА ИНСТИТУТ\ЧМВ-весна\fig8.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0"/>
            <a:ext cx="8586233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Стили оформления концов линий и углов.</a:t>
            </a:r>
            <a:endParaRPr lang="ru-RU" dirty="0"/>
          </a:p>
        </p:txBody>
      </p:sp>
      <p:pic>
        <p:nvPicPr>
          <p:cNvPr id="3074" name="Picture 2" descr="D:\Kat\РАБОТА ИНСТИТУТ\ЧМВ-весна\fig8.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83" y="1600200"/>
            <a:ext cx="8777213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Стили кисти.</a:t>
            </a:r>
            <a:endParaRPr lang="ru-RU" dirty="0"/>
          </a:p>
        </p:txBody>
      </p:sp>
      <p:pic>
        <p:nvPicPr>
          <p:cNvPr id="4098" name="Picture 2" descr="D:\Kat\РАБОТА ИНСТИТУТ\ЧМВ-весна\fig8.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763418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at\РАБОТА ИНСТИТУТ\ЧМВ-весна\Untitled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2095" y="0"/>
            <a:ext cx="9248187" cy="6858000"/>
          </a:xfrm>
          <a:prstGeom prst="rect">
            <a:avLst/>
          </a:prstGeom>
          <a:noFill/>
        </p:spPr>
      </p:pic>
      <p:pic>
        <p:nvPicPr>
          <p:cNvPr id="5123" name="Picture 3" descr="D:\Kat\РАБОТА ИНСТИТУТ\ЧМВ-весна\Untitled-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7300" y="0"/>
            <a:ext cx="2806700" cy="18558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Kat\РАБОТА ИНСТИТУТ\ЧМВ-весна\Untitled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7934690" cy="4483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Kat\РАБОТА ИНСТИТУТ\ЧМВ-весна\Untitled-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94298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326</Words>
  <PresentationFormat>Экран (4:3)</PresentationFormat>
  <Paragraphs>81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Office Theme</vt:lpstr>
      <vt:lpstr>Человеко-машинное взаимодействие</vt:lpstr>
      <vt:lpstr>2D графика. QPainter</vt:lpstr>
      <vt:lpstr>Методы класса QPainter, для рисования геометрических фигур</vt:lpstr>
      <vt:lpstr>Стили пера.</vt:lpstr>
      <vt:lpstr>Стили оформления концов линий и углов.</vt:lpstr>
      <vt:lpstr>Стили кисти.</vt:lpstr>
      <vt:lpstr>Слайд 7</vt:lpstr>
      <vt:lpstr>Слайд 8</vt:lpstr>
      <vt:lpstr>Слайд 9</vt:lpstr>
      <vt:lpstr>Параметры системы координат</vt:lpstr>
      <vt:lpstr>Слайд 11</vt:lpstr>
      <vt:lpstr>Слайд 12</vt:lpstr>
      <vt:lpstr>2D графика. QCanvas</vt:lpstr>
      <vt:lpstr> Программирование графики с помощью Graphics View Framework </vt:lpstr>
      <vt:lpstr>QGraphicsScene</vt:lpstr>
      <vt:lpstr>QGraphicsScene</vt:lpstr>
      <vt:lpstr>QGraphicsScene</vt:lpstr>
      <vt:lpstr>QGraphicsScene</vt:lpstr>
      <vt:lpstr>QGraphicsScene</vt:lpstr>
      <vt:lpstr>QGraphicsScene</vt:lpstr>
      <vt:lpstr>QGraphicsScene</vt:lpstr>
      <vt:lpstr>QGraphicsScene</vt:lpstr>
      <vt:lpstr>QGraphicsScene</vt:lpstr>
      <vt:lpstr>QGraphicsScene</vt:lpstr>
      <vt:lpstr>QGraphicsScene</vt:lpstr>
      <vt:lpstr>QGraphicsScene</vt:lpstr>
      <vt:lpstr>Игра «Лабиринт» Game_Scene.h</vt:lpstr>
      <vt:lpstr>Игра «Лабиринт» mainwindow.cpp</vt:lpstr>
      <vt:lpstr>Игра «Лабиринт»</vt:lpstr>
      <vt:lpstr>Игра «Лабиринт» Game_Scene.cpp   конструктор</vt:lpstr>
      <vt:lpstr>Игра «Лабиринт» Game_Scene.cpp   конструктор</vt:lpstr>
      <vt:lpstr>Слайд 32</vt:lpstr>
      <vt:lpstr>Игра «Лабиринт» Game_Scene.cpp   makeWalls() </vt:lpstr>
      <vt:lpstr>Игра «Лабиринт» Game_Scene.cpp   keyPressEvent() </vt:lpstr>
      <vt:lpstr>Игра «Лабиринт» Game_Scene.cpp   keyPressEvent() </vt:lpstr>
      <vt:lpstr>Игра «Лабиринт» Game_Scene.cpp   itemCollidesWith() </vt:lpstr>
      <vt:lpstr>Игра «Лабиринт»   Game_Scene.cpp DogGo() </vt:lpstr>
      <vt:lpstr>Игра «Лабиринт»   Game_Scene.cpp DogGo()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http://habrahabr.ru/post/132674/</dc:title>
  <cp:lastModifiedBy>Домовой</cp:lastModifiedBy>
  <cp:revision>36</cp:revision>
  <dcterms:modified xsi:type="dcterms:W3CDTF">2015-04-17T12:14:24Z</dcterms:modified>
</cp:coreProperties>
</file>