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303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0C1E6-9914-402D-8262-796B98CB9D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947A963-7D92-4D39-ADEE-865185331286}">
      <dgm:prSet phldrT="[Текст]"/>
      <dgm:spPr/>
      <dgm:t>
        <a:bodyPr/>
        <a:lstStyle/>
        <a:p>
          <a:r>
            <a:rPr lang="ru-RU" dirty="0" smtClean="0"/>
            <a:t>Цель</a:t>
          </a:r>
          <a:endParaRPr lang="ru-RU" dirty="0"/>
        </a:p>
      </dgm:t>
    </dgm:pt>
    <dgm:pt modelId="{4EDD24BF-5253-4E07-BE9C-F47A643DFBD1}" type="parTrans" cxnId="{4F1C88AC-7A02-4662-B398-9CA50DC77ADB}">
      <dgm:prSet/>
      <dgm:spPr/>
      <dgm:t>
        <a:bodyPr/>
        <a:lstStyle/>
        <a:p>
          <a:endParaRPr lang="ru-RU"/>
        </a:p>
      </dgm:t>
    </dgm:pt>
    <dgm:pt modelId="{765B2C1D-6ABB-4EAC-A9A2-701D1C7B72F1}" type="sibTrans" cxnId="{4F1C88AC-7A02-4662-B398-9CA50DC77ADB}">
      <dgm:prSet/>
      <dgm:spPr/>
      <dgm:t>
        <a:bodyPr/>
        <a:lstStyle/>
        <a:p>
          <a:endParaRPr lang="ru-RU"/>
        </a:p>
      </dgm:t>
    </dgm:pt>
    <dgm:pt modelId="{C14FB259-DBE2-451A-92EB-7F1D8AABFE51}">
      <dgm:prSet phldrT="[Текст]"/>
      <dgm:spPr/>
      <dgm:t>
        <a:bodyPr/>
        <a:lstStyle/>
        <a:p>
          <a:r>
            <a:rPr lang="ru-RU" dirty="0" smtClean="0"/>
            <a:t>подцель</a:t>
          </a:r>
          <a:endParaRPr lang="ru-RU" dirty="0"/>
        </a:p>
      </dgm:t>
    </dgm:pt>
    <dgm:pt modelId="{FE70ED43-CBC3-46C0-9FDA-7D43CD08D56D}" type="parTrans" cxnId="{0EA37107-E4AB-476E-B889-9F56BCCC0F25}">
      <dgm:prSet/>
      <dgm:spPr/>
      <dgm:t>
        <a:bodyPr/>
        <a:lstStyle/>
        <a:p>
          <a:endParaRPr lang="ru-RU"/>
        </a:p>
      </dgm:t>
    </dgm:pt>
    <dgm:pt modelId="{22376EB1-54D5-42EA-81F4-3DB2DBDC403C}" type="sibTrans" cxnId="{0EA37107-E4AB-476E-B889-9F56BCCC0F25}">
      <dgm:prSet/>
      <dgm:spPr/>
      <dgm:t>
        <a:bodyPr/>
        <a:lstStyle/>
        <a:p>
          <a:endParaRPr lang="ru-RU"/>
        </a:p>
      </dgm:t>
    </dgm:pt>
    <dgm:pt modelId="{9E04EF61-194D-4373-BB13-E21B07EF0C66}">
      <dgm:prSet phldrT="[Текст]"/>
      <dgm:spPr/>
      <dgm:t>
        <a:bodyPr/>
        <a:lstStyle/>
        <a:p>
          <a:r>
            <a:rPr lang="ru-RU" dirty="0" smtClean="0"/>
            <a:t>метод</a:t>
          </a:r>
          <a:endParaRPr lang="ru-RU" dirty="0"/>
        </a:p>
      </dgm:t>
    </dgm:pt>
    <dgm:pt modelId="{796F4BBB-3B14-442D-A457-4748BB438A68}" type="parTrans" cxnId="{D774B6EC-5E82-433E-8BCE-0CBF743F6BC2}">
      <dgm:prSet/>
      <dgm:spPr/>
      <dgm:t>
        <a:bodyPr/>
        <a:lstStyle/>
        <a:p>
          <a:endParaRPr lang="ru-RU"/>
        </a:p>
      </dgm:t>
    </dgm:pt>
    <dgm:pt modelId="{9EE5F6EE-D174-4B8D-8E81-72EC323D9D34}" type="sibTrans" cxnId="{D774B6EC-5E82-433E-8BCE-0CBF743F6BC2}">
      <dgm:prSet/>
      <dgm:spPr/>
      <dgm:t>
        <a:bodyPr/>
        <a:lstStyle/>
        <a:p>
          <a:endParaRPr lang="ru-RU"/>
        </a:p>
      </dgm:t>
    </dgm:pt>
    <dgm:pt modelId="{972852DF-8DB0-4DC5-9599-9127DC553525}">
      <dgm:prSet phldrT="[Текст]"/>
      <dgm:spPr/>
      <dgm:t>
        <a:bodyPr/>
        <a:lstStyle/>
        <a:p>
          <a:r>
            <a:rPr lang="ru-RU" dirty="0" smtClean="0"/>
            <a:t>метод</a:t>
          </a:r>
          <a:endParaRPr lang="ru-RU" dirty="0"/>
        </a:p>
      </dgm:t>
    </dgm:pt>
    <dgm:pt modelId="{5BE356EA-8EE6-442B-8F6E-5C9931C4457E}" type="parTrans" cxnId="{834DFFE8-F5C2-44B1-8A97-C7970F39AAB0}">
      <dgm:prSet/>
      <dgm:spPr/>
      <dgm:t>
        <a:bodyPr/>
        <a:lstStyle/>
        <a:p>
          <a:endParaRPr lang="ru-RU"/>
        </a:p>
      </dgm:t>
    </dgm:pt>
    <dgm:pt modelId="{03E7F5E2-4ABD-471D-BC13-73BCAA8DE36F}" type="sibTrans" cxnId="{834DFFE8-F5C2-44B1-8A97-C7970F39AAB0}">
      <dgm:prSet/>
      <dgm:spPr/>
      <dgm:t>
        <a:bodyPr/>
        <a:lstStyle/>
        <a:p>
          <a:endParaRPr lang="ru-RU"/>
        </a:p>
      </dgm:t>
    </dgm:pt>
    <dgm:pt modelId="{C8017B9F-351A-4A31-97EB-ADE6FD3F2DC6}">
      <dgm:prSet phldrT="[Текст]"/>
      <dgm:spPr/>
      <dgm:t>
        <a:bodyPr/>
        <a:lstStyle/>
        <a:p>
          <a:r>
            <a:rPr lang="ru-RU" dirty="0" smtClean="0"/>
            <a:t>подцель</a:t>
          </a:r>
          <a:endParaRPr lang="ru-RU" dirty="0"/>
        </a:p>
      </dgm:t>
    </dgm:pt>
    <dgm:pt modelId="{14037252-7B56-4C95-9BC1-BC07A5F6E941}" type="parTrans" cxnId="{67C817AD-9930-401F-950A-19C065AF9913}">
      <dgm:prSet/>
      <dgm:spPr/>
      <dgm:t>
        <a:bodyPr/>
        <a:lstStyle/>
        <a:p>
          <a:endParaRPr lang="ru-RU"/>
        </a:p>
      </dgm:t>
    </dgm:pt>
    <dgm:pt modelId="{6965CEA3-30EF-4BC4-948B-3813E5F9777A}" type="sibTrans" cxnId="{67C817AD-9930-401F-950A-19C065AF9913}">
      <dgm:prSet/>
      <dgm:spPr/>
      <dgm:t>
        <a:bodyPr/>
        <a:lstStyle/>
        <a:p>
          <a:endParaRPr lang="ru-RU"/>
        </a:p>
      </dgm:t>
    </dgm:pt>
    <dgm:pt modelId="{34A1D733-93C3-4526-979B-FB29D5DA37A3}">
      <dgm:prSet phldrT="[Текст]"/>
      <dgm:spPr/>
      <dgm:t>
        <a:bodyPr/>
        <a:lstStyle/>
        <a:p>
          <a:r>
            <a:rPr lang="ru-RU" dirty="0" smtClean="0"/>
            <a:t>метод</a:t>
          </a:r>
          <a:endParaRPr lang="ru-RU" dirty="0"/>
        </a:p>
      </dgm:t>
    </dgm:pt>
    <dgm:pt modelId="{1143E439-78EA-4D4C-A722-6C94245F82BC}" type="parTrans" cxnId="{FC1DD512-E6C8-4508-9E2E-4A58CD7F9478}">
      <dgm:prSet/>
      <dgm:spPr/>
      <dgm:t>
        <a:bodyPr/>
        <a:lstStyle/>
        <a:p>
          <a:endParaRPr lang="ru-RU"/>
        </a:p>
      </dgm:t>
    </dgm:pt>
    <dgm:pt modelId="{85261117-1038-442C-B400-B6D32FA5645B}" type="sibTrans" cxnId="{FC1DD512-E6C8-4508-9E2E-4A58CD7F9478}">
      <dgm:prSet/>
      <dgm:spPr/>
      <dgm:t>
        <a:bodyPr/>
        <a:lstStyle/>
        <a:p>
          <a:endParaRPr lang="ru-RU"/>
        </a:p>
      </dgm:t>
    </dgm:pt>
    <dgm:pt modelId="{84531988-11B0-461A-916F-E7D88098E0CD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691E1D4C-6261-4D5E-A9BC-36CE62759CE8}" type="parTrans" cxnId="{EFC4801E-F73D-4641-A1D1-C3B7DC1FCD07}">
      <dgm:prSet/>
      <dgm:spPr/>
      <dgm:t>
        <a:bodyPr/>
        <a:lstStyle/>
        <a:p>
          <a:endParaRPr lang="ru-RU"/>
        </a:p>
      </dgm:t>
    </dgm:pt>
    <dgm:pt modelId="{D29CE472-28AF-4630-A250-06A740D6E74D}" type="sibTrans" cxnId="{EFC4801E-F73D-4641-A1D1-C3B7DC1FCD07}">
      <dgm:prSet/>
      <dgm:spPr/>
      <dgm:t>
        <a:bodyPr/>
        <a:lstStyle/>
        <a:p>
          <a:endParaRPr lang="ru-RU"/>
        </a:p>
      </dgm:t>
    </dgm:pt>
    <dgm:pt modelId="{50B8F4FD-DDD8-45E8-BC60-A1DE1390E2B3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6391AB70-D29F-41FA-A2C3-DAEE6E5B019D}" type="parTrans" cxnId="{FCAC4D92-E549-4034-A78E-B7E8B5A24402}">
      <dgm:prSet/>
      <dgm:spPr/>
      <dgm:t>
        <a:bodyPr/>
        <a:lstStyle/>
        <a:p>
          <a:endParaRPr lang="ru-RU"/>
        </a:p>
      </dgm:t>
    </dgm:pt>
    <dgm:pt modelId="{CE9835CE-642E-409F-BF50-496CFAECA6D5}" type="sibTrans" cxnId="{FCAC4D92-E549-4034-A78E-B7E8B5A24402}">
      <dgm:prSet/>
      <dgm:spPr/>
      <dgm:t>
        <a:bodyPr/>
        <a:lstStyle/>
        <a:p>
          <a:endParaRPr lang="ru-RU"/>
        </a:p>
      </dgm:t>
    </dgm:pt>
    <dgm:pt modelId="{27F5710C-2BD9-4E1C-8846-927213896B5E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D9EEA547-1FE7-4F98-B08C-5F35A293693F}" type="parTrans" cxnId="{4487D309-6AE9-4914-BC49-9DA937B27CA2}">
      <dgm:prSet/>
      <dgm:spPr/>
      <dgm:t>
        <a:bodyPr/>
        <a:lstStyle/>
        <a:p>
          <a:endParaRPr lang="ru-RU"/>
        </a:p>
      </dgm:t>
    </dgm:pt>
    <dgm:pt modelId="{A057116C-AE82-4EAA-A4FB-593C46AC834B}" type="sibTrans" cxnId="{4487D309-6AE9-4914-BC49-9DA937B27CA2}">
      <dgm:prSet/>
      <dgm:spPr/>
      <dgm:t>
        <a:bodyPr/>
        <a:lstStyle/>
        <a:p>
          <a:endParaRPr lang="ru-RU"/>
        </a:p>
      </dgm:t>
    </dgm:pt>
    <dgm:pt modelId="{871AE608-50D3-4343-89D2-DE0E19E7CAFA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9B2437A9-7D68-48BE-9662-F02B94F67B1A}" type="parTrans" cxnId="{BD61FEC1-F4D6-478E-BD07-A48209BA1072}">
      <dgm:prSet/>
      <dgm:spPr/>
      <dgm:t>
        <a:bodyPr/>
        <a:lstStyle/>
        <a:p>
          <a:endParaRPr lang="ru-RU"/>
        </a:p>
      </dgm:t>
    </dgm:pt>
    <dgm:pt modelId="{48F3D20B-CE39-4027-BE6D-77434853F966}" type="sibTrans" cxnId="{BD61FEC1-F4D6-478E-BD07-A48209BA1072}">
      <dgm:prSet/>
      <dgm:spPr/>
      <dgm:t>
        <a:bodyPr/>
        <a:lstStyle/>
        <a:p>
          <a:endParaRPr lang="ru-RU"/>
        </a:p>
      </dgm:t>
    </dgm:pt>
    <dgm:pt modelId="{E6398793-5D6A-4A6F-877E-53144FFEEA1F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F5844FDD-8142-40FF-83FA-2EADA2A58EB7}" type="parTrans" cxnId="{06DE76C6-D544-47C3-BF49-3B1949F63159}">
      <dgm:prSet/>
      <dgm:spPr/>
      <dgm:t>
        <a:bodyPr/>
        <a:lstStyle/>
        <a:p>
          <a:endParaRPr lang="ru-RU"/>
        </a:p>
      </dgm:t>
    </dgm:pt>
    <dgm:pt modelId="{14BA45C6-351C-4ED3-A047-BF6BA82DA3E9}" type="sibTrans" cxnId="{06DE76C6-D544-47C3-BF49-3B1949F63159}">
      <dgm:prSet/>
      <dgm:spPr/>
      <dgm:t>
        <a:bodyPr/>
        <a:lstStyle/>
        <a:p>
          <a:endParaRPr lang="ru-RU"/>
        </a:p>
      </dgm:t>
    </dgm:pt>
    <dgm:pt modelId="{61642797-2221-4157-8E22-C475F4DAE24E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F4B71A78-444A-4851-9DA9-151EE08255AF}" type="parTrans" cxnId="{5B1851A1-DBD1-4205-A55B-9674F12F22D3}">
      <dgm:prSet/>
      <dgm:spPr/>
      <dgm:t>
        <a:bodyPr/>
        <a:lstStyle/>
        <a:p>
          <a:endParaRPr lang="ru-RU"/>
        </a:p>
      </dgm:t>
    </dgm:pt>
    <dgm:pt modelId="{B7656576-90AB-4BB3-B873-BE3D0620B8FB}" type="sibTrans" cxnId="{5B1851A1-DBD1-4205-A55B-9674F12F22D3}">
      <dgm:prSet/>
      <dgm:spPr/>
      <dgm:t>
        <a:bodyPr/>
        <a:lstStyle/>
        <a:p>
          <a:endParaRPr lang="ru-RU"/>
        </a:p>
      </dgm:t>
    </dgm:pt>
    <dgm:pt modelId="{89DD0E5A-37E0-45EE-A089-168B75A1064E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DC473EE6-0B0F-43E4-B12C-20B45BFC2AEF}" type="parTrans" cxnId="{A0D340A2-B530-48A4-9E3D-0028C1A0E7EB}">
      <dgm:prSet/>
      <dgm:spPr/>
      <dgm:t>
        <a:bodyPr/>
        <a:lstStyle/>
        <a:p>
          <a:endParaRPr lang="ru-RU"/>
        </a:p>
      </dgm:t>
    </dgm:pt>
    <dgm:pt modelId="{5B824846-5218-49E7-BA3F-242CEB7C9C04}" type="sibTrans" cxnId="{A0D340A2-B530-48A4-9E3D-0028C1A0E7EB}">
      <dgm:prSet/>
      <dgm:spPr/>
      <dgm:t>
        <a:bodyPr/>
        <a:lstStyle/>
        <a:p>
          <a:endParaRPr lang="ru-RU"/>
        </a:p>
      </dgm:t>
    </dgm:pt>
    <dgm:pt modelId="{7DD3D44E-0D12-4C84-B38B-66240EFE6F88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C51A0C11-BAE4-4F0C-95A8-5F0919FAC4F3}" type="parTrans" cxnId="{12539EFD-3D49-48E1-B8E6-23F6FC02B486}">
      <dgm:prSet/>
      <dgm:spPr/>
      <dgm:t>
        <a:bodyPr/>
        <a:lstStyle/>
        <a:p>
          <a:endParaRPr lang="ru-RU"/>
        </a:p>
      </dgm:t>
    </dgm:pt>
    <dgm:pt modelId="{0B6F5E15-ADBB-4066-A6F1-B548E73C1CA0}" type="sibTrans" cxnId="{12539EFD-3D49-48E1-B8E6-23F6FC02B486}">
      <dgm:prSet/>
      <dgm:spPr/>
      <dgm:t>
        <a:bodyPr/>
        <a:lstStyle/>
        <a:p>
          <a:endParaRPr lang="ru-RU"/>
        </a:p>
      </dgm:t>
    </dgm:pt>
    <dgm:pt modelId="{E8DD362D-4D05-4351-AE5F-7FD9EAEFC0E6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C145DEFA-8001-41B1-8A60-68E18F132AD0}" type="parTrans" cxnId="{8DE37927-4931-45B9-A49F-4C29BB4464FE}">
      <dgm:prSet/>
      <dgm:spPr/>
      <dgm:t>
        <a:bodyPr/>
        <a:lstStyle/>
        <a:p>
          <a:endParaRPr lang="ru-RU"/>
        </a:p>
      </dgm:t>
    </dgm:pt>
    <dgm:pt modelId="{799694C2-5B5C-4403-A26A-97E77E38CDE8}" type="sibTrans" cxnId="{8DE37927-4931-45B9-A49F-4C29BB4464FE}">
      <dgm:prSet/>
      <dgm:spPr/>
      <dgm:t>
        <a:bodyPr/>
        <a:lstStyle/>
        <a:p>
          <a:endParaRPr lang="ru-RU"/>
        </a:p>
      </dgm:t>
    </dgm:pt>
    <dgm:pt modelId="{83CCC62E-5F58-4A6D-B1D2-2877E341D4B5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6B78762A-07CD-4564-B005-BE549DDE7B38}" type="parTrans" cxnId="{807A79B3-5735-4625-A999-3098F77CF7CB}">
      <dgm:prSet/>
      <dgm:spPr/>
      <dgm:t>
        <a:bodyPr/>
        <a:lstStyle/>
        <a:p>
          <a:endParaRPr lang="ru-RU"/>
        </a:p>
      </dgm:t>
    </dgm:pt>
    <dgm:pt modelId="{BECCD028-D03A-411C-83C4-49A29D4EF124}" type="sibTrans" cxnId="{807A79B3-5735-4625-A999-3098F77CF7CB}">
      <dgm:prSet/>
      <dgm:spPr/>
      <dgm:t>
        <a:bodyPr/>
        <a:lstStyle/>
        <a:p>
          <a:endParaRPr lang="ru-RU"/>
        </a:p>
      </dgm:t>
    </dgm:pt>
    <dgm:pt modelId="{7AB81607-D283-43C9-92F6-B5197314E68E}" type="pres">
      <dgm:prSet presAssocID="{EF50C1E6-9914-402D-8262-796B98CB9D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7DEEA1-6621-4DF8-8304-B72FAA177319}" type="pres">
      <dgm:prSet presAssocID="{F947A963-7D92-4D39-ADEE-865185331286}" presName="hierRoot1" presStyleCnt="0"/>
      <dgm:spPr/>
    </dgm:pt>
    <dgm:pt modelId="{0933CC2C-AC51-4F50-A30D-290B20F13D3F}" type="pres">
      <dgm:prSet presAssocID="{F947A963-7D92-4D39-ADEE-865185331286}" presName="composite" presStyleCnt="0"/>
      <dgm:spPr/>
    </dgm:pt>
    <dgm:pt modelId="{C10A096D-EC09-438D-93FB-746F312D9BEB}" type="pres">
      <dgm:prSet presAssocID="{F947A963-7D92-4D39-ADEE-865185331286}" presName="background" presStyleLbl="node0" presStyleIdx="0" presStyleCnt="1"/>
      <dgm:spPr/>
    </dgm:pt>
    <dgm:pt modelId="{4AD24B05-E06C-4399-B5FF-B34B873C1E85}" type="pres">
      <dgm:prSet presAssocID="{F947A963-7D92-4D39-ADEE-865185331286}" presName="text" presStyleLbl="fgAcc0" presStyleIdx="0" presStyleCnt="1">
        <dgm:presLayoutVars>
          <dgm:chPref val="3"/>
        </dgm:presLayoutVars>
      </dgm:prSet>
      <dgm:spPr/>
    </dgm:pt>
    <dgm:pt modelId="{0130B23A-8388-47C1-ABF2-88A3BB50850A}" type="pres">
      <dgm:prSet presAssocID="{F947A963-7D92-4D39-ADEE-865185331286}" presName="hierChild2" presStyleCnt="0"/>
      <dgm:spPr/>
    </dgm:pt>
    <dgm:pt modelId="{4AF84A43-48D5-4F5D-9862-0ED91E0485A7}" type="pres">
      <dgm:prSet presAssocID="{FE70ED43-CBC3-46C0-9FDA-7D43CD08D56D}" presName="Name10" presStyleLbl="parChTrans1D2" presStyleIdx="0" presStyleCnt="2"/>
      <dgm:spPr/>
    </dgm:pt>
    <dgm:pt modelId="{AD536B58-1814-4471-BAAD-EE200BED5111}" type="pres">
      <dgm:prSet presAssocID="{C14FB259-DBE2-451A-92EB-7F1D8AABFE51}" presName="hierRoot2" presStyleCnt="0"/>
      <dgm:spPr/>
    </dgm:pt>
    <dgm:pt modelId="{D129D9CF-8386-43A6-9E68-6BDE59FDF32F}" type="pres">
      <dgm:prSet presAssocID="{C14FB259-DBE2-451A-92EB-7F1D8AABFE51}" presName="composite2" presStyleCnt="0"/>
      <dgm:spPr/>
    </dgm:pt>
    <dgm:pt modelId="{2008FAE5-9F23-4DC5-9233-EC0E9EBF7454}" type="pres">
      <dgm:prSet presAssocID="{C14FB259-DBE2-451A-92EB-7F1D8AABFE51}" presName="background2" presStyleLbl="node2" presStyleIdx="0" presStyleCnt="2"/>
      <dgm:spPr/>
    </dgm:pt>
    <dgm:pt modelId="{5E1575BB-6426-4ED5-9E2C-5543CE56FE3B}" type="pres">
      <dgm:prSet presAssocID="{C14FB259-DBE2-451A-92EB-7F1D8AABFE5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8D4B15-365B-4D47-8654-5EFDD085800A}" type="pres">
      <dgm:prSet presAssocID="{C14FB259-DBE2-451A-92EB-7F1D8AABFE51}" presName="hierChild3" presStyleCnt="0"/>
      <dgm:spPr/>
    </dgm:pt>
    <dgm:pt modelId="{F041A052-5BF5-4D52-B8DE-5B7DE2E9AB0E}" type="pres">
      <dgm:prSet presAssocID="{796F4BBB-3B14-442D-A457-4748BB438A68}" presName="Name17" presStyleLbl="parChTrans1D3" presStyleIdx="0" presStyleCnt="3"/>
      <dgm:spPr/>
    </dgm:pt>
    <dgm:pt modelId="{748B9771-4D4C-4EC7-911A-FE69AD18F34D}" type="pres">
      <dgm:prSet presAssocID="{9E04EF61-194D-4373-BB13-E21B07EF0C66}" presName="hierRoot3" presStyleCnt="0"/>
      <dgm:spPr/>
    </dgm:pt>
    <dgm:pt modelId="{ECEBC8A1-E70E-40B6-AF0B-FEFAC69D29DF}" type="pres">
      <dgm:prSet presAssocID="{9E04EF61-194D-4373-BB13-E21B07EF0C66}" presName="composite3" presStyleCnt="0"/>
      <dgm:spPr/>
    </dgm:pt>
    <dgm:pt modelId="{F3FD58C1-DE1E-46E4-9E39-2CD03245151C}" type="pres">
      <dgm:prSet presAssocID="{9E04EF61-194D-4373-BB13-E21B07EF0C66}" presName="background3" presStyleLbl="node3" presStyleIdx="0" presStyleCnt="3"/>
      <dgm:spPr/>
    </dgm:pt>
    <dgm:pt modelId="{FA9A3E3C-B207-4F15-BB6D-E0D4B788BF42}" type="pres">
      <dgm:prSet presAssocID="{9E04EF61-194D-4373-BB13-E21B07EF0C66}" presName="text3" presStyleLbl="fgAcc3" presStyleIdx="0" presStyleCnt="3">
        <dgm:presLayoutVars>
          <dgm:chPref val="3"/>
        </dgm:presLayoutVars>
      </dgm:prSet>
      <dgm:spPr/>
    </dgm:pt>
    <dgm:pt modelId="{4A437785-BBC9-473F-97C3-F0B9749097D3}" type="pres">
      <dgm:prSet presAssocID="{9E04EF61-194D-4373-BB13-E21B07EF0C66}" presName="hierChild4" presStyleCnt="0"/>
      <dgm:spPr/>
    </dgm:pt>
    <dgm:pt modelId="{F0C59048-7467-4BBA-A211-4F31168C5CBD}" type="pres">
      <dgm:prSet presAssocID="{691E1D4C-6261-4D5E-A9BC-36CE62759CE8}" presName="Name23" presStyleLbl="parChTrans1D4" presStyleIdx="0" presStyleCnt="10"/>
      <dgm:spPr/>
    </dgm:pt>
    <dgm:pt modelId="{0A3DA710-4748-461E-B9CA-295FD78FD979}" type="pres">
      <dgm:prSet presAssocID="{84531988-11B0-461A-916F-E7D88098E0CD}" presName="hierRoot4" presStyleCnt="0"/>
      <dgm:spPr/>
    </dgm:pt>
    <dgm:pt modelId="{F6085B8E-B9E1-4AED-B250-A9F6B3B0DA6D}" type="pres">
      <dgm:prSet presAssocID="{84531988-11B0-461A-916F-E7D88098E0CD}" presName="composite4" presStyleCnt="0"/>
      <dgm:spPr/>
    </dgm:pt>
    <dgm:pt modelId="{22222D06-0331-40C8-A51A-F7CE23B21FD8}" type="pres">
      <dgm:prSet presAssocID="{84531988-11B0-461A-916F-E7D88098E0CD}" presName="background4" presStyleLbl="node4" presStyleIdx="0" presStyleCnt="10"/>
      <dgm:spPr/>
    </dgm:pt>
    <dgm:pt modelId="{17288525-AE33-4708-AC6D-5605A7C5F5CD}" type="pres">
      <dgm:prSet presAssocID="{84531988-11B0-461A-916F-E7D88098E0CD}" presName="text4" presStyleLbl="fgAcc4" presStyleIdx="0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4E160C2-EC8E-4FC5-83B5-2220835999BB}" type="pres">
      <dgm:prSet presAssocID="{84531988-11B0-461A-916F-E7D88098E0CD}" presName="hierChild5" presStyleCnt="0"/>
      <dgm:spPr/>
    </dgm:pt>
    <dgm:pt modelId="{73846ABA-6A95-43D3-A751-13585C7E5862}" type="pres">
      <dgm:prSet presAssocID="{6391AB70-D29F-41FA-A2C3-DAEE6E5B019D}" presName="Name23" presStyleLbl="parChTrans1D4" presStyleIdx="1" presStyleCnt="10"/>
      <dgm:spPr/>
    </dgm:pt>
    <dgm:pt modelId="{77396C98-FF6B-4F02-8239-B5CDABB2D2EA}" type="pres">
      <dgm:prSet presAssocID="{50B8F4FD-DDD8-45E8-BC60-A1DE1390E2B3}" presName="hierRoot4" presStyleCnt="0"/>
      <dgm:spPr/>
    </dgm:pt>
    <dgm:pt modelId="{865C8F7F-7F9A-4754-B217-94CE91D05F41}" type="pres">
      <dgm:prSet presAssocID="{50B8F4FD-DDD8-45E8-BC60-A1DE1390E2B3}" presName="composite4" presStyleCnt="0"/>
      <dgm:spPr/>
    </dgm:pt>
    <dgm:pt modelId="{50946DC5-C776-4019-B2F2-7B8856FF6778}" type="pres">
      <dgm:prSet presAssocID="{50B8F4FD-DDD8-45E8-BC60-A1DE1390E2B3}" presName="background4" presStyleLbl="node4" presStyleIdx="1" presStyleCnt="10"/>
      <dgm:spPr/>
    </dgm:pt>
    <dgm:pt modelId="{B88DD7FC-3BCF-4055-89ED-C2636EDC3399}" type="pres">
      <dgm:prSet presAssocID="{50B8F4FD-DDD8-45E8-BC60-A1DE1390E2B3}" presName="text4" presStyleLbl="fgAcc4" presStyleIdx="1" presStyleCnt="10">
        <dgm:presLayoutVars>
          <dgm:chPref val="3"/>
        </dgm:presLayoutVars>
      </dgm:prSet>
      <dgm:spPr/>
    </dgm:pt>
    <dgm:pt modelId="{25F6C9B3-9892-49A4-946A-BE6ECC280CF2}" type="pres">
      <dgm:prSet presAssocID="{50B8F4FD-DDD8-45E8-BC60-A1DE1390E2B3}" presName="hierChild5" presStyleCnt="0"/>
      <dgm:spPr/>
    </dgm:pt>
    <dgm:pt modelId="{0FC1D1A7-E96F-4B1E-B035-3152A9A945B1}" type="pres">
      <dgm:prSet presAssocID="{C51A0C11-BAE4-4F0C-95A8-5F0919FAC4F3}" presName="Name23" presStyleLbl="parChTrans1D4" presStyleIdx="2" presStyleCnt="10"/>
      <dgm:spPr/>
    </dgm:pt>
    <dgm:pt modelId="{0298A414-C8B6-4B2C-B7FC-C27C0EBCF25E}" type="pres">
      <dgm:prSet presAssocID="{7DD3D44E-0D12-4C84-B38B-66240EFE6F88}" presName="hierRoot4" presStyleCnt="0"/>
      <dgm:spPr/>
    </dgm:pt>
    <dgm:pt modelId="{D19BC562-629F-4144-BDB8-06EFC488EA12}" type="pres">
      <dgm:prSet presAssocID="{7DD3D44E-0D12-4C84-B38B-66240EFE6F88}" presName="composite4" presStyleCnt="0"/>
      <dgm:spPr/>
    </dgm:pt>
    <dgm:pt modelId="{E062B05D-AACB-4698-9B04-2BD4F9E602F1}" type="pres">
      <dgm:prSet presAssocID="{7DD3D44E-0D12-4C84-B38B-66240EFE6F88}" presName="background4" presStyleLbl="node4" presStyleIdx="2" presStyleCnt="10"/>
      <dgm:spPr/>
    </dgm:pt>
    <dgm:pt modelId="{0459194F-3A6F-44B2-952A-2C48A858A4F4}" type="pres">
      <dgm:prSet presAssocID="{7DD3D44E-0D12-4C84-B38B-66240EFE6F88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237306-5857-434D-AB92-158CD67B353D}" type="pres">
      <dgm:prSet presAssocID="{7DD3D44E-0D12-4C84-B38B-66240EFE6F88}" presName="hierChild5" presStyleCnt="0"/>
      <dgm:spPr/>
    </dgm:pt>
    <dgm:pt modelId="{EC4260CA-0F9C-4EAB-B050-016693AB60D5}" type="pres">
      <dgm:prSet presAssocID="{5BE356EA-8EE6-442B-8F6E-5C9931C4457E}" presName="Name17" presStyleLbl="parChTrans1D3" presStyleIdx="1" presStyleCnt="3"/>
      <dgm:spPr/>
    </dgm:pt>
    <dgm:pt modelId="{B32AFC45-EB3C-459F-B390-5331A7F90A5B}" type="pres">
      <dgm:prSet presAssocID="{972852DF-8DB0-4DC5-9599-9127DC553525}" presName="hierRoot3" presStyleCnt="0"/>
      <dgm:spPr/>
    </dgm:pt>
    <dgm:pt modelId="{8D139534-FFAB-4A5B-BA26-A73AC837B1FD}" type="pres">
      <dgm:prSet presAssocID="{972852DF-8DB0-4DC5-9599-9127DC553525}" presName="composite3" presStyleCnt="0"/>
      <dgm:spPr/>
    </dgm:pt>
    <dgm:pt modelId="{C34E8B79-23CC-436D-9F12-6DCD9F161D1C}" type="pres">
      <dgm:prSet presAssocID="{972852DF-8DB0-4DC5-9599-9127DC553525}" presName="background3" presStyleLbl="node3" presStyleIdx="1" presStyleCnt="3"/>
      <dgm:spPr/>
    </dgm:pt>
    <dgm:pt modelId="{92D01155-3EE1-40B3-BFF6-2413F940FC5D}" type="pres">
      <dgm:prSet presAssocID="{972852DF-8DB0-4DC5-9599-9127DC55352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797A5B-6A44-4E8C-8100-279B677E6E62}" type="pres">
      <dgm:prSet presAssocID="{972852DF-8DB0-4DC5-9599-9127DC553525}" presName="hierChild4" presStyleCnt="0"/>
      <dgm:spPr/>
    </dgm:pt>
    <dgm:pt modelId="{B2FB6507-C876-4A98-BC02-F54B07673FC5}" type="pres">
      <dgm:prSet presAssocID="{D9EEA547-1FE7-4F98-B08C-5F35A293693F}" presName="Name23" presStyleLbl="parChTrans1D4" presStyleIdx="3" presStyleCnt="10"/>
      <dgm:spPr/>
    </dgm:pt>
    <dgm:pt modelId="{B3D64546-D3C6-444D-8E57-109FEED2D336}" type="pres">
      <dgm:prSet presAssocID="{27F5710C-2BD9-4E1C-8846-927213896B5E}" presName="hierRoot4" presStyleCnt="0"/>
      <dgm:spPr/>
    </dgm:pt>
    <dgm:pt modelId="{BA6C1625-F5C7-4D99-90B9-B1B1B326E26B}" type="pres">
      <dgm:prSet presAssocID="{27F5710C-2BD9-4E1C-8846-927213896B5E}" presName="composite4" presStyleCnt="0"/>
      <dgm:spPr/>
    </dgm:pt>
    <dgm:pt modelId="{4C32ED3D-E8CD-4A62-AC2E-13E500AB231E}" type="pres">
      <dgm:prSet presAssocID="{27F5710C-2BD9-4E1C-8846-927213896B5E}" presName="background4" presStyleLbl="node4" presStyleIdx="3" presStyleCnt="10"/>
      <dgm:spPr/>
    </dgm:pt>
    <dgm:pt modelId="{5D5B3586-FABF-44DF-A6E2-FD1C8878E964}" type="pres">
      <dgm:prSet presAssocID="{27F5710C-2BD9-4E1C-8846-927213896B5E}" presName="text4" presStyleLbl="fgAcc4" presStyleIdx="3" presStyleCnt="10">
        <dgm:presLayoutVars>
          <dgm:chPref val="3"/>
        </dgm:presLayoutVars>
      </dgm:prSet>
      <dgm:spPr/>
    </dgm:pt>
    <dgm:pt modelId="{F51B1C04-EE9B-4D89-9BC6-AA3192F3988C}" type="pres">
      <dgm:prSet presAssocID="{27F5710C-2BD9-4E1C-8846-927213896B5E}" presName="hierChild5" presStyleCnt="0"/>
      <dgm:spPr/>
    </dgm:pt>
    <dgm:pt modelId="{5F2C695D-497B-4FE6-96CB-C903A129E331}" type="pres">
      <dgm:prSet presAssocID="{6B78762A-07CD-4564-B005-BE549DDE7B38}" presName="Name23" presStyleLbl="parChTrans1D4" presStyleIdx="4" presStyleCnt="10"/>
      <dgm:spPr/>
    </dgm:pt>
    <dgm:pt modelId="{D38481BC-DCAB-483A-BD81-37C997280292}" type="pres">
      <dgm:prSet presAssocID="{83CCC62E-5F58-4A6D-B1D2-2877E341D4B5}" presName="hierRoot4" presStyleCnt="0"/>
      <dgm:spPr/>
    </dgm:pt>
    <dgm:pt modelId="{56C8B254-D934-407F-947A-E43112FABFC2}" type="pres">
      <dgm:prSet presAssocID="{83CCC62E-5F58-4A6D-B1D2-2877E341D4B5}" presName="composite4" presStyleCnt="0"/>
      <dgm:spPr/>
    </dgm:pt>
    <dgm:pt modelId="{A1AD3B94-B685-4A5C-A44D-4B37B96CED8C}" type="pres">
      <dgm:prSet presAssocID="{83CCC62E-5F58-4A6D-B1D2-2877E341D4B5}" presName="background4" presStyleLbl="node4" presStyleIdx="4" presStyleCnt="10"/>
      <dgm:spPr/>
    </dgm:pt>
    <dgm:pt modelId="{449108D3-0DD3-450B-8010-C0B1F431EED6}" type="pres">
      <dgm:prSet presAssocID="{83CCC62E-5F58-4A6D-B1D2-2877E341D4B5}" presName="text4" presStyleLbl="fgAcc4" presStyleIdx="4" presStyleCnt="10">
        <dgm:presLayoutVars>
          <dgm:chPref val="3"/>
        </dgm:presLayoutVars>
      </dgm:prSet>
      <dgm:spPr/>
    </dgm:pt>
    <dgm:pt modelId="{45419E88-EDCB-4CB4-AC6D-7A56F1ACFAA7}" type="pres">
      <dgm:prSet presAssocID="{83CCC62E-5F58-4A6D-B1D2-2877E341D4B5}" presName="hierChild5" presStyleCnt="0"/>
      <dgm:spPr/>
    </dgm:pt>
    <dgm:pt modelId="{8A0E3976-B4AC-4A27-B29A-B6BCF8E5E5D8}" type="pres">
      <dgm:prSet presAssocID="{C145DEFA-8001-41B1-8A60-68E18F132AD0}" presName="Name23" presStyleLbl="parChTrans1D4" presStyleIdx="5" presStyleCnt="10"/>
      <dgm:spPr/>
    </dgm:pt>
    <dgm:pt modelId="{14D279C8-0EBA-4C84-BCDC-7E27103E44AA}" type="pres">
      <dgm:prSet presAssocID="{E8DD362D-4D05-4351-AE5F-7FD9EAEFC0E6}" presName="hierRoot4" presStyleCnt="0"/>
      <dgm:spPr/>
    </dgm:pt>
    <dgm:pt modelId="{9550074F-6C4B-48EB-86E8-3E8B3A162829}" type="pres">
      <dgm:prSet presAssocID="{E8DD362D-4D05-4351-AE5F-7FD9EAEFC0E6}" presName="composite4" presStyleCnt="0"/>
      <dgm:spPr/>
    </dgm:pt>
    <dgm:pt modelId="{B97BCB5F-A813-4B5B-8C9E-D4950573D4F6}" type="pres">
      <dgm:prSet presAssocID="{E8DD362D-4D05-4351-AE5F-7FD9EAEFC0E6}" presName="background4" presStyleLbl="node4" presStyleIdx="5" presStyleCnt="10"/>
      <dgm:spPr/>
    </dgm:pt>
    <dgm:pt modelId="{F9875DF6-5CA0-4C16-93FF-D2DBC7B8DDE9}" type="pres">
      <dgm:prSet presAssocID="{E8DD362D-4D05-4351-AE5F-7FD9EAEFC0E6}" presName="text4" presStyleLbl="fgAcc4" presStyleIdx="5" presStyleCnt="10">
        <dgm:presLayoutVars>
          <dgm:chPref val="3"/>
        </dgm:presLayoutVars>
      </dgm:prSet>
      <dgm:spPr/>
    </dgm:pt>
    <dgm:pt modelId="{0B0BDBBA-FF15-4470-8A42-786747664834}" type="pres">
      <dgm:prSet presAssocID="{E8DD362D-4D05-4351-AE5F-7FD9EAEFC0E6}" presName="hierChild5" presStyleCnt="0"/>
      <dgm:spPr/>
    </dgm:pt>
    <dgm:pt modelId="{5623531E-7EAF-4EA3-8223-9C8C1010248E}" type="pres">
      <dgm:prSet presAssocID="{9B2437A9-7D68-48BE-9662-F02B94F67B1A}" presName="Name23" presStyleLbl="parChTrans1D4" presStyleIdx="6" presStyleCnt="10"/>
      <dgm:spPr/>
    </dgm:pt>
    <dgm:pt modelId="{BD2C3BA8-E9FA-4C96-AA32-9A3DD5F13CFF}" type="pres">
      <dgm:prSet presAssocID="{871AE608-50D3-4343-89D2-DE0E19E7CAFA}" presName="hierRoot4" presStyleCnt="0"/>
      <dgm:spPr/>
    </dgm:pt>
    <dgm:pt modelId="{A2CC14EF-BD14-4933-BF45-CB1EBB55DA56}" type="pres">
      <dgm:prSet presAssocID="{871AE608-50D3-4343-89D2-DE0E19E7CAFA}" presName="composite4" presStyleCnt="0"/>
      <dgm:spPr/>
    </dgm:pt>
    <dgm:pt modelId="{42930F74-DCE2-444A-BC58-3373160C3769}" type="pres">
      <dgm:prSet presAssocID="{871AE608-50D3-4343-89D2-DE0E19E7CAFA}" presName="background4" presStyleLbl="node4" presStyleIdx="6" presStyleCnt="10"/>
      <dgm:spPr/>
    </dgm:pt>
    <dgm:pt modelId="{D2E078AC-1E85-4DC7-8ECC-E204BE2F4867}" type="pres">
      <dgm:prSet presAssocID="{871AE608-50D3-4343-89D2-DE0E19E7CAFA}" presName="text4" presStyleLbl="fgAcc4" presStyleIdx="6" presStyleCnt="10">
        <dgm:presLayoutVars>
          <dgm:chPref val="3"/>
        </dgm:presLayoutVars>
      </dgm:prSet>
      <dgm:spPr/>
    </dgm:pt>
    <dgm:pt modelId="{150D77D9-BAE6-4A7D-9C9C-E956E64898B1}" type="pres">
      <dgm:prSet presAssocID="{871AE608-50D3-4343-89D2-DE0E19E7CAFA}" presName="hierChild5" presStyleCnt="0"/>
      <dgm:spPr/>
    </dgm:pt>
    <dgm:pt modelId="{8EB5741A-F0AF-4DB8-B0EA-2126EF313966}" type="pres">
      <dgm:prSet presAssocID="{DC473EE6-0B0F-43E4-B12C-20B45BFC2AEF}" presName="Name23" presStyleLbl="parChTrans1D4" presStyleIdx="7" presStyleCnt="10"/>
      <dgm:spPr/>
    </dgm:pt>
    <dgm:pt modelId="{3066D8D6-B67E-4F64-95BF-B516A6640EBB}" type="pres">
      <dgm:prSet presAssocID="{89DD0E5A-37E0-45EE-A089-168B75A1064E}" presName="hierRoot4" presStyleCnt="0"/>
      <dgm:spPr/>
    </dgm:pt>
    <dgm:pt modelId="{13820BB7-4DA8-4455-9F80-499AE2184905}" type="pres">
      <dgm:prSet presAssocID="{89DD0E5A-37E0-45EE-A089-168B75A1064E}" presName="composite4" presStyleCnt="0"/>
      <dgm:spPr/>
    </dgm:pt>
    <dgm:pt modelId="{5C2326A8-189B-47CD-8865-B4EFA8AD4CFD}" type="pres">
      <dgm:prSet presAssocID="{89DD0E5A-37E0-45EE-A089-168B75A1064E}" presName="background4" presStyleLbl="node4" presStyleIdx="7" presStyleCnt="10"/>
      <dgm:spPr/>
    </dgm:pt>
    <dgm:pt modelId="{2C1B9E1D-0771-49B4-A536-CD389C8CE902}" type="pres">
      <dgm:prSet presAssocID="{89DD0E5A-37E0-45EE-A089-168B75A1064E}" presName="text4" presStyleLbl="fgAcc4" presStyleIdx="7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CE0E79-4380-4AF0-84BE-730FEADDFE35}" type="pres">
      <dgm:prSet presAssocID="{89DD0E5A-37E0-45EE-A089-168B75A1064E}" presName="hierChild5" presStyleCnt="0"/>
      <dgm:spPr/>
    </dgm:pt>
    <dgm:pt modelId="{32F5C5C6-B92D-4A4C-9DB7-A729717DC8A0}" type="pres">
      <dgm:prSet presAssocID="{14037252-7B56-4C95-9BC1-BC07A5F6E941}" presName="Name10" presStyleLbl="parChTrans1D2" presStyleIdx="1" presStyleCnt="2"/>
      <dgm:spPr/>
    </dgm:pt>
    <dgm:pt modelId="{B1C5C820-9A3C-45BB-81C4-02B21844EF1C}" type="pres">
      <dgm:prSet presAssocID="{C8017B9F-351A-4A31-97EB-ADE6FD3F2DC6}" presName="hierRoot2" presStyleCnt="0"/>
      <dgm:spPr/>
    </dgm:pt>
    <dgm:pt modelId="{3B9635FB-4A22-440E-B07D-9F6EDF538050}" type="pres">
      <dgm:prSet presAssocID="{C8017B9F-351A-4A31-97EB-ADE6FD3F2DC6}" presName="composite2" presStyleCnt="0"/>
      <dgm:spPr/>
    </dgm:pt>
    <dgm:pt modelId="{36053A09-C901-4F58-B77B-8F3DDC7D94D0}" type="pres">
      <dgm:prSet presAssocID="{C8017B9F-351A-4A31-97EB-ADE6FD3F2DC6}" presName="background2" presStyleLbl="node2" presStyleIdx="1" presStyleCnt="2"/>
      <dgm:spPr/>
    </dgm:pt>
    <dgm:pt modelId="{45FDB13F-C107-439B-BF38-A307694F81FE}" type="pres">
      <dgm:prSet presAssocID="{C8017B9F-351A-4A31-97EB-ADE6FD3F2DC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4D5221-CAD5-4668-AED3-46D844B97149}" type="pres">
      <dgm:prSet presAssocID="{C8017B9F-351A-4A31-97EB-ADE6FD3F2DC6}" presName="hierChild3" presStyleCnt="0"/>
      <dgm:spPr/>
    </dgm:pt>
    <dgm:pt modelId="{F0F5AC3B-A80F-4AEB-9909-F58FAF465C2B}" type="pres">
      <dgm:prSet presAssocID="{1143E439-78EA-4D4C-A722-6C94245F82BC}" presName="Name17" presStyleLbl="parChTrans1D3" presStyleIdx="2" presStyleCnt="3"/>
      <dgm:spPr/>
    </dgm:pt>
    <dgm:pt modelId="{FF47D343-4518-4F0C-BC2D-787F743BE12F}" type="pres">
      <dgm:prSet presAssocID="{34A1D733-93C3-4526-979B-FB29D5DA37A3}" presName="hierRoot3" presStyleCnt="0"/>
      <dgm:spPr/>
    </dgm:pt>
    <dgm:pt modelId="{2FF85A55-9B12-457F-95AE-42B9AE2E35EF}" type="pres">
      <dgm:prSet presAssocID="{34A1D733-93C3-4526-979B-FB29D5DA37A3}" presName="composite3" presStyleCnt="0"/>
      <dgm:spPr/>
    </dgm:pt>
    <dgm:pt modelId="{57221E24-13D9-4022-9738-D0065F038938}" type="pres">
      <dgm:prSet presAssocID="{34A1D733-93C3-4526-979B-FB29D5DA37A3}" presName="background3" presStyleLbl="node3" presStyleIdx="2" presStyleCnt="3"/>
      <dgm:spPr/>
    </dgm:pt>
    <dgm:pt modelId="{3C1D5146-5145-45D1-A194-F293923F2324}" type="pres">
      <dgm:prSet presAssocID="{34A1D733-93C3-4526-979B-FB29D5DA37A3}" presName="text3" presStyleLbl="fgAcc3" presStyleIdx="2" presStyleCnt="3">
        <dgm:presLayoutVars>
          <dgm:chPref val="3"/>
        </dgm:presLayoutVars>
      </dgm:prSet>
      <dgm:spPr/>
    </dgm:pt>
    <dgm:pt modelId="{20465F3F-B9A8-4031-9384-2AD77A518827}" type="pres">
      <dgm:prSet presAssocID="{34A1D733-93C3-4526-979B-FB29D5DA37A3}" presName="hierChild4" presStyleCnt="0"/>
      <dgm:spPr/>
    </dgm:pt>
    <dgm:pt modelId="{EB813E80-5C69-4AF7-89D6-462EEA7A7900}" type="pres">
      <dgm:prSet presAssocID="{F5844FDD-8142-40FF-83FA-2EADA2A58EB7}" presName="Name23" presStyleLbl="parChTrans1D4" presStyleIdx="8" presStyleCnt="10"/>
      <dgm:spPr/>
    </dgm:pt>
    <dgm:pt modelId="{57C2D340-3E14-4561-9DB2-3F1FF8F5ECAA}" type="pres">
      <dgm:prSet presAssocID="{E6398793-5D6A-4A6F-877E-53144FFEEA1F}" presName="hierRoot4" presStyleCnt="0"/>
      <dgm:spPr/>
    </dgm:pt>
    <dgm:pt modelId="{49DDF75B-AB8A-4D38-A851-B6FADF006AE6}" type="pres">
      <dgm:prSet presAssocID="{E6398793-5D6A-4A6F-877E-53144FFEEA1F}" presName="composite4" presStyleCnt="0"/>
      <dgm:spPr/>
    </dgm:pt>
    <dgm:pt modelId="{71894DC6-EB3A-4C8E-8FBA-482338AD703A}" type="pres">
      <dgm:prSet presAssocID="{E6398793-5D6A-4A6F-877E-53144FFEEA1F}" presName="background4" presStyleLbl="node4" presStyleIdx="8" presStyleCnt="10"/>
      <dgm:spPr/>
    </dgm:pt>
    <dgm:pt modelId="{6770FF2B-90A0-413D-AE35-1A559E00B943}" type="pres">
      <dgm:prSet presAssocID="{E6398793-5D6A-4A6F-877E-53144FFEEA1F}" presName="text4" presStyleLbl="fgAcc4" presStyleIdx="8" presStyleCnt="10">
        <dgm:presLayoutVars>
          <dgm:chPref val="3"/>
        </dgm:presLayoutVars>
      </dgm:prSet>
      <dgm:spPr/>
    </dgm:pt>
    <dgm:pt modelId="{9ECD5CCD-E581-4F6A-8BAF-3D5F04B4A386}" type="pres">
      <dgm:prSet presAssocID="{E6398793-5D6A-4A6F-877E-53144FFEEA1F}" presName="hierChild5" presStyleCnt="0"/>
      <dgm:spPr/>
    </dgm:pt>
    <dgm:pt modelId="{CA22D107-9402-4BAB-AC53-342BBB245847}" type="pres">
      <dgm:prSet presAssocID="{F4B71A78-444A-4851-9DA9-151EE08255AF}" presName="Name23" presStyleLbl="parChTrans1D4" presStyleIdx="9" presStyleCnt="10"/>
      <dgm:spPr/>
    </dgm:pt>
    <dgm:pt modelId="{C8265C85-AF0E-4F84-8D0E-BBB204110A14}" type="pres">
      <dgm:prSet presAssocID="{61642797-2221-4157-8E22-C475F4DAE24E}" presName="hierRoot4" presStyleCnt="0"/>
      <dgm:spPr/>
    </dgm:pt>
    <dgm:pt modelId="{D94E04A0-1798-4F47-B554-AAC7DAD218CB}" type="pres">
      <dgm:prSet presAssocID="{61642797-2221-4157-8E22-C475F4DAE24E}" presName="composite4" presStyleCnt="0"/>
      <dgm:spPr/>
    </dgm:pt>
    <dgm:pt modelId="{D3868CDB-329A-4A87-9B93-4D68DAC4EE89}" type="pres">
      <dgm:prSet presAssocID="{61642797-2221-4157-8E22-C475F4DAE24E}" presName="background4" presStyleLbl="node4" presStyleIdx="9" presStyleCnt="10"/>
      <dgm:spPr/>
    </dgm:pt>
    <dgm:pt modelId="{DF75404E-D9BE-4AAA-A884-E40868C99698}" type="pres">
      <dgm:prSet presAssocID="{61642797-2221-4157-8E22-C475F4DAE24E}" presName="text4" presStyleLbl="fgAcc4" presStyleIdx="9" presStyleCnt="10">
        <dgm:presLayoutVars>
          <dgm:chPref val="3"/>
        </dgm:presLayoutVars>
      </dgm:prSet>
      <dgm:spPr/>
    </dgm:pt>
    <dgm:pt modelId="{FE987E0F-26FA-458E-8546-0B5C9E13B882}" type="pres">
      <dgm:prSet presAssocID="{61642797-2221-4157-8E22-C475F4DAE24E}" presName="hierChild5" presStyleCnt="0"/>
      <dgm:spPr/>
    </dgm:pt>
  </dgm:ptLst>
  <dgm:cxnLst>
    <dgm:cxn modelId="{A34A4EA5-FBA2-4F9F-9BCB-26E99122FAE2}" type="presOf" srcId="{89DD0E5A-37E0-45EE-A089-168B75A1064E}" destId="{2C1B9E1D-0771-49B4-A536-CD389C8CE902}" srcOrd="0" destOrd="0" presId="urn:microsoft.com/office/officeart/2005/8/layout/hierarchy1"/>
    <dgm:cxn modelId="{BD61FEC1-F4D6-478E-BD07-A48209BA1072}" srcId="{972852DF-8DB0-4DC5-9599-9127DC553525}" destId="{871AE608-50D3-4343-89D2-DE0E19E7CAFA}" srcOrd="3" destOrd="0" parTransId="{9B2437A9-7D68-48BE-9662-F02B94F67B1A}" sibTransId="{48F3D20B-CE39-4027-BE6D-77434853F966}"/>
    <dgm:cxn modelId="{67C817AD-9930-401F-950A-19C065AF9913}" srcId="{F947A963-7D92-4D39-ADEE-865185331286}" destId="{C8017B9F-351A-4A31-97EB-ADE6FD3F2DC6}" srcOrd="1" destOrd="0" parTransId="{14037252-7B56-4C95-9BC1-BC07A5F6E941}" sibTransId="{6965CEA3-30EF-4BC4-948B-3813E5F9777A}"/>
    <dgm:cxn modelId="{10400418-73F6-41A9-802A-73A4BC3F84D5}" type="presOf" srcId="{83CCC62E-5F58-4A6D-B1D2-2877E341D4B5}" destId="{449108D3-0DD3-450B-8010-C0B1F431EED6}" srcOrd="0" destOrd="0" presId="urn:microsoft.com/office/officeart/2005/8/layout/hierarchy1"/>
    <dgm:cxn modelId="{834DFFE8-F5C2-44B1-8A97-C7970F39AAB0}" srcId="{C14FB259-DBE2-451A-92EB-7F1D8AABFE51}" destId="{972852DF-8DB0-4DC5-9599-9127DC553525}" srcOrd="1" destOrd="0" parTransId="{5BE356EA-8EE6-442B-8F6E-5C9931C4457E}" sibTransId="{03E7F5E2-4ABD-471D-BC13-73BCAA8DE36F}"/>
    <dgm:cxn modelId="{4441E82F-7539-4CB1-AF20-4232D692353C}" type="presOf" srcId="{EF50C1E6-9914-402D-8262-796B98CB9DF5}" destId="{7AB81607-D283-43C9-92F6-B5197314E68E}" srcOrd="0" destOrd="0" presId="urn:microsoft.com/office/officeart/2005/8/layout/hierarchy1"/>
    <dgm:cxn modelId="{B39025E2-5E3B-415D-A222-6265AD4960BA}" type="presOf" srcId="{34A1D733-93C3-4526-979B-FB29D5DA37A3}" destId="{3C1D5146-5145-45D1-A194-F293923F2324}" srcOrd="0" destOrd="0" presId="urn:microsoft.com/office/officeart/2005/8/layout/hierarchy1"/>
    <dgm:cxn modelId="{FC1DD512-E6C8-4508-9E2E-4A58CD7F9478}" srcId="{C8017B9F-351A-4A31-97EB-ADE6FD3F2DC6}" destId="{34A1D733-93C3-4526-979B-FB29D5DA37A3}" srcOrd="0" destOrd="0" parTransId="{1143E439-78EA-4D4C-A722-6C94245F82BC}" sibTransId="{85261117-1038-442C-B400-B6D32FA5645B}"/>
    <dgm:cxn modelId="{BB0826E0-DE01-4D98-A9C4-61E8584F55AD}" type="presOf" srcId="{C51A0C11-BAE4-4F0C-95A8-5F0919FAC4F3}" destId="{0FC1D1A7-E96F-4B1E-B035-3152A9A945B1}" srcOrd="0" destOrd="0" presId="urn:microsoft.com/office/officeart/2005/8/layout/hierarchy1"/>
    <dgm:cxn modelId="{F8B39653-AA6F-4BE1-9CE9-339AEE48975C}" type="presOf" srcId="{DC473EE6-0B0F-43E4-B12C-20B45BFC2AEF}" destId="{8EB5741A-F0AF-4DB8-B0EA-2126EF313966}" srcOrd="0" destOrd="0" presId="urn:microsoft.com/office/officeart/2005/8/layout/hierarchy1"/>
    <dgm:cxn modelId="{4487D309-6AE9-4914-BC49-9DA937B27CA2}" srcId="{972852DF-8DB0-4DC5-9599-9127DC553525}" destId="{27F5710C-2BD9-4E1C-8846-927213896B5E}" srcOrd="0" destOrd="0" parTransId="{D9EEA547-1FE7-4F98-B08C-5F35A293693F}" sibTransId="{A057116C-AE82-4EAA-A4FB-593C46AC834B}"/>
    <dgm:cxn modelId="{AFF438F2-C2C1-4413-80CC-3D6C9E1F9E8A}" type="presOf" srcId="{84531988-11B0-461A-916F-E7D88098E0CD}" destId="{17288525-AE33-4708-AC6D-5605A7C5F5CD}" srcOrd="0" destOrd="0" presId="urn:microsoft.com/office/officeart/2005/8/layout/hierarchy1"/>
    <dgm:cxn modelId="{BA9E2308-DD7D-4F50-93FA-57CE8476527D}" type="presOf" srcId="{871AE608-50D3-4343-89D2-DE0E19E7CAFA}" destId="{D2E078AC-1E85-4DC7-8ECC-E204BE2F4867}" srcOrd="0" destOrd="0" presId="urn:microsoft.com/office/officeart/2005/8/layout/hierarchy1"/>
    <dgm:cxn modelId="{EFC4801E-F73D-4641-A1D1-C3B7DC1FCD07}" srcId="{9E04EF61-194D-4373-BB13-E21B07EF0C66}" destId="{84531988-11B0-461A-916F-E7D88098E0CD}" srcOrd="0" destOrd="0" parTransId="{691E1D4C-6261-4D5E-A9BC-36CE62759CE8}" sibTransId="{D29CE472-28AF-4630-A250-06A740D6E74D}"/>
    <dgm:cxn modelId="{F2D5E2FA-7232-43EF-A512-6D8903642AB6}" type="presOf" srcId="{27F5710C-2BD9-4E1C-8846-927213896B5E}" destId="{5D5B3586-FABF-44DF-A6E2-FD1C8878E964}" srcOrd="0" destOrd="0" presId="urn:microsoft.com/office/officeart/2005/8/layout/hierarchy1"/>
    <dgm:cxn modelId="{792BBBCC-249F-410F-B15E-024759B0AF3E}" type="presOf" srcId="{1143E439-78EA-4D4C-A722-6C94245F82BC}" destId="{F0F5AC3B-A80F-4AEB-9909-F58FAF465C2B}" srcOrd="0" destOrd="0" presId="urn:microsoft.com/office/officeart/2005/8/layout/hierarchy1"/>
    <dgm:cxn modelId="{C2E5338E-CF98-4F73-9471-DDAE84E67D2C}" type="presOf" srcId="{796F4BBB-3B14-442D-A457-4748BB438A68}" destId="{F041A052-5BF5-4D52-B8DE-5B7DE2E9AB0E}" srcOrd="0" destOrd="0" presId="urn:microsoft.com/office/officeart/2005/8/layout/hierarchy1"/>
    <dgm:cxn modelId="{2130CE46-54E2-469D-965D-FE859AF0FB18}" type="presOf" srcId="{C8017B9F-351A-4A31-97EB-ADE6FD3F2DC6}" destId="{45FDB13F-C107-439B-BF38-A307694F81FE}" srcOrd="0" destOrd="0" presId="urn:microsoft.com/office/officeart/2005/8/layout/hierarchy1"/>
    <dgm:cxn modelId="{A46885C6-E681-49D9-B771-5DBD52C414D0}" type="presOf" srcId="{972852DF-8DB0-4DC5-9599-9127DC553525}" destId="{92D01155-3EE1-40B3-BFF6-2413F940FC5D}" srcOrd="0" destOrd="0" presId="urn:microsoft.com/office/officeart/2005/8/layout/hierarchy1"/>
    <dgm:cxn modelId="{0EA37107-E4AB-476E-B889-9F56BCCC0F25}" srcId="{F947A963-7D92-4D39-ADEE-865185331286}" destId="{C14FB259-DBE2-451A-92EB-7F1D8AABFE51}" srcOrd="0" destOrd="0" parTransId="{FE70ED43-CBC3-46C0-9FDA-7D43CD08D56D}" sibTransId="{22376EB1-54D5-42EA-81F4-3DB2DBDC403C}"/>
    <dgm:cxn modelId="{FCAC4D92-E549-4034-A78E-B7E8B5A24402}" srcId="{9E04EF61-194D-4373-BB13-E21B07EF0C66}" destId="{50B8F4FD-DDD8-45E8-BC60-A1DE1390E2B3}" srcOrd="1" destOrd="0" parTransId="{6391AB70-D29F-41FA-A2C3-DAEE6E5B019D}" sibTransId="{CE9835CE-642E-409F-BF50-496CFAECA6D5}"/>
    <dgm:cxn modelId="{5B1851A1-DBD1-4205-A55B-9674F12F22D3}" srcId="{34A1D733-93C3-4526-979B-FB29D5DA37A3}" destId="{61642797-2221-4157-8E22-C475F4DAE24E}" srcOrd="1" destOrd="0" parTransId="{F4B71A78-444A-4851-9DA9-151EE08255AF}" sibTransId="{B7656576-90AB-4BB3-B873-BE3D0620B8FB}"/>
    <dgm:cxn modelId="{3056453C-743A-4C84-8FC6-4163FE7A9F16}" type="presOf" srcId="{6391AB70-D29F-41FA-A2C3-DAEE6E5B019D}" destId="{73846ABA-6A95-43D3-A751-13585C7E5862}" srcOrd="0" destOrd="0" presId="urn:microsoft.com/office/officeart/2005/8/layout/hierarchy1"/>
    <dgm:cxn modelId="{05D4C7AD-47EC-447B-8DCB-8DE1F05F426C}" type="presOf" srcId="{C14FB259-DBE2-451A-92EB-7F1D8AABFE51}" destId="{5E1575BB-6426-4ED5-9E2C-5543CE56FE3B}" srcOrd="0" destOrd="0" presId="urn:microsoft.com/office/officeart/2005/8/layout/hierarchy1"/>
    <dgm:cxn modelId="{2D187DE5-13DD-4086-9D54-A4AAFB5E9122}" type="presOf" srcId="{9E04EF61-194D-4373-BB13-E21B07EF0C66}" destId="{FA9A3E3C-B207-4F15-BB6D-E0D4B788BF42}" srcOrd="0" destOrd="0" presId="urn:microsoft.com/office/officeart/2005/8/layout/hierarchy1"/>
    <dgm:cxn modelId="{EECFBBF0-B2EC-4721-81E7-EA5FC3700FD7}" type="presOf" srcId="{691E1D4C-6261-4D5E-A9BC-36CE62759CE8}" destId="{F0C59048-7467-4BBA-A211-4F31168C5CBD}" srcOrd="0" destOrd="0" presId="urn:microsoft.com/office/officeart/2005/8/layout/hierarchy1"/>
    <dgm:cxn modelId="{0D5CEF84-601B-42A8-849D-FA3A9C2BF995}" type="presOf" srcId="{F5844FDD-8142-40FF-83FA-2EADA2A58EB7}" destId="{EB813E80-5C69-4AF7-89D6-462EEA7A7900}" srcOrd="0" destOrd="0" presId="urn:microsoft.com/office/officeart/2005/8/layout/hierarchy1"/>
    <dgm:cxn modelId="{7F080C2F-5C6F-4AF0-9AE5-BAF2F5A42888}" type="presOf" srcId="{E8DD362D-4D05-4351-AE5F-7FD9EAEFC0E6}" destId="{F9875DF6-5CA0-4C16-93FF-D2DBC7B8DDE9}" srcOrd="0" destOrd="0" presId="urn:microsoft.com/office/officeart/2005/8/layout/hierarchy1"/>
    <dgm:cxn modelId="{FE98027A-919A-4620-80EA-06C2E312E131}" type="presOf" srcId="{14037252-7B56-4C95-9BC1-BC07A5F6E941}" destId="{32F5C5C6-B92D-4A4C-9DB7-A729717DC8A0}" srcOrd="0" destOrd="0" presId="urn:microsoft.com/office/officeart/2005/8/layout/hierarchy1"/>
    <dgm:cxn modelId="{8DE37927-4931-45B9-A49F-4C29BB4464FE}" srcId="{972852DF-8DB0-4DC5-9599-9127DC553525}" destId="{E8DD362D-4D05-4351-AE5F-7FD9EAEFC0E6}" srcOrd="2" destOrd="0" parTransId="{C145DEFA-8001-41B1-8A60-68E18F132AD0}" sibTransId="{799694C2-5B5C-4403-A26A-97E77E38CDE8}"/>
    <dgm:cxn modelId="{402DFC74-7AAD-4E5A-B1ED-4AC7DB0AFFFB}" type="presOf" srcId="{D9EEA547-1FE7-4F98-B08C-5F35A293693F}" destId="{B2FB6507-C876-4A98-BC02-F54B07673FC5}" srcOrd="0" destOrd="0" presId="urn:microsoft.com/office/officeart/2005/8/layout/hierarchy1"/>
    <dgm:cxn modelId="{1FF91269-4685-4567-B741-ECE2E745BABF}" type="presOf" srcId="{5BE356EA-8EE6-442B-8F6E-5C9931C4457E}" destId="{EC4260CA-0F9C-4EAB-B050-016693AB60D5}" srcOrd="0" destOrd="0" presId="urn:microsoft.com/office/officeart/2005/8/layout/hierarchy1"/>
    <dgm:cxn modelId="{175175BA-402D-49ED-B1C9-822CF5E1AD71}" type="presOf" srcId="{6B78762A-07CD-4564-B005-BE549DDE7B38}" destId="{5F2C695D-497B-4FE6-96CB-C903A129E331}" srcOrd="0" destOrd="0" presId="urn:microsoft.com/office/officeart/2005/8/layout/hierarchy1"/>
    <dgm:cxn modelId="{06DE76C6-D544-47C3-BF49-3B1949F63159}" srcId="{34A1D733-93C3-4526-979B-FB29D5DA37A3}" destId="{E6398793-5D6A-4A6F-877E-53144FFEEA1F}" srcOrd="0" destOrd="0" parTransId="{F5844FDD-8142-40FF-83FA-2EADA2A58EB7}" sibTransId="{14BA45C6-351C-4ED3-A047-BF6BA82DA3E9}"/>
    <dgm:cxn modelId="{62BA079D-53D1-4727-82DD-00E7D2396CBB}" type="presOf" srcId="{50B8F4FD-DDD8-45E8-BC60-A1DE1390E2B3}" destId="{B88DD7FC-3BCF-4055-89ED-C2636EDC3399}" srcOrd="0" destOrd="0" presId="urn:microsoft.com/office/officeart/2005/8/layout/hierarchy1"/>
    <dgm:cxn modelId="{D774B6EC-5E82-433E-8BCE-0CBF743F6BC2}" srcId="{C14FB259-DBE2-451A-92EB-7F1D8AABFE51}" destId="{9E04EF61-194D-4373-BB13-E21B07EF0C66}" srcOrd="0" destOrd="0" parTransId="{796F4BBB-3B14-442D-A457-4748BB438A68}" sibTransId="{9EE5F6EE-D174-4B8D-8E81-72EC323D9D34}"/>
    <dgm:cxn modelId="{12539EFD-3D49-48E1-B8E6-23F6FC02B486}" srcId="{9E04EF61-194D-4373-BB13-E21B07EF0C66}" destId="{7DD3D44E-0D12-4C84-B38B-66240EFE6F88}" srcOrd="2" destOrd="0" parTransId="{C51A0C11-BAE4-4F0C-95A8-5F0919FAC4F3}" sibTransId="{0B6F5E15-ADBB-4066-A6F1-B548E73C1CA0}"/>
    <dgm:cxn modelId="{7F7375B5-8CB9-4B36-8146-A6C7A247A442}" type="presOf" srcId="{9B2437A9-7D68-48BE-9662-F02B94F67B1A}" destId="{5623531E-7EAF-4EA3-8223-9C8C1010248E}" srcOrd="0" destOrd="0" presId="urn:microsoft.com/office/officeart/2005/8/layout/hierarchy1"/>
    <dgm:cxn modelId="{923C3635-0494-482F-8876-590FE0929A33}" type="presOf" srcId="{F4B71A78-444A-4851-9DA9-151EE08255AF}" destId="{CA22D107-9402-4BAB-AC53-342BBB245847}" srcOrd="0" destOrd="0" presId="urn:microsoft.com/office/officeart/2005/8/layout/hierarchy1"/>
    <dgm:cxn modelId="{9D1A18D8-4F64-4C3D-9F63-2050B8510183}" type="presOf" srcId="{61642797-2221-4157-8E22-C475F4DAE24E}" destId="{DF75404E-D9BE-4AAA-A884-E40868C99698}" srcOrd="0" destOrd="0" presId="urn:microsoft.com/office/officeart/2005/8/layout/hierarchy1"/>
    <dgm:cxn modelId="{325856C9-EAB8-4D12-B9DA-256CCF7AB48A}" type="presOf" srcId="{FE70ED43-CBC3-46C0-9FDA-7D43CD08D56D}" destId="{4AF84A43-48D5-4F5D-9862-0ED91E0485A7}" srcOrd="0" destOrd="0" presId="urn:microsoft.com/office/officeart/2005/8/layout/hierarchy1"/>
    <dgm:cxn modelId="{C2F7FCE8-DE3C-4B0A-9F85-07B7CB7CB809}" type="presOf" srcId="{C145DEFA-8001-41B1-8A60-68E18F132AD0}" destId="{8A0E3976-B4AC-4A27-B29A-B6BCF8E5E5D8}" srcOrd="0" destOrd="0" presId="urn:microsoft.com/office/officeart/2005/8/layout/hierarchy1"/>
    <dgm:cxn modelId="{B9C35C03-747E-44E4-AB1B-984280DF8B10}" type="presOf" srcId="{7DD3D44E-0D12-4C84-B38B-66240EFE6F88}" destId="{0459194F-3A6F-44B2-952A-2C48A858A4F4}" srcOrd="0" destOrd="0" presId="urn:microsoft.com/office/officeart/2005/8/layout/hierarchy1"/>
    <dgm:cxn modelId="{A0D340A2-B530-48A4-9E3D-0028C1A0E7EB}" srcId="{972852DF-8DB0-4DC5-9599-9127DC553525}" destId="{89DD0E5A-37E0-45EE-A089-168B75A1064E}" srcOrd="4" destOrd="0" parTransId="{DC473EE6-0B0F-43E4-B12C-20B45BFC2AEF}" sibTransId="{5B824846-5218-49E7-BA3F-242CEB7C9C04}"/>
    <dgm:cxn modelId="{635328C5-4B26-4E91-AFC8-DC3BB96D9D7E}" type="presOf" srcId="{E6398793-5D6A-4A6F-877E-53144FFEEA1F}" destId="{6770FF2B-90A0-413D-AE35-1A559E00B943}" srcOrd="0" destOrd="0" presId="urn:microsoft.com/office/officeart/2005/8/layout/hierarchy1"/>
    <dgm:cxn modelId="{4F1C88AC-7A02-4662-B398-9CA50DC77ADB}" srcId="{EF50C1E6-9914-402D-8262-796B98CB9DF5}" destId="{F947A963-7D92-4D39-ADEE-865185331286}" srcOrd="0" destOrd="0" parTransId="{4EDD24BF-5253-4E07-BE9C-F47A643DFBD1}" sibTransId="{765B2C1D-6ABB-4EAC-A9A2-701D1C7B72F1}"/>
    <dgm:cxn modelId="{807A79B3-5735-4625-A999-3098F77CF7CB}" srcId="{972852DF-8DB0-4DC5-9599-9127DC553525}" destId="{83CCC62E-5F58-4A6D-B1D2-2877E341D4B5}" srcOrd="1" destOrd="0" parTransId="{6B78762A-07CD-4564-B005-BE549DDE7B38}" sibTransId="{BECCD028-D03A-411C-83C4-49A29D4EF124}"/>
    <dgm:cxn modelId="{A1EA3CBB-FB2A-4395-AA0E-997E9FB7944B}" type="presOf" srcId="{F947A963-7D92-4D39-ADEE-865185331286}" destId="{4AD24B05-E06C-4399-B5FF-B34B873C1E85}" srcOrd="0" destOrd="0" presId="urn:microsoft.com/office/officeart/2005/8/layout/hierarchy1"/>
    <dgm:cxn modelId="{4E3C3E95-0975-47BB-AC21-EEBC1A4742BF}" type="presParOf" srcId="{7AB81607-D283-43C9-92F6-B5197314E68E}" destId="{FD7DEEA1-6621-4DF8-8304-B72FAA177319}" srcOrd="0" destOrd="0" presId="urn:microsoft.com/office/officeart/2005/8/layout/hierarchy1"/>
    <dgm:cxn modelId="{827D3CBF-22DB-4BFC-A77D-110096B7FE2F}" type="presParOf" srcId="{FD7DEEA1-6621-4DF8-8304-B72FAA177319}" destId="{0933CC2C-AC51-4F50-A30D-290B20F13D3F}" srcOrd="0" destOrd="0" presId="urn:microsoft.com/office/officeart/2005/8/layout/hierarchy1"/>
    <dgm:cxn modelId="{C8492872-9E13-4D52-9663-EBFF641EDF9A}" type="presParOf" srcId="{0933CC2C-AC51-4F50-A30D-290B20F13D3F}" destId="{C10A096D-EC09-438D-93FB-746F312D9BEB}" srcOrd="0" destOrd="0" presId="urn:microsoft.com/office/officeart/2005/8/layout/hierarchy1"/>
    <dgm:cxn modelId="{B96AF981-1E91-4804-BF2B-0E5885BC40E5}" type="presParOf" srcId="{0933CC2C-AC51-4F50-A30D-290B20F13D3F}" destId="{4AD24B05-E06C-4399-B5FF-B34B873C1E85}" srcOrd="1" destOrd="0" presId="urn:microsoft.com/office/officeart/2005/8/layout/hierarchy1"/>
    <dgm:cxn modelId="{16F6AE92-8E49-466A-8AD5-61054A12033E}" type="presParOf" srcId="{FD7DEEA1-6621-4DF8-8304-B72FAA177319}" destId="{0130B23A-8388-47C1-ABF2-88A3BB50850A}" srcOrd="1" destOrd="0" presId="urn:microsoft.com/office/officeart/2005/8/layout/hierarchy1"/>
    <dgm:cxn modelId="{31A78F3F-EAEF-4E3F-89D0-C4F39848A560}" type="presParOf" srcId="{0130B23A-8388-47C1-ABF2-88A3BB50850A}" destId="{4AF84A43-48D5-4F5D-9862-0ED91E0485A7}" srcOrd="0" destOrd="0" presId="urn:microsoft.com/office/officeart/2005/8/layout/hierarchy1"/>
    <dgm:cxn modelId="{9348781B-5662-4265-B63B-2D10AFA27C9E}" type="presParOf" srcId="{0130B23A-8388-47C1-ABF2-88A3BB50850A}" destId="{AD536B58-1814-4471-BAAD-EE200BED5111}" srcOrd="1" destOrd="0" presId="urn:microsoft.com/office/officeart/2005/8/layout/hierarchy1"/>
    <dgm:cxn modelId="{386E511E-AA12-4452-B60A-48867E13621D}" type="presParOf" srcId="{AD536B58-1814-4471-BAAD-EE200BED5111}" destId="{D129D9CF-8386-43A6-9E68-6BDE59FDF32F}" srcOrd="0" destOrd="0" presId="urn:microsoft.com/office/officeart/2005/8/layout/hierarchy1"/>
    <dgm:cxn modelId="{3BA3B52D-0132-435C-B6D6-DFC12247510C}" type="presParOf" srcId="{D129D9CF-8386-43A6-9E68-6BDE59FDF32F}" destId="{2008FAE5-9F23-4DC5-9233-EC0E9EBF7454}" srcOrd="0" destOrd="0" presId="urn:microsoft.com/office/officeart/2005/8/layout/hierarchy1"/>
    <dgm:cxn modelId="{91621ED3-C13A-4299-93E9-6A1E33B2063D}" type="presParOf" srcId="{D129D9CF-8386-43A6-9E68-6BDE59FDF32F}" destId="{5E1575BB-6426-4ED5-9E2C-5543CE56FE3B}" srcOrd="1" destOrd="0" presId="urn:microsoft.com/office/officeart/2005/8/layout/hierarchy1"/>
    <dgm:cxn modelId="{096D2ADA-558F-4B94-B073-EC384908476E}" type="presParOf" srcId="{AD536B58-1814-4471-BAAD-EE200BED5111}" destId="{DE8D4B15-365B-4D47-8654-5EFDD085800A}" srcOrd="1" destOrd="0" presId="urn:microsoft.com/office/officeart/2005/8/layout/hierarchy1"/>
    <dgm:cxn modelId="{722A9971-E345-4C2F-8737-1B7835B1B938}" type="presParOf" srcId="{DE8D4B15-365B-4D47-8654-5EFDD085800A}" destId="{F041A052-5BF5-4D52-B8DE-5B7DE2E9AB0E}" srcOrd="0" destOrd="0" presId="urn:microsoft.com/office/officeart/2005/8/layout/hierarchy1"/>
    <dgm:cxn modelId="{F9BC02A8-552C-4B09-910E-685AEAF5C6C3}" type="presParOf" srcId="{DE8D4B15-365B-4D47-8654-5EFDD085800A}" destId="{748B9771-4D4C-4EC7-911A-FE69AD18F34D}" srcOrd="1" destOrd="0" presId="urn:microsoft.com/office/officeart/2005/8/layout/hierarchy1"/>
    <dgm:cxn modelId="{8D3BA078-8B29-4E18-8FDF-0702B082EA03}" type="presParOf" srcId="{748B9771-4D4C-4EC7-911A-FE69AD18F34D}" destId="{ECEBC8A1-E70E-40B6-AF0B-FEFAC69D29DF}" srcOrd="0" destOrd="0" presId="urn:microsoft.com/office/officeart/2005/8/layout/hierarchy1"/>
    <dgm:cxn modelId="{CD08FB84-4AD9-4FBD-B90F-1B350ED72F55}" type="presParOf" srcId="{ECEBC8A1-E70E-40B6-AF0B-FEFAC69D29DF}" destId="{F3FD58C1-DE1E-46E4-9E39-2CD03245151C}" srcOrd="0" destOrd="0" presId="urn:microsoft.com/office/officeart/2005/8/layout/hierarchy1"/>
    <dgm:cxn modelId="{FD25A456-863A-42D8-A19B-4DE01371E2D5}" type="presParOf" srcId="{ECEBC8A1-E70E-40B6-AF0B-FEFAC69D29DF}" destId="{FA9A3E3C-B207-4F15-BB6D-E0D4B788BF42}" srcOrd="1" destOrd="0" presId="urn:microsoft.com/office/officeart/2005/8/layout/hierarchy1"/>
    <dgm:cxn modelId="{16AACBC5-EF28-4FD7-BE10-A12F3B3A35CB}" type="presParOf" srcId="{748B9771-4D4C-4EC7-911A-FE69AD18F34D}" destId="{4A437785-BBC9-473F-97C3-F0B9749097D3}" srcOrd="1" destOrd="0" presId="urn:microsoft.com/office/officeart/2005/8/layout/hierarchy1"/>
    <dgm:cxn modelId="{0D67AA53-88D0-49FE-8220-94ADD790371F}" type="presParOf" srcId="{4A437785-BBC9-473F-97C3-F0B9749097D3}" destId="{F0C59048-7467-4BBA-A211-4F31168C5CBD}" srcOrd="0" destOrd="0" presId="urn:microsoft.com/office/officeart/2005/8/layout/hierarchy1"/>
    <dgm:cxn modelId="{56EF6193-65CE-4449-995D-E9443766B244}" type="presParOf" srcId="{4A437785-BBC9-473F-97C3-F0B9749097D3}" destId="{0A3DA710-4748-461E-B9CA-295FD78FD979}" srcOrd="1" destOrd="0" presId="urn:microsoft.com/office/officeart/2005/8/layout/hierarchy1"/>
    <dgm:cxn modelId="{A2745FB3-82EE-443E-916A-7F6BB9142009}" type="presParOf" srcId="{0A3DA710-4748-461E-B9CA-295FD78FD979}" destId="{F6085B8E-B9E1-4AED-B250-A9F6B3B0DA6D}" srcOrd="0" destOrd="0" presId="urn:microsoft.com/office/officeart/2005/8/layout/hierarchy1"/>
    <dgm:cxn modelId="{4C088BAB-DE9E-4DC9-A438-A72ABE989D90}" type="presParOf" srcId="{F6085B8E-B9E1-4AED-B250-A9F6B3B0DA6D}" destId="{22222D06-0331-40C8-A51A-F7CE23B21FD8}" srcOrd="0" destOrd="0" presId="urn:microsoft.com/office/officeart/2005/8/layout/hierarchy1"/>
    <dgm:cxn modelId="{C66F8F86-7E11-4041-A985-7CD9423535D6}" type="presParOf" srcId="{F6085B8E-B9E1-4AED-B250-A9F6B3B0DA6D}" destId="{17288525-AE33-4708-AC6D-5605A7C5F5CD}" srcOrd="1" destOrd="0" presId="urn:microsoft.com/office/officeart/2005/8/layout/hierarchy1"/>
    <dgm:cxn modelId="{DC035A96-2A50-40FD-9F67-A7C64928E801}" type="presParOf" srcId="{0A3DA710-4748-461E-B9CA-295FD78FD979}" destId="{94E160C2-EC8E-4FC5-83B5-2220835999BB}" srcOrd="1" destOrd="0" presId="urn:microsoft.com/office/officeart/2005/8/layout/hierarchy1"/>
    <dgm:cxn modelId="{5B972106-76D3-4BE8-AD5B-96CF34127513}" type="presParOf" srcId="{4A437785-BBC9-473F-97C3-F0B9749097D3}" destId="{73846ABA-6A95-43D3-A751-13585C7E5862}" srcOrd="2" destOrd="0" presId="urn:microsoft.com/office/officeart/2005/8/layout/hierarchy1"/>
    <dgm:cxn modelId="{9957568F-D3D4-441E-BDD7-9D90C0099930}" type="presParOf" srcId="{4A437785-BBC9-473F-97C3-F0B9749097D3}" destId="{77396C98-FF6B-4F02-8239-B5CDABB2D2EA}" srcOrd="3" destOrd="0" presId="urn:microsoft.com/office/officeart/2005/8/layout/hierarchy1"/>
    <dgm:cxn modelId="{31A11D11-0252-40E5-98BC-80923941E69C}" type="presParOf" srcId="{77396C98-FF6B-4F02-8239-B5CDABB2D2EA}" destId="{865C8F7F-7F9A-4754-B217-94CE91D05F41}" srcOrd="0" destOrd="0" presId="urn:microsoft.com/office/officeart/2005/8/layout/hierarchy1"/>
    <dgm:cxn modelId="{C0B56601-9F71-4529-BEDB-9DB5C39DF2DF}" type="presParOf" srcId="{865C8F7F-7F9A-4754-B217-94CE91D05F41}" destId="{50946DC5-C776-4019-B2F2-7B8856FF6778}" srcOrd="0" destOrd="0" presId="urn:microsoft.com/office/officeart/2005/8/layout/hierarchy1"/>
    <dgm:cxn modelId="{95CCFDAB-276F-4692-8EF3-716C5C7C0D94}" type="presParOf" srcId="{865C8F7F-7F9A-4754-B217-94CE91D05F41}" destId="{B88DD7FC-3BCF-4055-89ED-C2636EDC3399}" srcOrd="1" destOrd="0" presId="urn:microsoft.com/office/officeart/2005/8/layout/hierarchy1"/>
    <dgm:cxn modelId="{50DBDB90-A9D4-4E86-9B95-E232637B9EC8}" type="presParOf" srcId="{77396C98-FF6B-4F02-8239-B5CDABB2D2EA}" destId="{25F6C9B3-9892-49A4-946A-BE6ECC280CF2}" srcOrd="1" destOrd="0" presId="urn:microsoft.com/office/officeart/2005/8/layout/hierarchy1"/>
    <dgm:cxn modelId="{E1AAF413-ADB5-4D4C-AB61-B70DBF7AB466}" type="presParOf" srcId="{4A437785-BBC9-473F-97C3-F0B9749097D3}" destId="{0FC1D1A7-E96F-4B1E-B035-3152A9A945B1}" srcOrd="4" destOrd="0" presId="urn:microsoft.com/office/officeart/2005/8/layout/hierarchy1"/>
    <dgm:cxn modelId="{915E545C-FDE3-442E-94BF-48432E125F1F}" type="presParOf" srcId="{4A437785-BBC9-473F-97C3-F0B9749097D3}" destId="{0298A414-C8B6-4B2C-B7FC-C27C0EBCF25E}" srcOrd="5" destOrd="0" presId="urn:microsoft.com/office/officeart/2005/8/layout/hierarchy1"/>
    <dgm:cxn modelId="{088162CC-5FFC-4E90-921B-0C6870ADD105}" type="presParOf" srcId="{0298A414-C8B6-4B2C-B7FC-C27C0EBCF25E}" destId="{D19BC562-629F-4144-BDB8-06EFC488EA12}" srcOrd="0" destOrd="0" presId="urn:microsoft.com/office/officeart/2005/8/layout/hierarchy1"/>
    <dgm:cxn modelId="{C65E20A9-CE18-4CC9-A221-BC86DCFE5DA7}" type="presParOf" srcId="{D19BC562-629F-4144-BDB8-06EFC488EA12}" destId="{E062B05D-AACB-4698-9B04-2BD4F9E602F1}" srcOrd="0" destOrd="0" presId="urn:microsoft.com/office/officeart/2005/8/layout/hierarchy1"/>
    <dgm:cxn modelId="{A460CD5A-E1FC-4DD2-923A-948F8A70A85E}" type="presParOf" srcId="{D19BC562-629F-4144-BDB8-06EFC488EA12}" destId="{0459194F-3A6F-44B2-952A-2C48A858A4F4}" srcOrd="1" destOrd="0" presId="urn:microsoft.com/office/officeart/2005/8/layout/hierarchy1"/>
    <dgm:cxn modelId="{14AA4C51-1344-41AB-90BC-B5E537030C03}" type="presParOf" srcId="{0298A414-C8B6-4B2C-B7FC-C27C0EBCF25E}" destId="{FA237306-5857-434D-AB92-158CD67B353D}" srcOrd="1" destOrd="0" presId="urn:microsoft.com/office/officeart/2005/8/layout/hierarchy1"/>
    <dgm:cxn modelId="{23C1FBAE-2195-4841-AC3C-ECDF05F37C94}" type="presParOf" srcId="{DE8D4B15-365B-4D47-8654-5EFDD085800A}" destId="{EC4260CA-0F9C-4EAB-B050-016693AB60D5}" srcOrd="2" destOrd="0" presId="urn:microsoft.com/office/officeart/2005/8/layout/hierarchy1"/>
    <dgm:cxn modelId="{D88D168E-89BD-46D3-A646-C5094E28CCA6}" type="presParOf" srcId="{DE8D4B15-365B-4D47-8654-5EFDD085800A}" destId="{B32AFC45-EB3C-459F-B390-5331A7F90A5B}" srcOrd="3" destOrd="0" presId="urn:microsoft.com/office/officeart/2005/8/layout/hierarchy1"/>
    <dgm:cxn modelId="{A13D2597-4263-48D3-95AC-B1EF003316CB}" type="presParOf" srcId="{B32AFC45-EB3C-459F-B390-5331A7F90A5B}" destId="{8D139534-FFAB-4A5B-BA26-A73AC837B1FD}" srcOrd="0" destOrd="0" presId="urn:microsoft.com/office/officeart/2005/8/layout/hierarchy1"/>
    <dgm:cxn modelId="{2697D3FC-FB28-497B-A3AD-D9160A0534B1}" type="presParOf" srcId="{8D139534-FFAB-4A5B-BA26-A73AC837B1FD}" destId="{C34E8B79-23CC-436D-9F12-6DCD9F161D1C}" srcOrd="0" destOrd="0" presId="urn:microsoft.com/office/officeart/2005/8/layout/hierarchy1"/>
    <dgm:cxn modelId="{8D91E842-6A84-40E8-BB9E-9328FD76E34B}" type="presParOf" srcId="{8D139534-FFAB-4A5B-BA26-A73AC837B1FD}" destId="{92D01155-3EE1-40B3-BFF6-2413F940FC5D}" srcOrd="1" destOrd="0" presId="urn:microsoft.com/office/officeart/2005/8/layout/hierarchy1"/>
    <dgm:cxn modelId="{3ACEE737-6671-48BB-BA51-4452AC43CE5A}" type="presParOf" srcId="{B32AFC45-EB3C-459F-B390-5331A7F90A5B}" destId="{33797A5B-6A44-4E8C-8100-279B677E6E62}" srcOrd="1" destOrd="0" presId="urn:microsoft.com/office/officeart/2005/8/layout/hierarchy1"/>
    <dgm:cxn modelId="{67DAB4CE-DFDB-4C63-A119-09D4020AE16E}" type="presParOf" srcId="{33797A5B-6A44-4E8C-8100-279B677E6E62}" destId="{B2FB6507-C876-4A98-BC02-F54B07673FC5}" srcOrd="0" destOrd="0" presId="urn:microsoft.com/office/officeart/2005/8/layout/hierarchy1"/>
    <dgm:cxn modelId="{FD12F7EB-554E-4A14-9EC9-ED43F41DAEEE}" type="presParOf" srcId="{33797A5B-6A44-4E8C-8100-279B677E6E62}" destId="{B3D64546-D3C6-444D-8E57-109FEED2D336}" srcOrd="1" destOrd="0" presId="urn:microsoft.com/office/officeart/2005/8/layout/hierarchy1"/>
    <dgm:cxn modelId="{11D75272-F56A-4021-BADC-C5093F20971B}" type="presParOf" srcId="{B3D64546-D3C6-444D-8E57-109FEED2D336}" destId="{BA6C1625-F5C7-4D99-90B9-B1B1B326E26B}" srcOrd="0" destOrd="0" presId="urn:microsoft.com/office/officeart/2005/8/layout/hierarchy1"/>
    <dgm:cxn modelId="{1A81A0B3-2963-4755-A7DE-95B71B180330}" type="presParOf" srcId="{BA6C1625-F5C7-4D99-90B9-B1B1B326E26B}" destId="{4C32ED3D-E8CD-4A62-AC2E-13E500AB231E}" srcOrd="0" destOrd="0" presId="urn:microsoft.com/office/officeart/2005/8/layout/hierarchy1"/>
    <dgm:cxn modelId="{07B628D7-9CF5-4363-900A-4D82B25FA123}" type="presParOf" srcId="{BA6C1625-F5C7-4D99-90B9-B1B1B326E26B}" destId="{5D5B3586-FABF-44DF-A6E2-FD1C8878E964}" srcOrd="1" destOrd="0" presId="urn:microsoft.com/office/officeart/2005/8/layout/hierarchy1"/>
    <dgm:cxn modelId="{B73011EB-889B-4449-A340-C49A8FBFF5C2}" type="presParOf" srcId="{B3D64546-D3C6-444D-8E57-109FEED2D336}" destId="{F51B1C04-EE9B-4D89-9BC6-AA3192F3988C}" srcOrd="1" destOrd="0" presId="urn:microsoft.com/office/officeart/2005/8/layout/hierarchy1"/>
    <dgm:cxn modelId="{6BB29CFD-C77F-40D8-AF7A-9419371657C0}" type="presParOf" srcId="{33797A5B-6A44-4E8C-8100-279B677E6E62}" destId="{5F2C695D-497B-4FE6-96CB-C903A129E331}" srcOrd="2" destOrd="0" presId="urn:microsoft.com/office/officeart/2005/8/layout/hierarchy1"/>
    <dgm:cxn modelId="{F22B3390-4B04-4788-B5B9-D353D37F013C}" type="presParOf" srcId="{33797A5B-6A44-4E8C-8100-279B677E6E62}" destId="{D38481BC-DCAB-483A-BD81-37C997280292}" srcOrd="3" destOrd="0" presId="urn:microsoft.com/office/officeart/2005/8/layout/hierarchy1"/>
    <dgm:cxn modelId="{11A0D81A-6152-4D1E-AD38-590E8204259A}" type="presParOf" srcId="{D38481BC-DCAB-483A-BD81-37C997280292}" destId="{56C8B254-D934-407F-947A-E43112FABFC2}" srcOrd="0" destOrd="0" presId="urn:microsoft.com/office/officeart/2005/8/layout/hierarchy1"/>
    <dgm:cxn modelId="{149D859B-5A93-4835-B089-AC9DE320B004}" type="presParOf" srcId="{56C8B254-D934-407F-947A-E43112FABFC2}" destId="{A1AD3B94-B685-4A5C-A44D-4B37B96CED8C}" srcOrd="0" destOrd="0" presId="urn:microsoft.com/office/officeart/2005/8/layout/hierarchy1"/>
    <dgm:cxn modelId="{DD05EF3C-4CF0-4AF3-8527-96CD9AA4A107}" type="presParOf" srcId="{56C8B254-D934-407F-947A-E43112FABFC2}" destId="{449108D3-0DD3-450B-8010-C0B1F431EED6}" srcOrd="1" destOrd="0" presId="urn:microsoft.com/office/officeart/2005/8/layout/hierarchy1"/>
    <dgm:cxn modelId="{6964F0B3-6FBE-4183-83BA-468EC0028FCA}" type="presParOf" srcId="{D38481BC-DCAB-483A-BD81-37C997280292}" destId="{45419E88-EDCB-4CB4-AC6D-7A56F1ACFAA7}" srcOrd="1" destOrd="0" presId="urn:microsoft.com/office/officeart/2005/8/layout/hierarchy1"/>
    <dgm:cxn modelId="{E7991BCE-23D3-4CC8-BE74-798CFE584CA6}" type="presParOf" srcId="{33797A5B-6A44-4E8C-8100-279B677E6E62}" destId="{8A0E3976-B4AC-4A27-B29A-B6BCF8E5E5D8}" srcOrd="4" destOrd="0" presId="urn:microsoft.com/office/officeart/2005/8/layout/hierarchy1"/>
    <dgm:cxn modelId="{3F1F6D68-789E-4A79-B517-131425E3CEB9}" type="presParOf" srcId="{33797A5B-6A44-4E8C-8100-279B677E6E62}" destId="{14D279C8-0EBA-4C84-BCDC-7E27103E44AA}" srcOrd="5" destOrd="0" presId="urn:microsoft.com/office/officeart/2005/8/layout/hierarchy1"/>
    <dgm:cxn modelId="{E000C1E5-AAFC-41C4-BF14-0CEDD6BAB6FE}" type="presParOf" srcId="{14D279C8-0EBA-4C84-BCDC-7E27103E44AA}" destId="{9550074F-6C4B-48EB-86E8-3E8B3A162829}" srcOrd="0" destOrd="0" presId="urn:microsoft.com/office/officeart/2005/8/layout/hierarchy1"/>
    <dgm:cxn modelId="{1032D6ED-4C03-48E5-B248-8D4EE3F5224E}" type="presParOf" srcId="{9550074F-6C4B-48EB-86E8-3E8B3A162829}" destId="{B97BCB5F-A813-4B5B-8C9E-D4950573D4F6}" srcOrd="0" destOrd="0" presId="urn:microsoft.com/office/officeart/2005/8/layout/hierarchy1"/>
    <dgm:cxn modelId="{5C982A30-4BA7-4E71-9C06-39E9D977A5A6}" type="presParOf" srcId="{9550074F-6C4B-48EB-86E8-3E8B3A162829}" destId="{F9875DF6-5CA0-4C16-93FF-D2DBC7B8DDE9}" srcOrd="1" destOrd="0" presId="urn:microsoft.com/office/officeart/2005/8/layout/hierarchy1"/>
    <dgm:cxn modelId="{801E38CB-48E0-4319-AC24-BA246DC275F8}" type="presParOf" srcId="{14D279C8-0EBA-4C84-BCDC-7E27103E44AA}" destId="{0B0BDBBA-FF15-4470-8A42-786747664834}" srcOrd="1" destOrd="0" presId="urn:microsoft.com/office/officeart/2005/8/layout/hierarchy1"/>
    <dgm:cxn modelId="{2CE45C16-26D2-4EA7-B5A5-5A3868E6FCAC}" type="presParOf" srcId="{33797A5B-6A44-4E8C-8100-279B677E6E62}" destId="{5623531E-7EAF-4EA3-8223-9C8C1010248E}" srcOrd="6" destOrd="0" presId="urn:microsoft.com/office/officeart/2005/8/layout/hierarchy1"/>
    <dgm:cxn modelId="{47350599-E482-4A9B-91FE-DEB236FD32B9}" type="presParOf" srcId="{33797A5B-6A44-4E8C-8100-279B677E6E62}" destId="{BD2C3BA8-E9FA-4C96-AA32-9A3DD5F13CFF}" srcOrd="7" destOrd="0" presId="urn:microsoft.com/office/officeart/2005/8/layout/hierarchy1"/>
    <dgm:cxn modelId="{630B8C8E-DA3C-402B-A114-93B5ADA5B9C6}" type="presParOf" srcId="{BD2C3BA8-E9FA-4C96-AA32-9A3DD5F13CFF}" destId="{A2CC14EF-BD14-4933-BF45-CB1EBB55DA56}" srcOrd="0" destOrd="0" presId="urn:microsoft.com/office/officeart/2005/8/layout/hierarchy1"/>
    <dgm:cxn modelId="{6E783FBE-5C79-4D06-A905-3AE49208A1FC}" type="presParOf" srcId="{A2CC14EF-BD14-4933-BF45-CB1EBB55DA56}" destId="{42930F74-DCE2-444A-BC58-3373160C3769}" srcOrd="0" destOrd="0" presId="urn:microsoft.com/office/officeart/2005/8/layout/hierarchy1"/>
    <dgm:cxn modelId="{7DC83DDB-5128-43A3-A75E-B282B429DF0C}" type="presParOf" srcId="{A2CC14EF-BD14-4933-BF45-CB1EBB55DA56}" destId="{D2E078AC-1E85-4DC7-8ECC-E204BE2F4867}" srcOrd="1" destOrd="0" presId="urn:microsoft.com/office/officeart/2005/8/layout/hierarchy1"/>
    <dgm:cxn modelId="{EC2E0354-A10E-4521-A7AE-0A38EFF024E4}" type="presParOf" srcId="{BD2C3BA8-E9FA-4C96-AA32-9A3DD5F13CFF}" destId="{150D77D9-BAE6-4A7D-9C9C-E956E64898B1}" srcOrd="1" destOrd="0" presId="urn:microsoft.com/office/officeart/2005/8/layout/hierarchy1"/>
    <dgm:cxn modelId="{0CD995DD-2C9A-4398-B3DF-BAEE774D9AF7}" type="presParOf" srcId="{33797A5B-6A44-4E8C-8100-279B677E6E62}" destId="{8EB5741A-F0AF-4DB8-B0EA-2126EF313966}" srcOrd="8" destOrd="0" presId="urn:microsoft.com/office/officeart/2005/8/layout/hierarchy1"/>
    <dgm:cxn modelId="{9266D814-8A8B-4612-85A3-9F5B8198A1E1}" type="presParOf" srcId="{33797A5B-6A44-4E8C-8100-279B677E6E62}" destId="{3066D8D6-B67E-4F64-95BF-B516A6640EBB}" srcOrd="9" destOrd="0" presId="urn:microsoft.com/office/officeart/2005/8/layout/hierarchy1"/>
    <dgm:cxn modelId="{38A11E88-A92E-4CAC-9BE8-E03C51083558}" type="presParOf" srcId="{3066D8D6-B67E-4F64-95BF-B516A6640EBB}" destId="{13820BB7-4DA8-4455-9F80-499AE2184905}" srcOrd="0" destOrd="0" presId="urn:microsoft.com/office/officeart/2005/8/layout/hierarchy1"/>
    <dgm:cxn modelId="{DAD23677-D0ED-4F46-B1AD-E1A90686E63D}" type="presParOf" srcId="{13820BB7-4DA8-4455-9F80-499AE2184905}" destId="{5C2326A8-189B-47CD-8865-B4EFA8AD4CFD}" srcOrd="0" destOrd="0" presId="urn:microsoft.com/office/officeart/2005/8/layout/hierarchy1"/>
    <dgm:cxn modelId="{ADB623A4-0293-4AB5-920F-14B958A86B88}" type="presParOf" srcId="{13820BB7-4DA8-4455-9F80-499AE2184905}" destId="{2C1B9E1D-0771-49B4-A536-CD389C8CE902}" srcOrd="1" destOrd="0" presId="urn:microsoft.com/office/officeart/2005/8/layout/hierarchy1"/>
    <dgm:cxn modelId="{389CE8DC-87A3-4A8D-9ECD-AB81D1E25E92}" type="presParOf" srcId="{3066D8D6-B67E-4F64-95BF-B516A6640EBB}" destId="{A2CE0E79-4380-4AF0-84BE-730FEADDFE35}" srcOrd="1" destOrd="0" presId="urn:microsoft.com/office/officeart/2005/8/layout/hierarchy1"/>
    <dgm:cxn modelId="{300F8420-30E6-4421-AD7D-5078F85A0AD2}" type="presParOf" srcId="{0130B23A-8388-47C1-ABF2-88A3BB50850A}" destId="{32F5C5C6-B92D-4A4C-9DB7-A729717DC8A0}" srcOrd="2" destOrd="0" presId="urn:microsoft.com/office/officeart/2005/8/layout/hierarchy1"/>
    <dgm:cxn modelId="{B3CF312E-BD89-487F-B2B5-6074D9285AB3}" type="presParOf" srcId="{0130B23A-8388-47C1-ABF2-88A3BB50850A}" destId="{B1C5C820-9A3C-45BB-81C4-02B21844EF1C}" srcOrd="3" destOrd="0" presId="urn:microsoft.com/office/officeart/2005/8/layout/hierarchy1"/>
    <dgm:cxn modelId="{D2488E7B-78E3-4D0A-B2C8-B2090B46303D}" type="presParOf" srcId="{B1C5C820-9A3C-45BB-81C4-02B21844EF1C}" destId="{3B9635FB-4A22-440E-B07D-9F6EDF538050}" srcOrd="0" destOrd="0" presId="urn:microsoft.com/office/officeart/2005/8/layout/hierarchy1"/>
    <dgm:cxn modelId="{B621F8AE-2156-44A5-9DF9-0736563B85A3}" type="presParOf" srcId="{3B9635FB-4A22-440E-B07D-9F6EDF538050}" destId="{36053A09-C901-4F58-B77B-8F3DDC7D94D0}" srcOrd="0" destOrd="0" presId="urn:microsoft.com/office/officeart/2005/8/layout/hierarchy1"/>
    <dgm:cxn modelId="{A1C50EDA-A5C5-4C95-B604-FFE23E0FA664}" type="presParOf" srcId="{3B9635FB-4A22-440E-B07D-9F6EDF538050}" destId="{45FDB13F-C107-439B-BF38-A307694F81FE}" srcOrd="1" destOrd="0" presId="urn:microsoft.com/office/officeart/2005/8/layout/hierarchy1"/>
    <dgm:cxn modelId="{08E74C31-A2A1-4C2B-B146-2A3D14165004}" type="presParOf" srcId="{B1C5C820-9A3C-45BB-81C4-02B21844EF1C}" destId="{844D5221-CAD5-4668-AED3-46D844B97149}" srcOrd="1" destOrd="0" presId="urn:microsoft.com/office/officeart/2005/8/layout/hierarchy1"/>
    <dgm:cxn modelId="{5A80E6A4-8502-4E39-A18D-23B53437246E}" type="presParOf" srcId="{844D5221-CAD5-4668-AED3-46D844B97149}" destId="{F0F5AC3B-A80F-4AEB-9909-F58FAF465C2B}" srcOrd="0" destOrd="0" presId="urn:microsoft.com/office/officeart/2005/8/layout/hierarchy1"/>
    <dgm:cxn modelId="{FDA78D49-1F10-4EA9-AA56-C7E8567BDD03}" type="presParOf" srcId="{844D5221-CAD5-4668-AED3-46D844B97149}" destId="{FF47D343-4518-4F0C-BC2D-787F743BE12F}" srcOrd="1" destOrd="0" presId="urn:microsoft.com/office/officeart/2005/8/layout/hierarchy1"/>
    <dgm:cxn modelId="{B5C3D2B6-CFCA-4BE2-B018-04EFE87FFD55}" type="presParOf" srcId="{FF47D343-4518-4F0C-BC2D-787F743BE12F}" destId="{2FF85A55-9B12-457F-95AE-42B9AE2E35EF}" srcOrd="0" destOrd="0" presId="urn:microsoft.com/office/officeart/2005/8/layout/hierarchy1"/>
    <dgm:cxn modelId="{F1551E3F-2D01-45B4-B9AB-5361D8D5AF46}" type="presParOf" srcId="{2FF85A55-9B12-457F-95AE-42B9AE2E35EF}" destId="{57221E24-13D9-4022-9738-D0065F038938}" srcOrd="0" destOrd="0" presId="urn:microsoft.com/office/officeart/2005/8/layout/hierarchy1"/>
    <dgm:cxn modelId="{25B8AADF-F0D1-4093-91F4-D54D81491841}" type="presParOf" srcId="{2FF85A55-9B12-457F-95AE-42B9AE2E35EF}" destId="{3C1D5146-5145-45D1-A194-F293923F2324}" srcOrd="1" destOrd="0" presId="urn:microsoft.com/office/officeart/2005/8/layout/hierarchy1"/>
    <dgm:cxn modelId="{699A6AA5-66C5-4C67-999D-FECE22B1D6E5}" type="presParOf" srcId="{FF47D343-4518-4F0C-BC2D-787F743BE12F}" destId="{20465F3F-B9A8-4031-9384-2AD77A518827}" srcOrd="1" destOrd="0" presId="urn:microsoft.com/office/officeart/2005/8/layout/hierarchy1"/>
    <dgm:cxn modelId="{241FB9C7-D00B-4443-B9E7-94C1375149B9}" type="presParOf" srcId="{20465F3F-B9A8-4031-9384-2AD77A518827}" destId="{EB813E80-5C69-4AF7-89D6-462EEA7A7900}" srcOrd="0" destOrd="0" presId="urn:microsoft.com/office/officeart/2005/8/layout/hierarchy1"/>
    <dgm:cxn modelId="{A0DC96E9-D74A-4D2D-9480-9F3364E69785}" type="presParOf" srcId="{20465F3F-B9A8-4031-9384-2AD77A518827}" destId="{57C2D340-3E14-4561-9DB2-3F1FF8F5ECAA}" srcOrd="1" destOrd="0" presId="urn:microsoft.com/office/officeart/2005/8/layout/hierarchy1"/>
    <dgm:cxn modelId="{2516AF8A-3C0A-4151-93AC-578F9D257B3E}" type="presParOf" srcId="{57C2D340-3E14-4561-9DB2-3F1FF8F5ECAA}" destId="{49DDF75B-AB8A-4D38-A851-B6FADF006AE6}" srcOrd="0" destOrd="0" presId="urn:microsoft.com/office/officeart/2005/8/layout/hierarchy1"/>
    <dgm:cxn modelId="{8CF0B9BB-8167-4C18-A5DD-395576D2EE3D}" type="presParOf" srcId="{49DDF75B-AB8A-4D38-A851-B6FADF006AE6}" destId="{71894DC6-EB3A-4C8E-8FBA-482338AD703A}" srcOrd="0" destOrd="0" presId="urn:microsoft.com/office/officeart/2005/8/layout/hierarchy1"/>
    <dgm:cxn modelId="{C3AE2092-5FA0-4D73-A1FB-AFCD7C2657B4}" type="presParOf" srcId="{49DDF75B-AB8A-4D38-A851-B6FADF006AE6}" destId="{6770FF2B-90A0-413D-AE35-1A559E00B943}" srcOrd="1" destOrd="0" presId="urn:microsoft.com/office/officeart/2005/8/layout/hierarchy1"/>
    <dgm:cxn modelId="{A20DB125-6986-4DB7-9590-5A50414656FB}" type="presParOf" srcId="{57C2D340-3E14-4561-9DB2-3F1FF8F5ECAA}" destId="{9ECD5CCD-E581-4F6A-8BAF-3D5F04B4A386}" srcOrd="1" destOrd="0" presId="urn:microsoft.com/office/officeart/2005/8/layout/hierarchy1"/>
    <dgm:cxn modelId="{36A0CA02-6B0B-4624-8914-492C8A9EFE0B}" type="presParOf" srcId="{20465F3F-B9A8-4031-9384-2AD77A518827}" destId="{CA22D107-9402-4BAB-AC53-342BBB245847}" srcOrd="2" destOrd="0" presId="urn:microsoft.com/office/officeart/2005/8/layout/hierarchy1"/>
    <dgm:cxn modelId="{0A30E5D0-412B-48A5-B574-7E73DA723D84}" type="presParOf" srcId="{20465F3F-B9A8-4031-9384-2AD77A518827}" destId="{C8265C85-AF0E-4F84-8D0E-BBB204110A14}" srcOrd="3" destOrd="0" presId="urn:microsoft.com/office/officeart/2005/8/layout/hierarchy1"/>
    <dgm:cxn modelId="{A30FD29A-EF23-4045-AABF-8E41EE7A5FE9}" type="presParOf" srcId="{C8265C85-AF0E-4F84-8D0E-BBB204110A14}" destId="{D94E04A0-1798-4F47-B554-AAC7DAD218CB}" srcOrd="0" destOrd="0" presId="urn:microsoft.com/office/officeart/2005/8/layout/hierarchy1"/>
    <dgm:cxn modelId="{91BF8306-4C96-4502-AB38-E21D93F3C383}" type="presParOf" srcId="{D94E04A0-1798-4F47-B554-AAC7DAD218CB}" destId="{D3868CDB-329A-4A87-9B93-4D68DAC4EE89}" srcOrd="0" destOrd="0" presId="urn:microsoft.com/office/officeart/2005/8/layout/hierarchy1"/>
    <dgm:cxn modelId="{786C4183-6011-4C3D-B4F3-D49B9CFF2B0F}" type="presParOf" srcId="{D94E04A0-1798-4F47-B554-AAC7DAD218CB}" destId="{DF75404E-D9BE-4AAA-A884-E40868C99698}" srcOrd="1" destOrd="0" presId="urn:microsoft.com/office/officeart/2005/8/layout/hierarchy1"/>
    <dgm:cxn modelId="{D0087E08-51F0-48EB-904A-166EF0942C62}" type="presParOf" srcId="{C8265C85-AF0E-4F84-8D0E-BBB204110A14}" destId="{FE987E0F-26FA-458E-8546-0B5C9E13B88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2000" y="1676400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System Tray</a:t>
            </a:r>
          </a:p>
          <a:p>
            <a:endParaRPr lang="ru-RU" sz="3200" dirty="0" smtClean="0"/>
          </a:p>
          <a:p>
            <a:r>
              <a:rPr lang="en-US" sz="3200" b="1" dirty="0" err="1" smtClean="0"/>
              <a:t>QSystemTrayIcon</a:t>
            </a:r>
            <a:endParaRPr lang="en-US" sz="3200" b="1" dirty="0" smtClean="0"/>
          </a:p>
          <a:p>
            <a:endParaRPr lang="ru-RU" sz="3200" dirty="0" smtClean="0"/>
          </a:p>
          <a:p>
            <a:r>
              <a:rPr lang="en-US" sz="3200" i="1" dirty="0" err="1" smtClean="0">
                <a:latin typeface="Consolas" pitchFamily="49" charset="0"/>
                <a:cs typeface="Consolas" pitchFamily="49" charset="0"/>
              </a:rPr>
              <a:t>setIcon</a:t>
            </a:r>
            <a:r>
              <a:rPr lang="ru-RU" sz="3200" i="1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en-US" sz="3200" i="1" dirty="0" smtClean="0">
                <a:latin typeface="Consolas" pitchFamily="49" charset="0"/>
                <a:cs typeface="Consolas" pitchFamily="49" charset="0"/>
              </a:rPr>
              <a:t>show</a:t>
            </a:r>
            <a:r>
              <a:rPr lang="ru-RU" sz="3200" i="1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en-US" sz="3200" i="1" dirty="0" err="1" smtClean="0">
                <a:latin typeface="Consolas" pitchFamily="49" charset="0"/>
                <a:cs typeface="Consolas" pitchFamily="49" charset="0"/>
              </a:rPr>
              <a:t>showMessage</a:t>
            </a:r>
            <a:r>
              <a:rPr lang="ru-RU" sz="3200" i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3200" i="1" dirty="0" err="1" smtClean="0">
                <a:latin typeface="Consolas" pitchFamily="49" charset="0"/>
                <a:cs typeface="Consolas" pitchFamily="49" charset="0"/>
              </a:rPr>
              <a:t>setToolTip</a:t>
            </a:r>
            <a:r>
              <a:rPr lang="ru-RU" sz="3200" i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3200" i="1" dirty="0" err="1" smtClean="0">
                <a:latin typeface="Consolas" pitchFamily="49" charset="0"/>
                <a:cs typeface="Consolas" pitchFamily="49" charset="0"/>
              </a:rPr>
              <a:t>setContextMenu</a:t>
            </a:r>
            <a:r>
              <a:rPr lang="en-US" sz="3200" i="1" dirty="0" smtClean="0">
                <a:latin typeface="Consolas" pitchFamily="49" charset="0"/>
                <a:cs typeface="Consolas" pitchFamily="49" charset="0"/>
              </a:rPr>
              <a:t>()</a:t>
            </a:r>
            <a:endParaRPr lang="ru-RU" sz="3200" i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457200" y="26670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QSystemTrayIcon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QIcon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icon(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"C:/Qt/MyProgects/2/s.png"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st.setIcon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(icon);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st.show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4" name="Рисунок 3" descr="C:\Qt\MyProgects\3\Untitled-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396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C:\Qt\MyProgects\3\Untitled-4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57400"/>
            <a:ext cx="4191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6" name="Рисунок 5" descr="C:\Qt\MyProgects\3\Untitled-3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1"/>
            <a:ext cx="7391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4" name="Рисунок 3" descr="C:\Qt\MyProgects\3\Untitled-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30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5" name="Рисунок 4" descr="C:\Qt\MyProgects\3\Untitled-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4" name="Рисунок 3" descr="C:\Qt\MyProgects\3\Untitled-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2390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5" name="Рисунок 4" descr="C:\Qt\MyProgects\3\Untitled-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4" name="Рисунок 3" descr="C:\Qt\MyProgects\3\Untitled-9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5" name="Рисунок 4" descr="C:\Qt\MyProgects\3\Untitled-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85801"/>
            <a:ext cx="8686800" cy="22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Сохранение настроек 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приложения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143000" y="2286000"/>
            <a:ext cx="680590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QSettings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settings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(“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PMK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”,”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Lab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800" b="1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setValue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bool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double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QString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QRect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Qimage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…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4" name="Рисунок 3" descr="C:\Qt\MyProgects\3\Untitled-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667000"/>
            <a:ext cx="76200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5" name="Рисунок 4" descr="C:\Qt\MyProgects\3\Untitled-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90800"/>
            <a:ext cx="883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4" name="Рисунок 3" descr="C:\Qt\MyProgects\3\Untitled-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915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5" name="Рисунок 4" descr="C:\Qt\MyProgects\3\Untitled-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0772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4" name="Рисунок 3" descr="C:\Qt\MyProgects\3\Untitled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43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5" name="Рисунок 4" descr="C:\Qt\MyProgects\3\Untitled-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6934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4" name="Рисунок 3" descr="C:\Qt\MyProgects\3\Untitled-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4582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Область оповещений на рабочем столе</a:t>
            </a:r>
          </a:p>
        </p:txBody>
      </p:sp>
      <p:pic>
        <p:nvPicPr>
          <p:cNvPr id="5" name="Рисунок 4" descr="C:\Qt\MyProgects\3\Untitled-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Виджет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экрана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2800" y="1295400"/>
            <a:ext cx="237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QDesktopWidget</a:t>
            </a:r>
            <a:endParaRPr lang="ru-RU" sz="2400" dirty="0"/>
          </a:p>
        </p:txBody>
      </p:sp>
      <p:pic>
        <p:nvPicPr>
          <p:cNvPr id="6" name="Рисунок 5" descr="C:\Qt\MyProgects\3\Untitled-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Виджет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экрана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5" name="Рисунок 4" descr="C:\Qt\MyProgects\3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Сохранение настроек 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приложения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143000" y="1828800"/>
            <a:ext cx="7412551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 smtClean="0"/>
              <a:t>settings.setValue</a:t>
            </a:r>
            <a:r>
              <a:rPr lang="en-US" sz="2800" b="1" dirty="0" smtClean="0"/>
              <a:t>(“key1”,”val1”); //</a:t>
            </a:r>
            <a:r>
              <a:rPr lang="ru-RU" sz="2800" b="1" dirty="0" smtClean="0"/>
              <a:t>строка</a:t>
            </a:r>
            <a:endParaRPr lang="ru-RU" sz="2800" dirty="0" smtClean="0"/>
          </a:p>
          <a:p>
            <a:r>
              <a:rPr lang="en-US" sz="2800" b="1" dirty="0" err="1" smtClean="0"/>
              <a:t>settings.setValue</a:t>
            </a:r>
            <a:r>
              <a:rPr lang="en-US" sz="2800" b="1" dirty="0" smtClean="0"/>
              <a:t>(“key2”,3543); //</a:t>
            </a:r>
            <a:r>
              <a:rPr lang="ru-RU" sz="2800" b="1" dirty="0" smtClean="0"/>
              <a:t>число</a:t>
            </a:r>
          </a:p>
          <a:p>
            <a:endParaRPr lang="ru-RU" sz="2800" b="1" dirty="0" smtClean="0"/>
          </a:p>
          <a:p>
            <a:endParaRPr lang="ru-RU" sz="2800" dirty="0" smtClean="0"/>
          </a:p>
          <a:p>
            <a:r>
              <a:rPr lang="en-US" sz="2800" b="1" dirty="0" smtClean="0"/>
              <a:t>value</a:t>
            </a:r>
            <a:r>
              <a:rPr lang="ru-RU" sz="2800" b="1" dirty="0" smtClean="0"/>
              <a:t>()  </a:t>
            </a:r>
            <a:r>
              <a:rPr lang="en-US" sz="2800" b="1" dirty="0" smtClean="0"/>
              <a:t>               </a:t>
            </a:r>
            <a:r>
              <a:rPr lang="en-US" sz="2800" b="1" dirty="0" err="1" smtClean="0"/>
              <a:t>QVariant</a:t>
            </a:r>
            <a:endParaRPr lang="en-US" sz="2800" b="1" dirty="0" smtClean="0"/>
          </a:p>
          <a:p>
            <a:endParaRPr lang="en-US" sz="2800" dirty="0" smtClean="0"/>
          </a:p>
          <a:p>
            <a:endParaRPr lang="ru-RU" sz="2800" dirty="0" smtClean="0"/>
          </a:p>
          <a:p>
            <a:r>
              <a:rPr lang="en-US" sz="2800" b="1" dirty="0" err="1" smtClean="0"/>
              <a:t>Int</a:t>
            </a:r>
            <a:r>
              <a:rPr lang="en-US" sz="2800" b="1" dirty="0" smtClean="0"/>
              <a:t> K = </a:t>
            </a:r>
            <a:r>
              <a:rPr lang="en-US" sz="2800" b="1" dirty="0" err="1" smtClean="0"/>
              <a:t>settings.value</a:t>
            </a:r>
            <a:r>
              <a:rPr lang="en-US" sz="2800" b="1" dirty="0" smtClean="0"/>
              <a:t>(“val1”,0).</a:t>
            </a:r>
            <a:r>
              <a:rPr lang="en-US" sz="2800" b="1" dirty="0" err="1" smtClean="0"/>
              <a:t>toInt</a:t>
            </a:r>
            <a:r>
              <a:rPr lang="en-US" sz="2800" b="1" dirty="0" smtClean="0"/>
              <a:t>();</a:t>
            </a:r>
          </a:p>
          <a:p>
            <a:endParaRPr lang="ru-RU" sz="2800" dirty="0" smtClean="0"/>
          </a:p>
          <a:p>
            <a:r>
              <a:rPr lang="en-US" sz="2800" b="1" dirty="0" err="1" smtClean="0"/>
              <a:t>settings.remove</a:t>
            </a:r>
            <a:r>
              <a:rPr lang="en-US" sz="2800" b="1" dirty="0" smtClean="0"/>
              <a:t>(“val1”); </a:t>
            </a:r>
            <a:endParaRPr lang="ru-RU" sz="28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438400" y="3886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752600"/>
            <a:ext cx="838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Операции в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GOMS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– это элементарные действия, которые нельзя разложить на более мелкие.  </a:t>
            </a:r>
            <a:endParaRPr lang="ru-RU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ru-RU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Шаг метода: нажатие на кнопку</a:t>
            </a:r>
            <a:endParaRPr lang="ru-RU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визуально определить местонахождение кнопки (мыслительная операция);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навести на кнопку указатель мыши (внешняя операция);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щелкнуть кнопкой мыши (внешняя операция).</a:t>
            </a:r>
            <a:endParaRPr lang="ru-RU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371600"/>
            <a:ext cx="86106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K</a:t>
            </a:r>
            <a:r>
              <a:rPr lang="ru-RU" sz="2400" dirty="0" smtClean="0"/>
              <a:t> – нажатие клавиши;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2400" dirty="0" smtClean="0"/>
              <a:t> </a:t>
            </a:r>
            <a:r>
              <a:rPr lang="ru-RU" sz="2400" dirty="0" smtClean="0"/>
              <a:t>– клик кнопкой мыши;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P</a:t>
            </a:r>
            <a:r>
              <a:rPr lang="ru-RU" sz="2400" dirty="0" smtClean="0"/>
              <a:t> </a:t>
            </a:r>
            <a:r>
              <a:rPr lang="ru-RU" sz="2400" dirty="0" smtClean="0"/>
              <a:t>– наведение указателя мыши;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R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– ожидание ответной реакции компьютера;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H</a:t>
            </a:r>
            <a:r>
              <a:rPr lang="ru-RU" sz="2400" dirty="0" smtClean="0"/>
              <a:t> </a:t>
            </a:r>
            <a:r>
              <a:rPr lang="ru-RU" sz="2400" dirty="0" smtClean="0"/>
              <a:t>– перенос руки с клавиатуры на мышь или наоборот;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D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– проведение с помощью мыши прямой линии (например, выделение или прокрутка текста);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M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– мыслительная подготовка (к осуществлению одной из перечисленных операций).</a:t>
            </a:r>
            <a:endParaRPr lang="ru-RU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524000"/>
            <a:ext cx="4191000" cy="411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K</a:t>
            </a:r>
            <a:r>
              <a:rPr lang="ru-RU" sz="2400" dirty="0" smtClean="0"/>
              <a:t>	0.2 с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r>
              <a:rPr lang="ru-RU" sz="2400" dirty="0" smtClean="0"/>
              <a:t>	0.2 с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P</a:t>
            </a:r>
            <a:r>
              <a:rPr lang="ru-RU" sz="2400" dirty="0" smtClean="0"/>
              <a:t>	1.1 с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          </a:t>
            </a:r>
            <a:r>
              <a:rPr lang="ru-RU" sz="2400" dirty="0" smtClean="0"/>
              <a:t>0.25 </a:t>
            </a:r>
            <a:r>
              <a:rPr lang="ru-RU" sz="2400" dirty="0" smtClean="0"/>
              <a:t>с</a:t>
            </a:r>
            <a:r>
              <a:rPr lang="en-US" sz="2400" dirty="0" smtClean="0"/>
              <a:t>  (</a:t>
            </a:r>
            <a:r>
              <a:rPr lang="ru-RU" sz="2400" dirty="0" smtClean="0"/>
              <a:t>или больше</a:t>
            </a:r>
            <a:r>
              <a:rPr lang="en-US" sz="2400" dirty="0" smtClean="0"/>
              <a:t>)   </a:t>
            </a:r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H</a:t>
            </a:r>
            <a:r>
              <a:rPr lang="ru-RU" sz="2400" dirty="0" smtClean="0"/>
              <a:t>	0.4 с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D</a:t>
            </a:r>
            <a:r>
              <a:rPr lang="ru-RU" sz="2400" dirty="0" smtClean="0"/>
              <a:t>           </a:t>
            </a:r>
            <a:r>
              <a:rPr lang="ru-RU" sz="2400" dirty="0" smtClean="0"/>
              <a:t>2 </a:t>
            </a:r>
            <a:r>
              <a:rPr lang="ru-RU" sz="2400" dirty="0" smtClean="0"/>
              <a:t>с     (или больше)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M</a:t>
            </a:r>
            <a:r>
              <a:rPr lang="ru-RU" sz="2400" dirty="0" smtClean="0"/>
              <a:t>	1.35 с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152400" y="1143000"/>
          <a:ext cx="8991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20574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(репрезентативная задача)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200400"/>
            <a:ext cx="19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(список действий)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334000"/>
            <a:ext cx="409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(элементарные действия пользователя)</a:t>
            </a:r>
            <a:endParaRPr lang="ru-RU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 smtClean="0"/>
              <a:t>Пример: </a:t>
            </a:r>
            <a:r>
              <a:rPr lang="ru-RU" sz="3600" dirty="0" smtClean="0"/>
              <a:t>Возьмём </a:t>
            </a:r>
            <a:r>
              <a:rPr lang="ru-RU" sz="3600" dirty="0" smtClean="0"/>
              <a:t>в качестве исследуемой программы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Word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2003</a:t>
            </a:r>
            <a:r>
              <a:rPr lang="ru-RU" sz="3600" dirty="0" smtClean="0"/>
              <a:t>.  Пусть поставлена </a:t>
            </a:r>
            <a:r>
              <a:rPr lang="ru-RU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  <a:r>
              <a:rPr lang="ru-RU" sz="3600" dirty="0" smtClean="0"/>
              <a:t>: напечатать (вставить в текст) уравнение </a:t>
            </a:r>
            <a:endParaRPr lang="ru-RU" sz="3600" dirty="0" smtClean="0"/>
          </a:p>
          <a:p>
            <a:r>
              <a:rPr lang="ru-RU" sz="3600" dirty="0" smtClean="0"/>
              <a:t> </a:t>
            </a:r>
            <a:r>
              <a:rPr lang="ru-RU" sz="3600" dirty="0" smtClean="0"/>
              <a:t>с помощью редактора формул (перед печатью уравнения набирался текст).</a:t>
            </a:r>
          </a:p>
          <a:p>
            <a:endParaRPr lang="ru-RU" dirty="0"/>
          </a:p>
        </p:txBody>
      </p:sp>
      <p:pic>
        <p:nvPicPr>
          <p:cNvPr id="1028" name="Picture 4" descr="C:\Users\Домовой\Documents\Работа\ЧМВ_новое\ЛЕКЦИИ\презентации\уравнен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352800"/>
            <a:ext cx="1752600" cy="590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выполнения </a:t>
            </a:r>
            <a:r>
              <a:rPr lang="ru-RU" sz="3600" u="sng" dirty="0" smtClean="0"/>
              <a:t>цели</a:t>
            </a:r>
            <a:r>
              <a:rPr lang="ru-RU" sz="3600" dirty="0" smtClean="0"/>
              <a:t> сформулируем три </a:t>
            </a:r>
            <a:r>
              <a:rPr lang="ru-RU" sz="3600" u="sng" dirty="0" smtClean="0">
                <a:solidFill>
                  <a:srgbClr val="FF0000"/>
                </a:solidFill>
              </a:rPr>
              <a:t>подцели</a:t>
            </a:r>
            <a:r>
              <a:rPr lang="ru-RU" sz="3600" dirty="0" smtClean="0"/>
              <a:t>:</a:t>
            </a:r>
          </a:p>
          <a:p>
            <a:r>
              <a:rPr lang="ru-RU" sz="3600" b="1" dirty="0" smtClean="0"/>
              <a:t>1.</a:t>
            </a:r>
            <a:r>
              <a:rPr lang="ru-RU" sz="3600" dirty="0" smtClean="0"/>
              <a:t> Вызвать редактор формул через меню "Вставка | Объект... | </a:t>
            </a:r>
            <a:r>
              <a:rPr lang="en-US" sz="3600" dirty="0" smtClean="0"/>
              <a:t>Microsoft Equation</a:t>
            </a:r>
            <a:r>
              <a:rPr lang="ru-RU" sz="3600" dirty="0" smtClean="0"/>
              <a:t> 3.0".</a:t>
            </a:r>
          </a:p>
          <a:p>
            <a:r>
              <a:rPr lang="ru-RU" sz="3600" b="1" dirty="0" smtClean="0"/>
              <a:t>2.</a:t>
            </a:r>
            <a:r>
              <a:rPr lang="ru-RU" sz="3600" dirty="0" smtClean="0"/>
              <a:t> Напечатать формулу в редакторе.</a:t>
            </a:r>
          </a:p>
          <a:p>
            <a:r>
              <a:rPr lang="ru-RU" sz="3600" b="1" dirty="0" smtClean="0"/>
              <a:t>3.</a:t>
            </a:r>
            <a:r>
              <a:rPr lang="ru-RU" sz="3600" dirty="0" smtClean="0"/>
              <a:t> Выйти из редактора и подготовиться к продолжению набора текста.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38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Теперь опишем </a:t>
            </a:r>
            <a:r>
              <a:rPr lang="ru-RU" sz="3200" u="sng" dirty="0" smtClean="0">
                <a:solidFill>
                  <a:srgbClr val="FF0000"/>
                </a:solidFill>
              </a:rPr>
              <a:t>методы</a:t>
            </a:r>
            <a:r>
              <a:rPr lang="ru-RU" sz="3200" dirty="0" smtClean="0"/>
              <a:t> для каждой подцели</a:t>
            </a:r>
            <a:r>
              <a:rPr lang="ru-RU" sz="3200" dirty="0" smtClean="0"/>
              <a:t>:</a:t>
            </a:r>
          </a:p>
          <a:p>
            <a:endParaRPr lang="ru-RU" sz="3200" dirty="0" smtClean="0"/>
          </a:p>
          <a:p>
            <a:pPr marL="514350" indent="-514350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ru-RU" sz="3200" dirty="0" smtClean="0"/>
              <a:t>Вызвать </a:t>
            </a:r>
            <a:r>
              <a:rPr lang="ru-RU" sz="3200" dirty="0" smtClean="0"/>
              <a:t>редактор формул через меню "Вставка | Объект... | </a:t>
            </a:r>
            <a:r>
              <a:rPr lang="en-US" sz="3200" dirty="0" smtClean="0"/>
              <a:t>Microsoft Equation</a:t>
            </a:r>
            <a:r>
              <a:rPr lang="ru-RU" sz="3200" dirty="0" smtClean="0"/>
              <a:t> 3.0</a:t>
            </a:r>
            <a:r>
              <a:rPr lang="ru-RU" sz="3200" dirty="0" smtClean="0"/>
              <a:t>".</a:t>
            </a:r>
          </a:p>
          <a:p>
            <a:pPr marL="514350" indent="-514350">
              <a:buAutoNum type="arabicPeriod"/>
            </a:pPr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</a:t>
            </a:r>
            <a:r>
              <a:rPr lang="ru-RU" sz="3200" dirty="0" smtClean="0"/>
              <a:t>Войти в меню "Вставка"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</a:t>
            </a:r>
            <a:r>
              <a:rPr lang="ru-RU" sz="3200" dirty="0" smtClean="0"/>
              <a:t>Выбрать пункт "Объект..."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</a:t>
            </a:r>
            <a:r>
              <a:rPr lang="ru-RU" sz="3200" dirty="0" smtClean="0"/>
              <a:t>Выбрать объект "</a:t>
            </a:r>
            <a:r>
              <a:rPr lang="en-US" sz="3200" dirty="0" smtClean="0"/>
              <a:t>Microsoft Equation</a:t>
            </a:r>
            <a:r>
              <a:rPr lang="ru-RU" sz="3200" dirty="0" smtClean="0"/>
              <a:t> 3.0" путём скроллинга списка типов объектов.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ru-RU" sz="3200" dirty="0" smtClean="0"/>
              <a:t>Напечатать формулу в редакторе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</a:t>
            </a:r>
            <a:r>
              <a:rPr lang="ru-RU" sz="3200" dirty="0" smtClean="0"/>
              <a:t>Напечатать символ </a:t>
            </a:r>
            <a:r>
              <a:rPr lang="en-US" sz="3200" i="1" dirty="0" smtClean="0"/>
              <a:t>x</a:t>
            </a:r>
            <a:r>
              <a:rPr lang="ru-RU" sz="3200" dirty="0" smtClean="0"/>
              <a:t>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</a:t>
            </a:r>
            <a:r>
              <a:rPr lang="ru-RU" sz="3200" dirty="0" smtClean="0"/>
              <a:t>В окне "Формула" выбрать объект </a:t>
            </a:r>
            <a:r>
              <a:rPr lang="ru-RU" sz="3200" dirty="0" smtClean="0"/>
              <a:t>.</a:t>
            </a:r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</a:t>
            </a:r>
            <a:r>
              <a:rPr lang="ru-RU" sz="3200" dirty="0" smtClean="0"/>
              <a:t>В выпадающем меню объектов выбрать </a:t>
            </a:r>
            <a:r>
              <a:rPr lang="ru-RU" sz="3200" dirty="0" smtClean="0"/>
              <a:t>.</a:t>
            </a:r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</a:t>
            </a:r>
            <a:r>
              <a:rPr lang="ru-RU" sz="3200" dirty="0" smtClean="0"/>
              <a:t>Напечатать символ 2.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2.5. </a:t>
            </a:r>
            <a:r>
              <a:rPr lang="ru-RU" sz="3200" dirty="0" smtClean="0"/>
              <a:t>Нажать клавишу →.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2.6. </a:t>
            </a:r>
            <a:r>
              <a:rPr lang="ru-RU" sz="3200" dirty="0" smtClean="0"/>
              <a:t>Напечатать "+ </a:t>
            </a:r>
            <a:r>
              <a:rPr lang="en-US" sz="3200" i="1" dirty="0" smtClean="0"/>
              <a:t>x </a:t>
            </a:r>
            <a:r>
              <a:rPr lang="ru-RU" sz="3200" dirty="0" smtClean="0"/>
              <a:t>– 1 = 0"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endParaRPr lang="ru-RU" dirty="0"/>
          </a:p>
        </p:txBody>
      </p:sp>
      <p:pic>
        <p:nvPicPr>
          <p:cNvPr id="48130" name="Picture 2" descr="C:\Users\Домовой\Documents\Работа\ЧМВ_новое\ЛЕКЦИИ\презентации\двойно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971800"/>
            <a:ext cx="987136" cy="571500"/>
          </a:xfrm>
          <a:prstGeom prst="rect">
            <a:avLst/>
          </a:prstGeom>
          <a:noFill/>
        </p:spPr>
      </p:pic>
      <p:pic>
        <p:nvPicPr>
          <p:cNvPr id="48131" name="Picture 3" descr="C:\Users\Домовой\Documents\Работа\ЧМВ_новое\ЛЕКЦИИ\презентации\одинарный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3657600"/>
            <a:ext cx="623711" cy="49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ru-RU" sz="3200" dirty="0" smtClean="0"/>
              <a:t>Выйти из редактора и подготовиться к продолжению набора текста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</a:t>
            </a:r>
            <a:r>
              <a:rPr lang="ru-RU" sz="3200" dirty="0" smtClean="0"/>
              <a:t>Нажать клавишу </a:t>
            </a:r>
            <a:r>
              <a:rPr lang="en-US" sz="3200" dirty="0" smtClean="0"/>
              <a:t>Esc</a:t>
            </a:r>
            <a:r>
              <a:rPr lang="ru-RU" sz="3200" dirty="0" smtClean="0"/>
              <a:t>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</a:t>
            </a:r>
            <a:r>
              <a:rPr lang="ru-RU" sz="3200" dirty="0" smtClean="0"/>
              <a:t>Нажать клавишу </a:t>
            </a:r>
            <a:r>
              <a:rPr lang="en-US" sz="3200" dirty="0" smtClean="0"/>
              <a:t>End</a:t>
            </a:r>
            <a:r>
              <a:rPr lang="ru-RU" sz="3200" dirty="0" smtClean="0"/>
              <a:t> (иногда при выходе из редактора формула остаётся выделенной, поэтому необходимо снять выделение).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Теперь распишем каждый метод с точностью до операции (повторим для наглядности название подцелей и методов</a:t>
            </a:r>
            <a:r>
              <a:rPr lang="ru-RU" sz="2400" dirty="0" smtClean="0"/>
              <a:t>):</a:t>
            </a:r>
          </a:p>
          <a:p>
            <a:endParaRPr lang="ru-RU" sz="2400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Вызвать </a:t>
            </a:r>
            <a:r>
              <a:rPr lang="ru-RU" sz="2800" dirty="0" smtClean="0"/>
              <a:t>редактор формул через меню "Вставка | Объект... | </a:t>
            </a:r>
            <a:r>
              <a:rPr lang="en-US" sz="2800" dirty="0" smtClean="0"/>
              <a:t>Microsoft Equation</a:t>
            </a:r>
            <a:r>
              <a:rPr lang="ru-RU" sz="2800" dirty="0" smtClean="0"/>
              <a:t> 3.0</a:t>
            </a:r>
            <a:r>
              <a:rPr lang="ru-RU" sz="2800" dirty="0" smtClean="0"/>
              <a:t>".</a:t>
            </a:r>
          </a:p>
          <a:p>
            <a:pPr marL="514350" indent="-514350"/>
            <a:endParaRPr lang="ru-RU" sz="2800" dirty="0" smtClean="0"/>
          </a:p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</a:t>
            </a:r>
            <a:r>
              <a:rPr lang="ru-RU" sz="2800" dirty="0" smtClean="0"/>
              <a:t>Войти в меню "Вставка"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r>
              <a:rPr lang="ru-RU" sz="2800" i="1" dirty="0" smtClean="0"/>
              <a:t>	</a:t>
            </a:r>
            <a:r>
              <a:rPr lang="ru-RU" sz="2800" dirty="0" smtClean="0"/>
              <a:t>(переместить руку на мышь, т.к. мы набирали текст)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</a:t>
            </a:r>
            <a:r>
              <a:rPr lang="ru-RU" sz="2800" dirty="0" smtClean="0"/>
              <a:t>	(переместить указатель мыши)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B</a:t>
            </a:r>
            <a:r>
              <a:rPr lang="ru-RU" sz="2800" dirty="0" smtClean="0"/>
              <a:t>	(клик мыши)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Сохранение настроек 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приложения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" name="Рисунок 5" descr="C:\Users\Домовой\Documents\Работа\ЧМВ_новое\ЛЕКЦИИ\презентации\Untitled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6172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</a:t>
            </a:r>
            <a:r>
              <a:rPr lang="ru-RU" sz="2400" dirty="0" smtClean="0"/>
              <a:t>Выбрать пункт "Объект..."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PB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</a:t>
            </a:r>
            <a:r>
              <a:rPr lang="ru-RU" sz="2400" dirty="0" smtClean="0"/>
              <a:t>Выбрать объект "</a:t>
            </a:r>
            <a:r>
              <a:rPr lang="en-US" sz="2400" dirty="0" smtClean="0"/>
              <a:t>Microsoft Equation</a:t>
            </a:r>
            <a:r>
              <a:rPr lang="ru-RU" sz="2400" dirty="0" smtClean="0"/>
              <a:t> 3.0" путём скроллинга списка типов объектов.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PB</a:t>
            </a:r>
            <a:r>
              <a:rPr lang="ru-RU" sz="2400" dirty="0" smtClean="0"/>
              <a:t>	(перемещение указателя и фиксация мыши на элементе управления скроллинга)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D</a:t>
            </a:r>
            <a:r>
              <a:rPr lang="ru-RU" sz="2400" dirty="0" smtClean="0">
                <a:solidFill>
                  <a:srgbClr val="FF0000"/>
                </a:solidFill>
              </a:rPr>
              <a:t>(3.0)</a:t>
            </a:r>
            <a:r>
              <a:rPr lang="ru-RU" sz="2400" dirty="0" smtClean="0"/>
              <a:t>	(скроллинг вниз и поиск нужной строки, экспериментальная оценка времени)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PBB</a:t>
            </a:r>
            <a:r>
              <a:rPr lang="ru-RU" sz="2400" dirty="0" smtClean="0"/>
              <a:t>	(установка указателя и двойной щелчок)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R</a:t>
            </a:r>
            <a:r>
              <a:rPr lang="ru-RU" sz="2400" dirty="0" smtClean="0">
                <a:solidFill>
                  <a:srgbClr val="FF0000"/>
                </a:solidFill>
              </a:rPr>
              <a:t>(0.8)</a:t>
            </a:r>
            <a:r>
              <a:rPr lang="ru-RU" sz="2400" dirty="0" smtClean="0"/>
              <a:t>	(ожидание запуска редактора формул)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600200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2. Напечатать формулу в редакторе</a:t>
            </a:r>
            <a:r>
              <a:rPr lang="ru-RU" sz="2800" dirty="0" smtClean="0"/>
              <a:t>.</a:t>
            </a:r>
          </a:p>
          <a:p>
            <a:endParaRPr lang="ru-RU" sz="2800" dirty="0" smtClean="0"/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</a:t>
            </a:r>
            <a:r>
              <a:rPr lang="ru-RU" sz="2800" dirty="0" smtClean="0"/>
              <a:t>Напечатать символ </a:t>
            </a:r>
            <a:r>
              <a:rPr lang="en-US" sz="2800" i="1" dirty="0" smtClean="0"/>
              <a:t>x</a:t>
            </a:r>
            <a:r>
              <a:rPr lang="ru-RU" sz="2800" dirty="0" smtClean="0"/>
              <a:t>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r>
              <a:rPr lang="ru-RU" sz="2800" dirty="0" smtClean="0"/>
              <a:t>	(перемещение руки на клавиатуру)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r>
              <a:rPr lang="ru-RU" sz="2800" dirty="0" smtClean="0"/>
              <a:t>	(печать 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</a:t>
            </a:r>
            <a:r>
              <a:rPr lang="ru-RU" sz="2800" dirty="0" smtClean="0"/>
              <a:t>В окне "Формула" выбрать объект 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r>
              <a:rPr lang="ru-RU" sz="2800" dirty="0" smtClean="0"/>
              <a:t>	(перемещение руки на мышь)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PB</a:t>
            </a:r>
            <a:endParaRPr lang="ru-RU" sz="280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50178" name="Picture 2" descr="C:\Users\Домовой\Documents\Работа\ЧМВ_новое\ЛЕКЦИИ\презентации\двойно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699711"/>
            <a:ext cx="914400" cy="5293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600200"/>
            <a:ext cx="8382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</a:t>
            </a:r>
            <a:r>
              <a:rPr lang="ru-RU" sz="2800" dirty="0" smtClean="0"/>
              <a:t>В выпадающем меню объектов выбрать 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PB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</a:t>
            </a:r>
            <a:r>
              <a:rPr lang="ru-RU" sz="2800" dirty="0" smtClean="0"/>
              <a:t>Напечатать символ 2.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2.5. </a:t>
            </a:r>
            <a:r>
              <a:rPr lang="ru-RU" sz="2800" dirty="0" smtClean="0"/>
              <a:t>Нажать клавишу →.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2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.6. </a:t>
            </a:r>
            <a:r>
              <a:rPr lang="ru-RU" sz="2800" dirty="0" smtClean="0"/>
              <a:t>Напечатать "+ </a:t>
            </a:r>
            <a:r>
              <a:rPr lang="en-US" sz="2800" i="1" dirty="0" smtClean="0"/>
              <a:t>x</a:t>
            </a:r>
            <a:r>
              <a:rPr lang="ru-RU" sz="2800" dirty="0" smtClean="0"/>
              <a:t> – 1 = 0".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7</a:t>
            </a:r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r>
              <a:rPr lang="ru-RU" sz="2800" dirty="0" smtClean="0"/>
              <a:t>	(нажать </a:t>
            </a:r>
            <a:r>
              <a:rPr lang="en-US" sz="2800" dirty="0" smtClean="0"/>
              <a:t>Shift</a:t>
            </a:r>
            <a:r>
              <a:rPr lang="ru-RU" sz="2800" dirty="0" smtClean="0"/>
              <a:t>, печатать + (отпустить </a:t>
            </a:r>
            <a:r>
              <a:rPr lang="en-US" sz="2800" dirty="0" smtClean="0"/>
              <a:t>Shift</a:t>
            </a:r>
            <a:r>
              <a:rPr lang="ru-RU" sz="2800" dirty="0" smtClean="0"/>
              <a:t>), печатать оставшиеся символы)</a:t>
            </a:r>
          </a:p>
          <a:p>
            <a:endParaRPr lang="ru-RU" dirty="0"/>
          </a:p>
        </p:txBody>
      </p:sp>
      <p:pic>
        <p:nvPicPr>
          <p:cNvPr id="49154" name="Picture 2" descr="C:\Users\Домовой\Documents\Работа\ЧМВ_новое\ЛЕКЦИИ\презентации\одинарны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8999" y="1524000"/>
            <a:ext cx="623711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600200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ru-RU" sz="2800" dirty="0" smtClean="0"/>
              <a:t>Выйти из редактора и подготовиться к продолжению набора текста.</a:t>
            </a: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</a:t>
            </a:r>
            <a:r>
              <a:rPr lang="ru-RU" sz="2800" dirty="0" smtClean="0"/>
              <a:t>Нажать клавишу </a:t>
            </a:r>
            <a:r>
              <a:rPr lang="en-US" sz="2800" dirty="0" smtClean="0"/>
              <a:t>Esc</a:t>
            </a:r>
            <a:r>
              <a:rPr lang="ru-RU" sz="2800" dirty="0" smtClean="0"/>
              <a:t>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R</a:t>
            </a:r>
            <a:r>
              <a:rPr lang="ru-RU" sz="2800" dirty="0" smtClean="0">
                <a:solidFill>
                  <a:srgbClr val="FF0000"/>
                </a:solidFill>
              </a:rPr>
              <a:t>(0.8)</a:t>
            </a:r>
            <a:r>
              <a:rPr lang="ru-RU" sz="2800" dirty="0" smtClean="0"/>
              <a:t>	(ожидание выхода из редактора формул и переход в текстовый режим)</a:t>
            </a: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</a:t>
            </a:r>
            <a:r>
              <a:rPr lang="ru-RU" sz="2800" dirty="0" smtClean="0"/>
              <a:t>Нажать клавишу </a:t>
            </a:r>
            <a:r>
              <a:rPr lang="en-US" sz="2800" dirty="0" smtClean="0"/>
              <a:t>End</a:t>
            </a:r>
            <a:r>
              <a:rPr lang="ru-RU" sz="2800" dirty="0" smtClean="0"/>
              <a:t>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HPBPBPBD</a:t>
            </a:r>
            <a:r>
              <a:rPr lang="ru-RU" sz="2800" dirty="0" smtClean="0"/>
              <a:t>(3.0)</a:t>
            </a:r>
            <a:r>
              <a:rPr lang="en-US" sz="2800" i="1" dirty="0" smtClean="0"/>
              <a:t>PBBR</a:t>
            </a:r>
            <a:r>
              <a:rPr lang="ru-RU" sz="2800" dirty="0" smtClean="0"/>
              <a:t>(0.8)</a:t>
            </a:r>
            <a:r>
              <a:rPr lang="en-US" sz="2800" i="1" dirty="0" smtClean="0"/>
              <a:t>HKHPBPBHKK</a:t>
            </a:r>
            <a:r>
              <a:rPr lang="ru-RU" sz="2800" dirty="0" smtClean="0"/>
              <a:t>7</a:t>
            </a:r>
            <a:r>
              <a:rPr lang="en-US" sz="2800" i="1" dirty="0" smtClean="0"/>
              <a:t>KKR</a:t>
            </a:r>
            <a:r>
              <a:rPr lang="ru-RU" sz="2800" dirty="0" smtClean="0"/>
              <a:t>(0.8)</a:t>
            </a:r>
            <a:r>
              <a:rPr lang="en-US" sz="2800" i="1" dirty="0" smtClean="0"/>
              <a:t>K</a:t>
            </a:r>
            <a:endParaRPr lang="ru-RU" sz="2800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50520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MHPBPBPBD</a:t>
            </a:r>
            <a:r>
              <a:rPr lang="ru-RU" sz="2400" dirty="0" smtClean="0"/>
              <a:t>(3.0)</a:t>
            </a:r>
            <a:r>
              <a:rPr lang="en-US" sz="2400" i="1" dirty="0" smtClean="0"/>
              <a:t>PBBR</a:t>
            </a:r>
            <a:r>
              <a:rPr lang="ru-RU" sz="2400" dirty="0" smtClean="0"/>
              <a:t>(0.8) </a:t>
            </a:r>
            <a:r>
              <a:rPr lang="en-US" sz="2400" i="1" dirty="0" smtClean="0"/>
              <a:t>MHK MHPBPB MHK MK M</a:t>
            </a:r>
            <a:r>
              <a:rPr lang="ru-RU" sz="2400" dirty="0" smtClean="0"/>
              <a:t>7</a:t>
            </a:r>
            <a:r>
              <a:rPr lang="en-US" sz="2400" i="1" dirty="0" smtClean="0"/>
              <a:t>K MKR</a:t>
            </a:r>
            <a:r>
              <a:rPr lang="ru-RU" sz="2400" dirty="0" smtClean="0"/>
              <a:t>(0.8) </a:t>
            </a:r>
            <a:r>
              <a:rPr lang="en-US" sz="2400" i="1" dirty="0" smtClean="0"/>
              <a:t>MK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49580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B050"/>
                </a:solidFill>
              </a:rPr>
              <a:t>8</a:t>
            </a:r>
            <a:r>
              <a:rPr lang="en-US" sz="2000" i="1" dirty="0" smtClean="0">
                <a:solidFill>
                  <a:srgbClr val="00B050"/>
                </a:solidFill>
              </a:rPr>
              <a:t>M</a:t>
            </a:r>
            <a:r>
              <a:rPr lang="ru-RU" sz="2000" dirty="0" smtClean="0">
                <a:solidFill>
                  <a:srgbClr val="00B050"/>
                </a:solidFill>
              </a:rPr>
              <a:t> = 10.8, 4</a:t>
            </a:r>
            <a:r>
              <a:rPr lang="en-US" sz="2000" i="1" dirty="0" smtClean="0">
                <a:solidFill>
                  <a:srgbClr val="00B050"/>
                </a:solidFill>
              </a:rPr>
              <a:t>H</a:t>
            </a:r>
            <a:r>
              <a:rPr lang="ru-RU" sz="2000" dirty="0" smtClean="0">
                <a:solidFill>
                  <a:srgbClr val="00B050"/>
                </a:solidFill>
              </a:rPr>
              <a:t> = 1.6, 6</a:t>
            </a:r>
            <a:r>
              <a:rPr lang="en-US" sz="2000" i="1" dirty="0" smtClean="0">
                <a:solidFill>
                  <a:srgbClr val="00B050"/>
                </a:solidFill>
              </a:rPr>
              <a:t>P</a:t>
            </a:r>
            <a:r>
              <a:rPr lang="ru-RU" sz="2000" dirty="0" smtClean="0">
                <a:solidFill>
                  <a:srgbClr val="00B050"/>
                </a:solidFill>
              </a:rPr>
              <a:t> = 6.6, 7</a:t>
            </a:r>
            <a:r>
              <a:rPr lang="en-US" sz="2000" i="1" dirty="0" smtClean="0">
                <a:solidFill>
                  <a:srgbClr val="00B050"/>
                </a:solidFill>
              </a:rPr>
              <a:t>B</a:t>
            </a:r>
            <a:r>
              <a:rPr lang="ru-RU" sz="2000" dirty="0" smtClean="0">
                <a:solidFill>
                  <a:srgbClr val="00B050"/>
                </a:solidFill>
              </a:rPr>
              <a:t> = 1.4, </a:t>
            </a:r>
            <a:r>
              <a:rPr lang="en-US" sz="2000" i="1" dirty="0" smtClean="0">
                <a:solidFill>
                  <a:srgbClr val="00B050"/>
                </a:solidFill>
              </a:rPr>
              <a:t>D</a:t>
            </a:r>
            <a:r>
              <a:rPr lang="ru-RU" sz="2000" dirty="0" smtClean="0">
                <a:solidFill>
                  <a:srgbClr val="00B050"/>
                </a:solidFill>
              </a:rPr>
              <a:t>(3.0) = 3.0, 2</a:t>
            </a:r>
            <a:r>
              <a:rPr lang="en-US" sz="2000" i="1" dirty="0" smtClean="0">
                <a:solidFill>
                  <a:srgbClr val="00B050"/>
                </a:solidFill>
              </a:rPr>
              <a:t>R</a:t>
            </a:r>
            <a:r>
              <a:rPr lang="ru-RU" sz="2000" dirty="0" smtClean="0">
                <a:solidFill>
                  <a:srgbClr val="00B050"/>
                </a:solidFill>
              </a:rPr>
              <a:t>(0.8) = 1.6, 12</a:t>
            </a:r>
            <a:r>
              <a:rPr lang="en-US" sz="2000" i="1" dirty="0" smtClean="0">
                <a:solidFill>
                  <a:srgbClr val="00B050"/>
                </a:solidFill>
              </a:rPr>
              <a:t>K</a:t>
            </a:r>
            <a:r>
              <a:rPr lang="ru-RU" sz="2000" dirty="0" smtClean="0">
                <a:solidFill>
                  <a:srgbClr val="00B050"/>
                </a:solidFill>
              </a:rPr>
              <a:t> = 2.4</a:t>
            </a:r>
            <a:r>
              <a:rPr lang="ru-RU" sz="2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ru-RU" sz="2000" dirty="0" smtClean="0">
                <a:solidFill>
                  <a:srgbClr val="00B050"/>
                </a:solidFill>
              </a:rPr>
              <a:t>  </a:t>
            </a:r>
          </a:p>
          <a:p>
            <a:r>
              <a:rPr lang="ru-RU" sz="2800" dirty="0" smtClean="0">
                <a:solidFill>
                  <a:srgbClr val="00B050"/>
                </a:solidFill>
              </a:rPr>
              <a:t>Общий итог:  27.4 </a:t>
            </a:r>
            <a:r>
              <a:rPr lang="ru-RU" sz="2800" dirty="0" smtClean="0">
                <a:solidFill>
                  <a:srgbClr val="00B050"/>
                </a:solidFill>
              </a:rPr>
              <a:t>с.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/>
              <a:t>Пример: </a:t>
            </a:r>
            <a:r>
              <a:rPr lang="ru-RU" sz="2800" dirty="0" smtClean="0"/>
              <a:t>Возьмём в качестве исследуемой программы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текстовый редактор</a:t>
            </a:r>
            <a:r>
              <a:rPr lang="ru-RU" sz="2800" dirty="0" smtClean="0"/>
              <a:t>.  </a:t>
            </a:r>
            <a:r>
              <a:rPr lang="ru-RU" sz="2800" dirty="0" smtClean="0"/>
              <a:t>Пусть поставлена 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  <a:r>
              <a:rPr lang="ru-RU" sz="2800" dirty="0" smtClean="0"/>
              <a:t>: напечатать (вставить в текст) уравнение </a:t>
            </a:r>
            <a:endParaRPr lang="ru-RU" sz="2800" dirty="0" smtClean="0"/>
          </a:p>
          <a:p>
            <a:r>
              <a:rPr lang="ru-RU" sz="2800" dirty="0" smtClean="0"/>
              <a:t> </a:t>
            </a:r>
            <a:r>
              <a:rPr lang="ru-RU" sz="2800" dirty="0" smtClean="0"/>
              <a:t>с помощью редактора формул (перед печатью уравнения набирался текст).</a:t>
            </a:r>
          </a:p>
          <a:p>
            <a:endParaRPr lang="ru-RU" dirty="0"/>
          </a:p>
        </p:txBody>
      </p:sp>
      <p:pic>
        <p:nvPicPr>
          <p:cNvPr id="51202" name="Picture 2" descr="C:\Users\Домовой\Documents\Работа\ЧМВ_новое\ЛЕКЦИИ\презентации\уравнен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971800"/>
            <a:ext cx="1244600" cy="4191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33400" y="46482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B050"/>
                </a:solidFill>
              </a:rPr>
              <a:t>8</a:t>
            </a:r>
            <a:r>
              <a:rPr lang="en-US" sz="2400" i="1" dirty="0" smtClean="0">
                <a:solidFill>
                  <a:srgbClr val="00B050"/>
                </a:solidFill>
              </a:rPr>
              <a:t>M</a:t>
            </a:r>
            <a:r>
              <a:rPr lang="ru-RU" sz="2400" dirty="0" smtClean="0">
                <a:solidFill>
                  <a:srgbClr val="00B050"/>
                </a:solidFill>
              </a:rPr>
              <a:t>, 10</a:t>
            </a:r>
            <a:r>
              <a:rPr lang="en-US" sz="2400" i="1" dirty="0" smtClean="0">
                <a:solidFill>
                  <a:srgbClr val="00B050"/>
                </a:solidFill>
              </a:rPr>
              <a:t>H</a:t>
            </a:r>
            <a:r>
              <a:rPr lang="ru-RU" sz="2400" dirty="0" smtClean="0">
                <a:solidFill>
                  <a:srgbClr val="00B050"/>
                </a:solidFill>
              </a:rPr>
              <a:t>, 3</a:t>
            </a:r>
            <a:r>
              <a:rPr lang="en-US" sz="2400" i="1" dirty="0" smtClean="0">
                <a:solidFill>
                  <a:srgbClr val="00B050"/>
                </a:solidFill>
              </a:rPr>
              <a:t>P</a:t>
            </a:r>
            <a:r>
              <a:rPr lang="ru-RU" sz="2400" dirty="0" smtClean="0">
                <a:solidFill>
                  <a:srgbClr val="00B050"/>
                </a:solidFill>
              </a:rPr>
              <a:t>, 6</a:t>
            </a: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r>
              <a:rPr lang="ru-RU" sz="2400" dirty="0" smtClean="0">
                <a:solidFill>
                  <a:srgbClr val="00B050"/>
                </a:solidFill>
              </a:rPr>
              <a:t>, 20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ru-RU" sz="2400" dirty="0" smtClean="0">
                <a:solidFill>
                  <a:srgbClr val="00B050"/>
                </a:solidFill>
              </a:rPr>
              <a:t>.  </a:t>
            </a:r>
            <a:endParaRPr lang="ru-RU" sz="2400" dirty="0" smtClean="0">
              <a:solidFill>
                <a:srgbClr val="00B050"/>
              </a:solidFill>
            </a:endParaRPr>
          </a:p>
          <a:p>
            <a:r>
              <a:rPr lang="ru-RU" sz="2400" dirty="0" smtClean="0">
                <a:solidFill>
                  <a:srgbClr val="00B050"/>
                </a:solidFill>
              </a:rPr>
              <a:t>Оценка </a:t>
            </a:r>
            <a:r>
              <a:rPr lang="ru-RU" sz="2400" dirty="0" smtClean="0">
                <a:solidFill>
                  <a:srgbClr val="00B050"/>
                </a:solidFill>
              </a:rPr>
              <a:t>среднего времени решения задачи составляет 23.3 с.  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2362200"/>
            <a:ext cx="4351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MHPBPBPBD</a:t>
            </a:r>
            <a:r>
              <a:rPr lang="ru-RU" sz="2800" dirty="0" smtClean="0"/>
              <a:t>(3.0)</a:t>
            </a:r>
            <a:r>
              <a:rPr lang="en-US" sz="2800" i="1" dirty="0" smtClean="0"/>
              <a:t>PBBR</a:t>
            </a:r>
            <a:r>
              <a:rPr lang="ru-RU" sz="2800" dirty="0" smtClean="0"/>
              <a:t>(0.8)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91199" y="2470666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10.95 с.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47800" y="3352800"/>
            <a:ext cx="2050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MHPBR</a:t>
            </a:r>
            <a:r>
              <a:rPr lang="ru-RU" sz="2800" dirty="0" smtClean="0"/>
              <a:t>(0.8</a:t>
            </a:r>
            <a:r>
              <a:rPr lang="ru-RU" sz="2800" dirty="0" smtClean="0"/>
              <a:t>) 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57600" y="342900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3.85 с.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404" y="2209800"/>
            <a:ext cx="6988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Время нажатия на клавишу: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К</a:t>
            </a:r>
            <a:r>
              <a:rPr lang="ru-RU" sz="2800" dirty="0" smtClean="0"/>
              <a:t> = 0.2 с (естественной последовательности)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К</a:t>
            </a:r>
            <a:r>
              <a:rPr lang="ru-RU" sz="2800" dirty="0" smtClean="0"/>
              <a:t> = </a:t>
            </a:r>
            <a:r>
              <a:rPr lang="ru-RU" sz="2800" dirty="0" smtClean="0"/>
              <a:t>0.5 </a:t>
            </a:r>
            <a:r>
              <a:rPr lang="ru-RU" sz="2800" dirty="0" smtClean="0"/>
              <a:t>с </a:t>
            </a:r>
            <a:r>
              <a:rPr lang="ru-RU" sz="2800" dirty="0" smtClean="0"/>
              <a:t>(случайной последовательности)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К</a:t>
            </a:r>
            <a:r>
              <a:rPr lang="ru-RU" sz="2800" dirty="0" smtClean="0"/>
              <a:t> = </a:t>
            </a:r>
            <a:r>
              <a:rPr lang="ru-RU" sz="2800" dirty="0" smtClean="0"/>
              <a:t>0.75 </a:t>
            </a:r>
            <a:r>
              <a:rPr lang="ru-RU" sz="2800" dirty="0" smtClean="0"/>
              <a:t>с </a:t>
            </a:r>
            <a:r>
              <a:rPr lang="ru-RU" sz="2800" dirty="0" smtClean="0"/>
              <a:t>(сложные коды)</a:t>
            </a:r>
            <a:endParaRPr lang="ru-RU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4495800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извлечения простого элемента знания из долговременной </a:t>
            </a:r>
            <a:r>
              <a:rPr lang="ru-RU" sz="2400" dirty="0" smtClean="0"/>
              <a:t>памяти  </a:t>
            </a:r>
            <a:r>
              <a:rPr lang="ru-RU" sz="2400" b="1" dirty="0" smtClean="0"/>
              <a:t>1.2 с</a:t>
            </a:r>
          </a:p>
          <a:p>
            <a:endParaRPr lang="ru-RU" sz="2400" dirty="0" smtClean="0"/>
          </a:p>
          <a:p>
            <a:r>
              <a:rPr lang="ru-RU" sz="2400" dirty="0" smtClean="0"/>
              <a:t>извлечения простого элемента знания из краткосрочной</a:t>
            </a:r>
            <a:r>
              <a:rPr lang="ru-RU" sz="2400" dirty="0" smtClean="0"/>
              <a:t> памяти </a:t>
            </a:r>
            <a:r>
              <a:rPr lang="ru-RU" sz="2400" b="1" dirty="0" smtClean="0"/>
              <a:t>0.6 с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Сохранение настроек 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приложения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4" name="Рисунок 3" descr="C:\Users\Домовой\Documents\Работа\ЧМВ_новое\ЛЕКЦИИ\презентации\Без именлли-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1628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Сохранение настроек 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приложения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5" name="Рисунок 4" descr="C:\Users\Домовой\Documents\Работа\ЧМВ_новое\ЛЕКЦИИ\презентации\ва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Сохранение настроек 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приложения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4" name="Рисунок 3" descr="C:\Users\Домовой\Documents\Работа\ЧМВ_новое\ЛЕКЦИИ\презентации\ав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Сохранение настроек 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приложения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5" name="Рисунок 4" descr="C:\Users\Домовой\Documents\Работа\ЧМВ_новое\ЛЕКЦИИ\презентации\ывed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Сохранение настроек приложения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4" name="Рисунок 3" descr="C:\Users\Домовой\Documents\Работа\ЧМВ_новое\ЛЕКЦИИ\презентации\вав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938</Words>
  <PresentationFormat>Экран (4:3)</PresentationFormat>
  <Paragraphs>201</Paragraphs>
  <Slides>47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Тема Office</vt:lpstr>
      <vt:lpstr>Человеко-машинное взаимодействие</vt:lpstr>
      <vt:lpstr>Сохранение настроек приложения</vt:lpstr>
      <vt:lpstr>Сохранение настроек приложения</vt:lpstr>
      <vt:lpstr>Сохранение настроек приложения</vt:lpstr>
      <vt:lpstr>Сохранение настроек приложения</vt:lpstr>
      <vt:lpstr>Сохранение настроек приложения</vt:lpstr>
      <vt:lpstr>Сохранение настроек приложения</vt:lpstr>
      <vt:lpstr>Сохранение настроек приложения</vt:lpstr>
      <vt:lpstr>Сохранение настроек приложения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Область оповещений на рабочем столе</vt:lpstr>
      <vt:lpstr>Виджет экрана</vt:lpstr>
      <vt:lpstr>Виджет экрана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Домовой</dc:creator>
  <cp:lastModifiedBy>Домовой</cp:lastModifiedBy>
  <cp:revision>50</cp:revision>
  <dcterms:created xsi:type="dcterms:W3CDTF">2014-11-29T16:13:14Z</dcterms:created>
  <dcterms:modified xsi:type="dcterms:W3CDTF">2015-05-01T18:01:27Z</dcterms:modified>
</cp:coreProperties>
</file>