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DD3A-D806-45B9-99E8-CA2FCD3DFD44}" type="datetimeFigureOut">
              <a:rPr lang="ru-RU" smtClean="0"/>
              <a:pPr/>
              <a:t>27.02.2015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Диалоговое окно прогресса</a:t>
            </a:r>
            <a:br>
              <a:rPr lang="ru-RU" sz="3200" dirty="0" smtClean="0"/>
            </a:b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24288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QProgressDialog</a:t>
            </a:r>
            <a:r>
              <a:rPr lang="ru-RU" b="1" dirty="0" smtClean="0"/>
              <a:t>     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QDialog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4143380"/>
            <a:ext cx="3929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Cancel</a:t>
            </a:r>
            <a:r>
              <a:rPr lang="ru-RU" sz="2400" b="1" dirty="0" smtClean="0"/>
              <a:t>           </a:t>
            </a:r>
            <a:r>
              <a:rPr lang="en-US" sz="2400" dirty="0" smtClean="0"/>
              <a:t>canceled</a:t>
            </a:r>
            <a:r>
              <a:rPr lang="ru-RU" sz="2400" dirty="0" smtClean="0"/>
              <a:t>()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278605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&gt; 3 секунд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72066" y="2357430"/>
            <a:ext cx="31432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 smtClean="0"/>
              <a:t>setMinimumDuration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setTotalSteps</a:t>
            </a:r>
            <a:r>
              <a:rPr lang="ru-RU" sz="2400" b="1" dirty="0" smtClean="0"/>
              <a:t>()</a:t>
            </a:r>
            <a:r>
              <a:rPr lang="ru-RU" sz="24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setProgress</a:t>
            </a:r>
            <a:r>
              <a:rPr lang="en-US" sz="2400" b="1" dirty="0" smtClean="0"/>
              <a:t>()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3504" y="4214818"/>
            <a:ext cx="2714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reset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r>
              <a:rPr lang="en-US" sz="2400" b="1" dirty="0" err="1" smtClean="0"/>
              <a:t>setAutoResert</a:t>
            </a:r>
            <a:r>
              <a:rPr lang="ru-RU" sz="2400" b="1" dirty="0" smtClean="0"/>
              <a:t>() </a:t>
            </a:r>
            <a:endParaRPr lang="ru-RU" sz="2400" dirty="0" smtClean="0"/>
          </a:p>
          <a:p>
            <a:r>
              <a:rPr lang="en-US" sz="2400" b="1" dirty="0" err="1" smtClean="0"/>
              <a:t>setAutoClose</a:t>
            </a:r>
            <a:r>
              <a:rPr lang="ru-RU" sz="2400" b="1" dirty="0" smtClean="0"/>
              <a:t>()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Диалоговое окно прогресса</a:t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2253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24940"/>
            <a:ext cx="7500990" cy="51330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Окно сообщений</a:t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23554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0013"/>
            <a:ext cx="8643966" cy="5307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Окно сообщений</a:t>
            </a:r>
            <a:br>
              <a:rPr lang="ru-RU" sz="3200" dirty="0" smtClean="0"/>
            </a:b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643050"/>
            <a:ext cx="4429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 smtClean="0"/>
              <a:t>QMessageBox</a:t>
            </a:r>
            <a:endParaRPr lang="ru-RU" sz="2400" dirty="0" smtClean="0"/>
          </a:p>
          <a:p>
            <a:pPr algn="r">
              <a:spcBef>
                <a:spcPts val="600"/>
              </a:spcBef>
            </a:pPr>
            <a:r>
              <a:rPr lang="en-US" sz="2400" b="1" dirty="0" err="1" smtClean="0"/>
              <a:t>setText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 algn="r">
              <a:spcBef>
                <a:spcPts val="600"/>
              </a:spcBef>
            </a:pPr>
            <a:r>
              <a:rPr lang="en-US" sz="2400" b="1" dirty="0" err="1" smtClean="0"/>
              <a:t>setButtonText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 algn="r">
              <a:spcBef>
                <a:spcPts val="600"/>
              </a:spcBef>
            </a:pPr>
            <a:r>
              <a:rPr lang="en-US" sz="2400" b="1" dirty="0" err="1" smtClean="0"/>
              <a:t>setWindowTitle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 algn="r">
              <a:spcBef>
                <a:spcPts val="600"/>
              </a:spcBef>
            </a:pPr>
            <a:r>
              <a:rPr lang="en-US" sz="2400" b="1" dirty="0" err="1" smtClean="0"/>
              <a:t>setIcon</a:t>
            </a:r>
            <a:r>
              <a:rPr lang="ru-RU" sz="2400" b="1" dirty="0" smtClean="0"/>
              <a:t>()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28662" y="4143380"/>
          <a:ext cx="67204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Bookman Old Style"/>
                          <a:ea typeface="Times New Roman"/>
                          <a:cs typeface="Courier New"/>
                        </a:rPr>
                        <a:t>Константа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Bookman Old Style"/>
                          <a:ea typeface="Times New Roman"/>
                          <a:cs typeface="Courier New"/>
                        </a:rPr>
                        <a:t>Значение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Bookman Old Style"/>
                          <a:ea typeface="Times New Roman"/>
                          <a:cs typeface="Courier New"/>
                        </a:rPr>
                        <a:t>Вид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NoIcon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0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Calibri"/>
                          <a:ea typeface="Times New Roman"/>
                          <a:cs typeface="Times New Roman"/>
                        </a:rPr>
                        <a:t>- 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Information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1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Bookman Old Style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Warning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2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Bookman Old Style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Critical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3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Bookman Old Style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Question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ookman Old Style"/>
                          <a:ea typeface="Times New Roman"/>
                          <a:cs typeface="Courier New"/>
                        </a:rPr>
                        <a:t>4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Bookman Old Style"/>
                        <a:ea typeface="Times New Roman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Рисунок 5" descr="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857760"/>
            <a:ext cx="428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286388"/>
            <a:ext cx="361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643578"/>
            <a:ext cx="361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6000768"/>
            <a:ext cx="40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Первый</a:t>
            </a:r>
            <a:r>
              <a:rPr lang="ru-RU" sz="3200" dirty="0" smtClean="0"/>
              <a:t> параметр метода </a:t>
            </a:r>
            <a:r>
              <a:rPr lang="en-US" sz="2800" b="1" dirty="0" err="1" smtClean="0"/>
              <a:t>setButtonText</a:t>
            </a:r>
            <a:r>
              <a:rPr lang="ru-RU" sz="2800" b="1" dirty="0" smtClean="0"/>
              <a:t>() 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4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357290" y="1714488"/>
          <a:ext cx="6720418" cy="496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Bookman Old Style"/>
                          <a:ea typeface="Times New Roman"/>
                          <a:cs typeface="Courier New"/>
                        </a:rPr>
                        <a:t>Константа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Bookman Old Style"/>
                          <a:ea typeface="Times New Roman"/>
                          <a:cs typeface="Courier New"/>
                        </a:rPr>
                        <a:t>Значение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19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NoButton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0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OK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Bookman Old Style"/>
                          <a:ea typeface="Times New Roman"/>
                          <a:cs typeface="Courier New"/>
                        </a:rPr>
                        <a:t>1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Cancel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2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Yes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3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No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4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Abort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5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Retry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6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Ignore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7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YesAll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8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NoAll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9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Escape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Bookman Old Style"/>
                          <a:ea typeface="Times New Roman"/>
                          <a:cs typeface="Courier New"/>
                        </a:rPr>
                        <a:t>0х200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ookman Old Style"/>
                          <a:ea typeface="Times New Roman"/>
                          <a:cs typeface="Courier New"/>
                        </a:rPr>
                        <a:t>Default</a:t>
                      </a:r>
                      <a:endParaRPr lang="ru-RU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Bookman Old Style"/>
                          <a:ea typeface="Times New Roman"/>
                          <a:cs typeface="Courier New"/>
                        </a:rPr>
                        <a:t>0х100</a:t>
                      </a:r>
                      <a:endParaRPr lang="ru-RU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2800" b="1" dirty="0" smtClean="0"/>
              <a:t>Окно информационного сообщения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102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2" y="1428736"/>
            <a:ext cx="8297262" cy="5400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2800" b="1" dirty="0" smtClean="0"/>
              <a:t>Окно </a:t>
            </a:r>
            <a:r>
              <a:rPr lang="ru-RU" sz="2800" b="1" dirty="0" smtClean="0"/>
              <a:t>предупреждающего </a:t>
            </a:r>
            <a:r>
              <a:rPr lang="ru-RU" sz="2800" b="1" dirty="0" smtClean="0"/>
              <a:t>сообщения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205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643050"/>
            <a:ext cx="7966813" cy="52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2800" b="1" dirty="0" smtClean="0"/>
              <a:t>Окно критического сообщения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3075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9280"/>
            <a:ext cx="6929486" cy="5138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Стандартные </a:t>
            </a:r>
            <a:r>
              <a:rPr lang="ru-RU" sz="4000" b="1" dirty="0" smtClean="0"/>
              <a:t>диалоговые окна</a:t>
            </a:r>
            <a:r>
              <a:rPr lang="ru-RU" b="1" dirty="0" smtClean="0"/>
              <a:t> </a:t>
            </a:r>
            <a:br>
              <a:rPr lang="ru-RU" b="1" dirty="0" smtClean="0"/>
            </a:br>
            <a:r>
              <a:rPr lang="ru-RU" sz="2400" b="1" dirty="0" smtClean="0"/>
              <a:t>Окно сообщения </a:t>
            </a:r>
            <a:r>
              <a:rPr lang="en-US" sz="2400" b="1" dirty="0" smtClean="0"/>
              <a:t>About</a:t>
            </a:r>
            <a:endParaRPr lang="ru-RU" sz="2400" dirty="0"/>
          </a:p>
        </p:txBody>
      </p:sp>
      <p:pic>
        <p:nvPicPr>
          <p:cNvPr id="409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6511283" cy="4692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Предоставление </a:t>
            </a:r>
            <a:r>
              <a:rPr lang="ru-RU" b="1" dirty="0" smtClean="0"/>
              <a:t>помощи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smtClean="0"/>
              <a:t> </a:t>
            </a:r>
            <a:r>
              <a:rPr lang="ru-RU" sz="2700" b="1" dirty="0" smtClean="0"/>
              <a:t>Всплывающие подсказки</a:t>
            </a:r>
            <a:endParaRPr lang="ru-RU" sz="2700" b="1" dirty="0" smtClean="0"/>
          </a:p>
        </p:txBody>
      </p:sp>
      <p:pic>
        <p:nvPicPr>
          <p:cNvPr id="512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37699"/>
            <a:ext cx="8305371" cy="5120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Стандартные диалоговые 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4000" dirty="0" smtClean="0"/>
              <a:t>Диалоговое окно выбора файлов</a:t>
            </a:r>
            <a:endParaRPr lang="ru-RU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43042" y="2143116"/>
            <a:ext cx="6000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QFileDialog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QDialog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getOpenFileName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QString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getOpenFileNames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QStringList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getSaveFileName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QString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getExistingDirectory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QString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Предоставление </a:t>
            </a:r>
            <a:r>
              <a:rPr lang="ru-RU" b="1" dirty="0" smtClean="0"/>
              <a:t>помощи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smtClean="0"/>
              <a:t> </a:t>
            </a:r>
            <a:r>
              <a:rPr lang="ru-RU" sz="2700" b="1" dirty="0" smtClean="0"/>
              <a:t>Подсказка «Что это?»</a:t>
            </a:r>
            <a:endParaRPr lang="ru-RU" sz="2700" b="1" dirty="0" smtClean="0"/>
          </a:p>
        </p:txBody>
      </p:sp>
      <p:pic>
        <p:nvPicPr>
          <p:cNvPr id="614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447522" cy="4778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Предоставление </a:t>
            </a:r>
            <a:r>
              <a:rPr lang="ru-RU" sz="4000" b="1" dirty="0" smtClean="0"/>
              <a:t>помощи</a:t>
            </a:r>
            <a:br>
              <a:rPr lang="ru-RU" sz="4000" b="1" dirty="0" smtClean="0"/>
            </a:br>
            <a:r>
              <a:rPr lang="ru-RU" sz="2700" b="1" dirty="0" smtClean="0"/>
              <a:t>Навигатор</a:t>
            </a:r>
          </a:p>
        </p:txBody>
      </p:sp>
      <p:pic>
        <p:nvPicPr>
          <p:cNvPr id="717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497323" cy="50387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Элементы выбора</a:t>
            </a:r>
            <a:br>
              <a:rPr lang="ru-RU" sz="4000" b="1" dirty="0" smtClean="0"/>
            </a:br>
            <a:r>
              <a:rPr lang="ru-RU" sz="2800" b="1" dirty="0" smtClean="0"/>
              <a:t> Простой </a:t>
            </a:r>
            <a:r>
              <a:rPr lang="ru-RU" sz="2800" b="1" dirty="0" smtClean="0"/>
              <a:t>список</a:t>
            </a:r>
            <a:endParaRPr lang="ru-RU" sz="27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428868"/>
            <a:ext cx="285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QListWidget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addItem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14744" y="2285992"/>
            <a:ext cx="38576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QListWidgetItem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insertItems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insertItem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insertItem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setIcon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QListWidget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setItemWidget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itemWidget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Элементы выбора</a:t>
            </a:r>
            <a:br>
              <a:rPr lang="ru-RU" sz="4000" b="1" dirty="0" smtClean="0"/>
            </a:br>
            <a:r>
              <a:rPr lang="ru-RU" sz="2800" b="1" dirty="0" smtClean="0"/>
              <a:t> Простой </a:t>
            </a:r>
            <a:r>
              <a:rPr lang="ru-RU" sz="2800" b="1" dirty="0" smtClean="0"/>
              <a:t>список</a:t>
            </a:r>
            <a:endParaRPr lang="ru-RU" sz="2700" b="1" dirty="0" smtClean="0"/>
          </a:p>
        </p:txBody>
      </p:sp>
      <p:pic>
        <p:nvPicPr>
          <p:cNvPr id="8195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61759"/>
            <a:ext cx="7786742" cy="5196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Элементы выбора</a:t>
            </a:r>
            <a:br>
              <a:rPr lang="ru-RU" sz="4000" b="1" dirty="0" smtClean="0"/>
            </a:br>
            <a:r>
              <a:rPr lang="ru-RU" sz="2800" b="1" dirty="0" smtClean="0"/>
              <a:t>Сортировка, выбор, изменение</a:t>
            </a:r>
            <a:endParaRPr lang="ru-RU" sz="27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285852" y="2214554"/>
            <a:ext cx="1257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sortItem</a:t>
            </a:r>
            <a:r>
              <a:rPr lang="ru-RU" sz="2000" b="1" dirty="0" smtClean="0"/>
              <a:t>()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43174" y="20716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Qt</a:t>
            </a:r>
            <a:r>
              <a:rPr lang="ru-RU" b="1" dirty="0" smtClean="0"/>
              <a:t>::</a:t>
            </a:r>
            <a:r>
              <a:rPr lang="en-US" b="1" dirty="0" err="1" smtClean="0"/>
              <a:t>AscendingOrder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smtClean="0"/>
              <a:t>Qt</a:t>
            </a:r>
            <a:r>
              <a:rPr lang="ru-RU" b="1" dirty="0" smtClean="0"/>
              <a:t>::</a:t>
            </a:r>
            <a:r>
              <a:rPr lang="en-US" b="1" dirty="0" err="1" smtClean="0"/>
              <a:t>DescendingOrder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57290" y="2928934"/>
            <a:ext cx="364333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 err="1" smtClean="0"/>
              <a:t>QListWidget</a:t>
            </a:r>
            <a:r>
              <a:rPr lang="ru-RU" sz="2000" b="1" dirty="0" smtClean="0"/>
              <a:t>::</a:t>
            </a:r>
            <a:r>
              <a:rPr lang="en-US" sz="2000" b="1" dirty="0" err="1" smtClean="0"/>
              <a:t>currentItem</a:t>
            </a:r>
            <a:r>
              <a:rPr lang="ru-RU" sz="2000" b="1" dirty="0" smtClean="0"/>
              <a:t>()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en-US" sz="2000" b="1" dirty="0" err="1" smtClean="0"/>
              <a:t>selectedItems</a:t>
            </a:r>
            <a:r>
              <a:rPr lang="ru-RU" sz="2000" b="1" dirty="0" smtClean="0"/>
              <a:t>()</a:t>
            </a:r>
          </a:p>
          <a:p>
            <a:r>
              <a:rPr lang="en-US" sz="2000" b="1" dirty="0" err="1" smtClean="0"/>
              <a:t>itemClicked</a:t>
            </a:r>
            <a:r>
              <a:rPr lang="ru-RU" sz="2000" b="1" dirty="0" smtClean="0"/>
              <a:t>()</a:t>
            </a:r>
            <a:endParaRPr lang="ru-RU" sz="2000" dirty="0" smtClean="0"/>
          </a:p>
          <a:p>
            <a:r>
              <a:rPr lang="en-US" sz="2000" b="1" dirty="0" err="1" smtClean="0"/>
              <a:t>itemDoubleClicked</a:t>
            </a:r>
            <a:r>
              <a:rPr lang="ru-RU" sz="2000" b="1" dirty="0" smtClean="0"/>
              <a:t>() </a:t>
            </a:r>
            <a:endParaRPr lang="ru-RU" sz="2000" dirty="0" smtClean="0"/>
          </a:p>
          <a:p>
            <a:r>
              <a:rPr lang="en-US" sz="2000" b="1" dirty="0" err="1" smtClean="0"/>
              <a:t>itemSelectionChanged</a:t>
            </a:r>
            <a:r>
              <a:rPr lang="ru-RU" sz="2000" b="1" dirty="0" smtClean="0"/>
              <a:t>()</a:t>
            </a:r>
            <a:endParaRPr lang="ru-RU" sz="2000" dirty="0" smtClean="0"/>
          </a:p>
          <a:p>
            <a:pPr>
              <a:spcBef>
                <a:spcPts val="1200"/>
              </a:spcBef>
            </a:pP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en-US" sz="2000" b="1" dirty="0" err="1" smtClean="0"/>
              <a:t>setSelectionMode</a:t>
            </a:r>
            <a:r>
              <a:rPr lang="ru-RU" sz="2000" b="1" dirty="0" smtClean="0"/>
              <a:t>()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43372" y="50006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QAbstractItemView</a:t>
            </a:r>
            <a:r>
              <a:rPr lang="ru-RU" b="1" dirty="0" smtClean="0"/>
              <a:t>::</a:t>
            </a:r>
            <a:r>
              <a:rPr lang="en-US" b="1" dirty="0" err="1" smtClean="0"/>
              <a:t>MultiSelection</a:t>
            </a:r>
            <a:endParaRPr lang="ru-RU" dirty="0" smtClean="0"/>
          </a:p>
          <a:p>
            <a:r>
              <a:rPr lang="en-US" b="1" dirty="0" err="1" smtClean="0"/>
              <a:t>QAbstractItemView</a:t>
            </a:r>
            <a:r>
              <a:rPr lang="ru-RU" b="1" dirty="0" smtClean="0"/>
              <a:t>::</a:t>
            </a:r>
            <a:r>
              <a:rPr lang="en-US" b="1" dirty="0" err="1" smtClean="0"/>
              <a:t>NoSelection</a:t>
            </a:r>
            <a:endParaRPr lang="ru-RU" dirty="0" smtClean="0"/>
          </a:p>
          <a:p>
            <a:r>
              <a:rPr lang="en-US" b="1" dirty="0" err="1" smtClean="0"/>
              <a:t>QAbstractItemView</a:t>
            </a:r>
            <a:r>
              <a:rPr lang="ru-RU" b="1" dirty="0" smtClean="0"/>
              <a:t>::</a:t>
            </a:r>
            <a:r>
              <a:rPr lang="en-US" b="1" dirty="0" err="1" smtClean="0"/>
              <a:t>SingleSelection</a:t>
            </a:r>
            <a:endParaRPr lang="ru-RU" dirty="0"/>
          </a:p>
        </p:txBody>
      </p:sp>
      <p:pic>
        <p:nvPicPr>
          <p:cNvPr id="9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000768"/>
            <a:ext cx="8501090" cy="617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Элементы выбора</a:t>
            </a:r>
            <a:br>
              <a:rPr lang="ru-RU" sz="4000" b="1" dirty="0" smtClean="0"/>
            </a:br>
            <a:r>
              <a:rPr lang="ru-RU" sz="2800" b="1" dirty="0" smtClean="0"/>
              <a:t> Режим пиктограмм</a:t>
            </a:r>
            <a:endParaRPr lang="ru-RU" sz="2800" dirty="0"/>
          </a:p>
        </p:txBody>
      </p:sp>
      <p:pic>
        <p:nvPicPr>
          <p:cNvPr id="9219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348" y="1571612"/>
            <a:ext cx="8142100" cy="5286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Элементы выбора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2800" b="1" dirty="0" smtClean="0"/>
              <a:t> </a:t>
            </a:r>
            <a:r>
              <a:rPr lang="ru-RU" sz="3100" b="1" dirty="0" smtClean="0"/>
              <a:t>Иерархические списки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274838"/>
            <a:ext cx="4572000" cy="35855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 smtClean="0"/>
              <a:t>QTreeWidget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setItemWidget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QTreeWidgetItem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smtClean="0"/>
              <a:t>clone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addChildren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insertChildren</a:t>
            </a:r>
            <a:r>
              <a:rPr lang="ru-RU" sz="2400" b="1" dirty="0" smtClean="0"/>
              <a:t>()</a:t>
            </a:r>
            <a:r>
              <a:rPr lang="ru-RU" sz="24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QTreeWidgetItem</a:t>
            </a:r>
            <a:r>
              <a:rPr lang="ru-RU" sz="2400" b="1" dirty="0" smtClean="0"/>
              <a:t>::</a:t>
            </a:r>
            <a:r>
              <a:rPr lang="en-US" sz="2400" b="1" dirty="0" err="1" smtClean="0"/>
              <a:t>setIcon</a:t>
            </a:r>
            <a:r>
              <a:rPr lang="ru-RU" sz="2400" b="1" dirty="0" smtClean="0"/>
              <a:t>()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QtreeWidgetItem</a:t>
            </a:r>
            <a:r>
              <a:rPr lang="ru-RU" sz="2400" b="1" dirty="0" smtClean="0"/>
              <a:t>::</a:t>
            </a:r>
            <a:r>
              <a:rPr lang="en-US" sz="2400" b="1" dirty="0" err="1" smtClean="0"/>
              <a:t>setText</a:t>
            </a:r>
            <a:r>
              <a:rPr lang="ru-RU" sz="2400" b="1" dirty="0" smtClean="0"/>
              <a:t>()</a:t>
            </a:r>
            <a:endParaRPr lang="ru-RU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Элементы выбора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2800" b="1" dirty="0" smtClean="0"/>
              <a:t> </a:t>
            </a:r>
            <a:r>
              <a:rPr lang="ru-RU" sz="3100" b="1" dirty="0" smtClean="0"/>
              <a:t>Иерархические списки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024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353300" cy="442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Элементы выбора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2800" b="1" dirty="0" smtClean="0"/>
              <a:t> </a:t>
            </a:r>
            <a:r>
              <a:rPr lang="ru-RU" sz="3100" b="1" dirty="0" smtClean="0"/>
              <a:t>Иерархические списки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126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800" y="2214554"/>
            <a:ext cx="8530200" cy="354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Элементы выбора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2800" b="1" dirty="0" smtClean="0"/>
              <a:t> </a:t>
            </a:r>
            <a:r>
              <a:rPr lang="ru-RU" sz="3100" b="1" dirty="0" smtClean="0"/>
              <a:t>Иерархические списки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229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5253"/>
            <a:ext cx="9144000" cy="3161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Стандартные диалоговые 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3600" dirty="0" smtClean="0"/>
              <a:t>Диалоговое окно выбора файлов</a:t>
            </a:r>
            <a:endParaRPr lang="ru-RU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24" y="2214554"/>
            <a:ext cx="8977576" cy="107157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96" y="4357694"/>
            <a:ext cx="9054104" cy="9877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Элементы выбора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2800" b="1" dirty="0" smtClean="0"/>
              <a:t> </a:t>
            </a:r>
            <a:r>
              <a:rPr lang="ru-RU" sz="3100" b="1" dirty="0" smtClean="0"/>
              <a:t>Иерархические списки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3314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61300" cy="494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Стандартные диалоговые 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3600" dirty="0" smtClean="0"/>
              <a:t>Диалоговое окно настройки принтера</a:t>
            </a:r>
            <a:endParaRPr lang="ru-RU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89" y="1928802"/>
            <a:ext cx="9117511" cy="435771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Стандартные диалоговые 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3200" b="1" dirty="0" smtClean="0"/>
              <a:t> </a:t>
            </a:r>
            <a:r>
              <a:rPr lang="ru-RU" sz="3200" dirty="0" smtClean="0"/>
              <a:t>Диалоговое окно выбора цвета</a:t>
            </a:r>
            <a:endParaRPr lang="ru-RU" sz="4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80" y="2928934"/>
            <a:ext cx="9053120" cy="198407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Стандартные диалоговые окна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ru-RU" sz="3200" b="1" dirty="0" smtClean="0"/>
              <a:t> </a:t>
            </a:r>
            <a:r>
              <a:rPr lang="ru-RU" sz="3200" dirty="0" smtClean="0"/>
              <a:t>Диалоговое окно выбора шрифта</a:t>
            </a:r>
            <a:endParaRPr lang="ru-RU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786058"/>
            <a:ext cx="9144000" cy="22583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Диалоговое окно ввода</a:t>
            </a:r>
            <a:br>
              <a:rPr lang="ru-RU" sz="3200" dirty="0" smtClean="0"/>
            </a:b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928802"/>
            <a:ext cx="30003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QInputDialog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43306" y="2357430"/>
            <a:ext cx="2950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указатель на </a:t>
            </a:r>
            <a:r>
              <a:rPr lang="ru-RU" dirty="0" err="1" smtClean="0"/>
              <a:t>виджет</a:t>
            </a:r>
            <a:r>
              <a:rPr lang="ru-RU" dirty="0" smtClean="0"/>
              <a:t> предка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43306" y="2786058"/>
            <a:ext cx="2969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заголовок диалогового окна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43306" y="3214686"/>
            <a:ext cx="200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поясняющий текст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14414" y="4429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1538" y="485776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-2147483647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2976" y="5286388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2147483647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14744" y="4429132"/>
            <a:ext cx="2366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режим ввода паролей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43306" y="4857760"/>
            <a:ext cx="2752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текст для инициализации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715140" y="4857760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список строк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715140" y="4429132"/>
            <a:ext cx="1690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текущая строка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57554" y="5786454"/>
            <a:ext cx="292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Ok</a:t>
            </a:r>
            <a:r>
              <a:rPr lang="ru-RU" dirty="0" smtClean="0"/>
              <a:t> или </a:t>
            </a:r>
            <a:r>
              <a:rPr lang="en-US" b="1" dirty="0" smtClean="0"/>
              <a:t>Cancel</a:t>
            </a:r>
            <a:r>
              <a:rPr lang="ru-RU" dirty="0" smtClean="0"/>
              <a:t>, и флаги окна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29058" y="3857628"/>
            <a:ext cx="15632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643702" y="3786190"/>
            <a:ext cx="15632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071538" y="3357562"/>
            <a:ext cx="1857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getInteger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getDouble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715140" y="5286388"/>
            <a:ext cx="180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редактирование</a:t>
            </a:r>
            <a:endParaRPr lang="ru-RU" dirty="0"/>
          </a:p>
        </p:txBody>
      </p:sp>
      <p:sp>
        <p:nvSpPr>
          <p:cNvPr id="23" name="Блок-схема: процесс 22"/>
          <p:cNvSpPr/>
          <p:nvPr/>
        </p:nvSpPr>
        <p:spPr>
          <a:xfrm>
            <a:off x="285720" y="5715016"/>
            <a:ext cx="8501122" cy="6429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процесс 23"/>
          <p:cNvSpPr/>
          <p:nvPr/>
        </p:nvSpPr>
        <p:spPr>
          <a:xfrm>
            <a:off x="285720" y="4429132"/>
            <a:ext cx="8501122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285720" y="4857760"/>
            <a:ext cx="8501122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285720" y="5286388"/>
            <a:ext cx="8501122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процесс 26"/>
          <p:cNvSpPr/>
          <p:nvPr/>
        </p:nvSpPr>
        <p:spPr>
          <a:xfrm>
            <a:off x="3500430" y="2357430"/>
            <a:ext cx="3143272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3500430" y="2786058"/>
            <a:ext cx="3143272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3500430" y="3214686"/>
            <a:ext cx="3143272" cy="4286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143240" y="2357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3240" y="2857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43240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450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20" y="535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6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357554" y="5500702"/>
            <a:ext cx="307183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Диалоговое окно ввода</a:t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20483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429684" cy="518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296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Стандартные диалоговые окна </a:t>
            </a:r>
            <a:br>
              <a:rPr lang="ru-RU" b="1" dirty="0" smtClean="0"/>
            </a:br>
            <a:r>
              <a:rPr lang="ru-RU" sz="3200" dirty="0" smtClean="0"/>
              <a:t> Диалоговое окно ввода</a:t>
            </a:r>
            <a:br>
              <a:rPr lang="ru-RU" sz="3200" dirty="0" smtClean="0"/>
            </a:br>
            <a:endParaRPr lang="ru-RU" sz="4000" dirty="0"/>
          </a:p>
        </p:txBody>
      </p:sp>
      <p:pic>
        <p:nvPicPr>
          <p:cNvPr id="21507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74444"/>
            <a:ext cx="8429652" cy="5183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Words>250</Words>
  <Application>Microsoft Office PowerPoint</Application>
  <PresentationFormat>Экран (4:3)</PresentationFormat>
  <Paragraphs>149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Человеко-машинное взаимодействие</vt:lpstr>
      <vt:lpstr>Стандартные диалоговые окна  Диалоговое окно выбора файлов</vt:lpstr>
      <vt:lpstr>Стандартные диалоговые окна  Диалоговое окно выбора файлов</vt:lpstr>
      <vt:lpstr>Стандартные диалоговые окна  Диалоговое окно настройки принтера</vt:lpstr>
      <vt:lpstr>Стандартные диалоговые окна   Диалоговое окно выбора цвета</vt:lpstr>
      <vt:lpstr>Стандартные диалоговые окна   Диалоговое окно выбора шрифта</vt:lpstr>
      <vt:lpstr> Стандартные диалоговые окна   Диалоговое окно ввода </vt:lpstr>
      <vt:lpstr> Стандартные диалоговые окна   Диалоговое окно ввода </vt:lpstr>
      <vt:lpstr> Стандартные диалоговые окна   Диалоговое окно ввода </vt:lpstr>
      <vt:lpstr> Стандартные диалоговые окна   Диалоговое окно прогресса </vt:lpstr>
      <vt:lpstr> Стандартные диалоговые окна   Диалоговое окно прогресса </vt:lpstr>
      <vt:lpstr> Стандартные диалоговые окна   Окно сообщений </vt:lpstr>
      <vt:lpstr> Стандартные диалоговые окна   Окно сообщений </vt:lpstr>
      <vt:lpstr> Стандартные диалоговые окна  Первый параметр метода setButtonText()  </vt:lpstr>
      <vt:lpstr> Стандартные диалоговые окна  Окно информационного сообщения </vt:lpstr>
      <vt:lpstr> Стандартные диалоговые окна  Окно предупреждающего сообщения </vt:lpstr>
      <vt:lpstr> Стандартные диалоговые окна  Окно критического сообщения </vt:lpstr>
      <vt:lpstr>Стандартные диалоговые окна  Окно сообщения About</vt:lpstr>
      <vt:lpstr>Предоставление помощи  Всплывающие подсказки</vt:lpstr>
      <vt:lpstr>Предоставление помощи  Подсказка «Что это?»</vt:lpstr>
      <vt:lpstr>Предоставление помощи Навигатор</vt:lpstr>
      <vt:lpstr>Элементы выбора  Простой список</vt:lpstr>
      <vt:lpstr>Элементы выбора  Простой список</vt:lpstr>
      <vt:lpstr>Элементы выбора Сортировка, выбор, изменение</vt:lpstr>
      <vt:lpstr>Элементы выбора  Режим пиктограмм</vt:lpstr>
      <vt:lpstr>Элементы выбора  Иерархические списки </vt:lpstr>
      <vt:lpstr>Элементы выбора  Иерархические списки </vt:lpstr>
      <vt:lpstr>Элементы выбора  Иерархические списки </vt:lpstr>
      <vt:lpstr>Элементы выбора  Иерархические списки </vt:lpstr>
      <vt:lpstr>Элементы выбора  Иерархические списки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Человеко-машинное взаимодействие</dc:title>
  <dc:creator>Домовой</dc:creator>
  <cp:lastModifiedBy>Домовой</cp:lastModifiedBy>
  <cp:revision>210</cp:revision>
  <dcterms:created xsi:type="dcterms:W3CDTF">2015-02-12T13:19:52Z</dcterms:created>
  <dcterms:modified xsi:type="dcterms:W3CDTF">2015-02-27T19:14:46Z</dcterms:modified>
</cp:coreProperties>
</file>