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8" r:id="rId3"/>
    <p:sldId id="289" r:id="rId4"/>
    <p:sldId id="290" r:id="rId5"/>
    <p:sldId id="292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99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80679-7FA9-402B-8C80-5EFAD4D08E4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85D8B8C-D5FC-4F0A-8B19-9295A35FA6B3}">
      <dgm:prSet phldrT="[Текст]"/>
      <dgm:spPr/>
      <dgm:t>
        <a:bodyPr/>
        <a:lstStyle/>
        <a:p>
          <a:r>
            <a:rPr lang="ru-RU" dirty="0" smtClean="0"/>
            <a:t>год</a:t>
          </a:r>
          <a:endParaRPr lang="ru-RU" dirty="0"/>
        </a:p>
      </dgm:t>
    </dgm:pt>
    <dgm:pt modelId="{6CB57D05-6DDD-4DE4-86AB-12CED29D8C61}" type="parTrans" cxnId="{BD625869-C129-4F3E-8523-53799AF6415B}">
      <dgm:prSet/>
      <dgm:spPr/>
      <dgm:t>
        <a:bodyPr/>
        <a:lstStyle/>
        <a:p>
          <a:endParaRPr lang="ru-RU"/>
        </a:p>
      </dgm:t>
    </dgm:pt>
    <dgm:pt modelId="{00B31761-A573-4BAD-A489-C712E636C7D7}" type="sibTrans" cxnId="{BD625869-C129-4F3E-8523-53799AF6415B}">
      <dgm:prSet/>
      <dgm:spPr/>
      <dgm:t>
        <a:bodyPr/>
        <a:lstStyle/>
        <a:p>
          <a:endParaRPr lang="ru-RU"/>
        </a:p>
      </dgm:t>
    </dgm:pt>
    <dgm:pt modelId="{BA1290A7-2660-4F0F-8812-17A4348C2795}">
      <dgm:prSet phldrT="[Текст]" custT="1"/>
      <dgm:spPr/>
      <dgm:t>
        <a:bodyPr/>
        <a:lstStyle/>
        <a:p>
          <a:r>
            <a:rPr lang="ru-RU" sz="1800" dirty="0" smtClean="0"/>
            <a:t>месяц</a:t>
          </a:r>
          <a:endParaRPr lang="ru-RU" sz="1800" dirty="0"/>
        </a:p>
      </dgm:t>
    </dgm:pt>
    <dgm:pt modelId="{FAFE1389-8F06-4FA7-8E3D-3E1A7D3BD18A}" type="parTrans" cxnId="{985EC308-9357-4F86-AD7A-0C5858939053}">
      <dgm:prSet/>
      <dgm:spPr/>
      <dgm:t>
        <a:bodyPr/>
        <a:lstStyle/>
        <a:p>
          <a:endParaRPr lang="ru-RU"/>
        </a:p>
      </dgm:t>
    </dgm:pt>
    <dgm:pt modelId="{388712E3-C996-4D7C-A13C-35148B46C5C7}" type="sibTrans" cxnId="{985EC308-9357-4F86-AD7A-0C5858939053}">
      <dgm:prSet/>
      <dgm:spPr/>
      <dgm:t>
        <a:bodyPr/>
        <a:lstStyle/>
        <a:p>
          <a:endParaRPr lang="ru-RU"/>
        </a:p>
      </dgm:t>
    </dgm:pt>
    <dgm:pt modelId="{4F92B44A-8F97-437F-96FC-6E15937E4DCE}">
      <dgm:prSet phldrT="[Текст]"/>
      <dgm:spPr/>
      <dgm:t>
        <a:bodyPr/>
        <a:lstStyle/>
        <a:p>
          <a:r>
            <a:rPr lang="ru-RU" dirty="0" smtClean="0"/>
            <a:t>день</a:t>
          </a:r>
          <a:endParaRPr lang="ru-RU" dirty="0"/>
        </a:p>
      </dgm:t>
    </dgm:pt>
    <dgm:pt modelId="{F741084C-C7D3-46D0-8849-463531BDC1B2}" type="parTrans" cxnId="{C39B8353-D471-4537-9EFF-4473E75919ED}">
      <dgm:prSet/>
      <dgm:spPr/>
      <dgm:t>
        <a:bodyPr/>
        <a:lstStyle/>
        <a:p>
          <a:endParaRPr lang="ru-RU"/>
        </a:p>
      </dgm:t>
    </dgm:pt>
    <dgm:pt modelId="{79EDAEDD-E9FC-459E-BDEE-84DDD2CF562A}" type="sibTrans" cxnId="{C39B8353-D471-4537-9EFF-4473E75919ED}">
      <dgm:prSet/>
      <dgm:spPr/>
      <dgm:t>
        <a:bodyPr/>
        <a:lstStyle/>
        <a:p>
          <a:endParaRPr lang="ru-RU"/>
        </a:p>
      </dgm:t>
    </dgm:pt>
    <dgm:pt modelId="{0F37725F-81D0-41D7-8220-DDB25B5D6410}" type="pres">
      <dgm:prSet presAssocID="{8E980679-7FA9-402B-8C80-5EFAD4D08E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B6087B9-C987-4EDA-9CA3-01DEB4AB3248}" type="pres">
      <dgm:prSet presAssocID="{685D8B8C-D5FC-4F0A-8B19-9295A35FA6B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63E149-D421-4796-B46A-117BE7D64ACF}" type="pres">
      <dgm:prSet presAssocID="{00B31761-A573-4BAD-A489-C712E636C7D7}" presName="spacer" presStyleCnt="0"/>
      <dgm:spPr/>
    </dgm:pt>
    <dgm:pt modelId="{4243FDDF-4047-418A-AB66-29222E95711B}" type="pres">
      <dgm:prSet presAssocID="{BA1290A7-2660-4F0F-8812-17A4348C279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E166FE-4807-48D3-AD7B-19C00BB48217}" type="pres">
      <dgm:prSet presAssocID="{388712E3-C996-4D7C-A13C-35148B46C5C7}" presName="spacer" presStyleCnt="0"/>
      <dgm:spPr/>
    </dgm:pt>
    <dgm:pt modelId="{727AF806-12E8-47B7-A084-20A1BD7E764A}" type="pres">
      <dgm:prSet presAssocID="{4F92B44A-8F97-437F-96FC-6E15937E4DCE}" presName="parentText" presStyleLbl="node1" presStyleIdx="2" presStyleCnt="3" custLinFactY="24234" custLinFactNeighborX="-1800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5EC308-9357-4F86-AD7A-0C5858939053}" srcId="{8E980679-7FA9-402B-8C80-5EFAD4D08E42}" destId="{BA1290A7-2660-4F0F-8812-17A4348C2795}" srcOrd="1" destOrd="0" parTransId="{FAFE1389-8F06-4FA7-8E3D-3E1A7D3BD18A}" sibTransId="{388712E3-C996-4D7C-A13C-35148B46C5C7}"/>
    <dgm:cxn modelId="{770B1A3D-4A3B-421D-9706-5ED327A56026}" type="presOf" srcId="{4F92B44A-8F97-437F-96FC-6E15937E4DCE}" destId="{727AF806-12E8-47B7-A084-20A1BD7E764A}" srcOrd="0" destOrd="0" presId="urn:microsoft.com/office/officeart/2005/8/layout/vList2"/>
    <dgm:cxn modelId="{8470BE0C-7CE6-427D-8264-C3163E9BF16C}" type="presOf" srcId="{685D8B8C-D5FC-4F0A-8B19-9295A35FA6B3}" destId="{0B6087B9-C987-4EDA-9CA3-01DEB4AB3248}" srcOrd="0" destOrd="0" presId="urn:microsoft.com/office/officeart/2005/8/layout/vList2"/>
    <dgm:cxn modelId="{BD625869-C129-4F3E-8523-53799AF6415B}" srcId="{8E980679-7FA9-402B-8C80-5EFAD4D08E42}" destId="{685D8B8C-D5FC-4F0A-8B19-9295A35FA6B3}" srcOrd="0" destOrd="0" parTransId="{6CB57D05-6DDD-4DE4-86AB-12CED29D8C61}" sibTransId="{00B31761-A573-4BAD-A489-C712E636C7D7}"/>
    <dgm:cxn modelId="{C39B8353-D471-4537-9EFF-4473E75919ED}" srcId="{8E980679-7FA9-402B-8C80-5EFAD4D08E42}" destId="{4F92B44A-8F97-437F-96FC-6E15937E4DCE}" srcOrd="2" destOrd="0" parTransId="{F741084C-C7D3-46D0-8849-463531BDC1B2}" sibTransId="{79EDAEDD-E9FC-459E-BDEE-84DDD2CF562A}"/>
    <dgm:cxn modelId="{9AF00AA8-B3D2-44E3-951B-CB251DFC3549}" type="presOf" srcId="{BA1290A7-2660-4F0F-8812-17A4348C2795}" destId="{4243FDDF-4047-418A-AB66-29222E95711B}" srcOrd="0" destOrd="0" presId="urn:microsoft.com/office/officeart/2005/8/layout/vList2"/>
    <dgm:cxn modelId="{2DF2170A-AA60-4BB5-9751-8614BBC38390}" type="presOf" srcId="{8E980679-7FA9-402B-8C80-5EFAD4D08E42}" destId="{0F37725F-81D0-41D7-8220-DDB25B5D6410}" srcOrd="0" destOrd="0" presId="urn:microsoft.com/office/officeart/2005/8/layout/vList2"/>
    <dgm:cxn modelId="{2BB0296A-FA21-4E5E-A7CE-08B117D6ECE1}" type="presParOf" srcId="{0F37725F-81D0-41D7-8220-DDB25B5D6410}" destId="{0B6087B9-C987-4EDA-9CA3-01DEB4AB3248}" srcOrd="0" destOrd="0" presId="urn:microsoft.com/office/officeart/2005/8/layout/vList2"/>
    <dgm:cxn modelId="{9572D0AB-E03E-45C1-906E-103FE09C34D9}" type="presParOf" srcId="{0F37725F-81D0-41D7-8220-DDB25B5D6410}" destId="{B363E149-D421-4796-B46A-117BE7D64ACF}" srcOrd="1" destOrd="0" presId="urn:microsoft.com/office/officeart/2005/8/layout/vList2"/>
    <dgm:cxn modelId="{EC8D582F-85E5-4CDE-B06D-3FAF9AC4D850}" type="presParOf" srcId="{0F37725F-81D0-41D7-8220-DDB25B5D6410}" destId="{4243FDDF-4047-418A-AB66-29222E95711B}" srcOrd="2" destOrd="0" presId="urn:microsoft.com/office/officeart/2005/8/layout/vList2"/>
    <dgm:cxn modelId="{37B24F5D-440D-40F1-A9CC-4715DD597D98}" type="presParOf" srcId="{0F37725F-81D0-41D7-8220-DDB25B5D6410}" destId="{C0E166FE-4807-48D3-AD7B-19C00BB48217}" srcOrd="3" destOrd="0" presId="urn:microsoft.com/office/officeart/2005/8/layout/vList2"/>
    <dgm:cxn modelId="{253DAEA1-F6FF-459C-9332-9C715C976E2D}" type="presParOf" srcId="{0F37725F-81D0-41D7-8220-DDB25B5D6410}" destId="{727AF806-12E8-47B7-A084-20A1BD7E764A}" srcOrd="4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DC507A-13C7-467E-A7B8-D326E18CD2A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6061DD-78C8-41DB-B0CE-6F2CBA59B56D}">
      <dgm:prSet phldrT="[Текст]"/>
      <dgm:spPr/>
      <dgm:t>
        <a:bodyPr/>
        <a:lstStyle/>
        <a:p>
          <a:r>
            <a:rPr lang="en-US" b="0" i="1" dirty="0" smtClean="0"/>
            <a:t>date()</a:t>
          </a:r>
          <a:r>
            <a:rPr lang="en-US" b="0" i="0" dirty="0" smtClean="0"/>
            <a:t> </a:t>
          </a:r>
          <a:endParaRPr lang="ru-RU" dirty="0"/>
        </a:p>
      </dgm:t>
    </dgm:pt>
    <dgm:pt modelId="{8BC93C5A-6D12-4014-8586-2ED07B971C51}" type="parTrans" cxnId="{47C4C0CC-5591-409F-81C5-8E71C6B71EC0}">
      <dgm:prSet/>
      <dgm:spPr/>
      <dgm:t>
        <a:bodyPr/>
        <a:lstStyle/>
        <a:p>
          <a:endParaRPr lang="ru-RU"/>
        </a:p>
      </dgm:t>
    </dgm:pt>
    <dgm:pt modelId="{5E25295E-1489-4255-9906-AF2B8F596267}" type="sibTrans" cxnId="{47C4C0CC-5591-409F-81C5-8E71C6B71EC0}">
      <dgm:prSet/>
      <dgm:spPr/>
      <dgm:t>
        <a:bodyPr/>
        <a:lstStyle/>
        <a:p>
          <a:endParaRPr lang="ru-RU"/>
        </a:p>
      </dgm:t>
    </dgm:pt>
    <dgm:pt modelId="{C3939B03-AC62-48E0-9427-153C2DFE15F2}">
      <dgm:prSet phldrT="[Текст]"/>
      <dgm:spPr/>
      <dgm:t>
        <a:bodyPr/>
        <a:lstStyle/>
        <a:p>
          <a:r>
            <a:rPr lang="ru-RU" b="0" i="0" dirty="0" smtClean="0"/>
            <a:t>Возвращает объект даты </a:t>
          </a:r>
          <a:r>
            <a:rPr lang="en-US" b="1" i="0" dirty="0" err="1" smtClean="0"/>
            <a:t>QDate</a:t>
          </a:r>
          <a:endParaRPr lang="ru-RU" dirty="0"/>
        </a:p>
      </dgm:t>
    </dgm:pt>
    <dgm:pt modelId="{EC76A04D-3617-4401-853C-534F71A010D2}" type="parTrans" cxnId="{8F8F8A2F-45E2-4B88-A1B4-4EA5B27B4BC3}">
      <dgm:prSet/>
      <dgm:spPr/>
      <dgm:t>
        <a:bodyPr/>
        <a:lstStyle/>
        <a:p>
          <a:endParaRPr lang="ru-RU"/>
        </a:p>
      </dgm:t>
    </dgm:pt>
    <dgm:pt modelId="{4AD8AD99-9BCD-4695-B510-00A4625ED689}" type="sibTrans" cxnId="{8F8F8A2F-45E2-4B88-A1B4-4EA5B27B4BC3}">
      <dgm:prSet/>
      <dgm:spPr/>
      <dgm:t>
        <a:bodyPr/>
        <a:lstStyle/>
        <a:p>
          <a:endParaRPr lang="ru-RU"/>
        </a:p>
      </dgm:t>
    </dgm:pt>
    <dgm:pt modelId="{6880A4BF-A5EB-4907-A149-F6EA24EE85B6}">
      <dgm:prSet phldrT="[Текст]"/>
      <dgm:spPr/>
      <dgm:t>
        <a:bodyPr/>
        <a:lstStyle/>
        <a:p>
          <a:r>
            <a:rPr lang="en-US" b="0" i="1" dirty="0" smtClean="0"/>
            <a:t>time()</a:t>
          </a:r>
          <a:endParaRPr lang="ru-RU" dirty="0"/>
        </a:p>
      </dgm:t>
    </dgm:pt>
    <dgm:pt modelId="{9B1A4B5D-5FAC-4A25-9956-974450645802}" type="parTrans" cxnId="{11BA5F3E-8CB7-403D-AE54-CADABEF7F5F1}">
      <dgm:prSet/>
      <dgm:spPr/>
      <dgm:t>
        <a:bodyPr/>
        <a:lstStyle/>
        <a:p>
          <a:endParaRPr lang="ru-RU"/>
        </a:p>
      </dgm:t>
    </dgm:pt>
    <dgm:pt modelId="{9698ECF7-5CB1-4499-A77A-55F4F86E7271}" type="sibTrans" cxnId="{11BA5F3E-8CB7-403D-AE54-CADABEF7F5F1}">
      <dgm:prSet/>
      <dgm:spPr/>
      <dgm:t>
        <a:bodyPr/>
        <a:lstStyle/>
        <a:p>
          <a:endParaRPr lang="ru-RU"/>
        </a:p>
      </dgm:t>
    </dgm:pt>
    <dgm:pt modelId="{416CCBC9-1CC0-4607-B674-C18B20455B3F}">
      <dgm:prSet phldrT="[Текст]"/>
      <dgm:spPr/>
      <dgm:t>
        <a:bodyPr/>
        <a:lstStyle/>
        <a:p>
          <a:r>
            <a:rPr lang="ru-RU" b="0" i="0" dirty="0" smtClean="0"/>
            <a:t>Возвращает объект времени </a:t>
          </a:r>
          <a:r>
            <a:rPr lang="en-US" b="1" i="0" dirty="0" err="1" smtClean="0"/>
            <a:t>QTime</a:t>
          </a:r>
          <a:endParaRPr lang="ru-RU" dirty="0"/>
        </a:p>
      </dgm:t>
    </dgm:pt>
    <dgm:pt modelId="{1F09580D-02E3-4D87-8E17-93109C59A3D4}" type="parTrans" cxnId="{F3DB0D37-480B-44E9-97CD-29D369A7E432}">
      <dgm:prSet/>
      <dgm:spPr/>
      <dgm:t>
        <a:bodyPr/>
        <a:lstStyle/>
        <a:p>
          <a:endParaRPr lang="ru-RU"/>
        </a:p>
      </dgm:t>
    </dgm:pt>
    <dgm:pt modelId="{BCEDDB39-5796-4B20-B1EC-659A61E4B2BB}" type="sibTrans" cxnId="{F3DB0D37-480B-44E9-97CD-29D369A7E432}">
      <dgm:prSet/>
      <dgm:spPr/>
      <dgm:t>
        <a:bodyPr/>
        <a:lstStyle/>
        <a:p>
          <a:endParaRPr lang="ru-RU"/>
        </a:p>
      </dgm:t>
    </dgm:pt>
    <dgm:pt modelId="{7D2DB0B1-F36C-476C-87ED-459C9DDC2551}">
      <dgm:prSet phldrT="[Текст]"/>
      <dgm:spPr/>
      <dgm:t>
        <a:bodyPr/>
        <a:lstStyle/>
        <a:p>
          <a:r>
            <a:rPr lang="en-US" b="0" i="1" dirty="0" err="1" smtClean="0"/>
            <a:t>toString</a:t>
          </a:r>
          <a:r>
            <a:rPr lang="en-US" b="0" i="1" dirty="0" smtClean="0"/>
            <a:t>()</a:t>
          </a:r>
          <a:endParaRPr lang="ru-RU" dirty="0"/>
        </a:p>
      </dgm:t>
    </dgm:pt>
    <dgm:pt modelId="{DD89F938-5AD3-4617-A9B0-BF16F70BF095}" type="parTrans" cxnId="{6D11A52D-50AB-41EA-B99B-16FDD7684169}">
      <dgm:prSet/>
      <dgm:spPr/>
      <dgm:t>
        <a:bodyPr/>
        <a:lstStyle/>
        <a:p>
          <a:endParaRPr lang="ru-RU"/>
        </a:p>
      </dgm:t>
    </dgm:pt>
    <dgm:pt modelId="{23D548DF-B45B-46C4-A576-4F9699044258}" type="sibTrans" cxnId="{6D11A52D-50AB-41EA-B99B-16FDD7684169}">
      <dgm:prSet/>
      <dgm:spPr/>
      <dgm:t>
        <a:bodyPr/>
        <a:lstStyle/>
        <a:p>
          <a:endParaRPr lang="ru-RU"/>
        </a:p>
      </dgm:t>
    </dgm:pt>
    <dgm:pt modelId="{3FAF54AB-4B0B-499C-BC93-D6557ED7A99D}">
      <dgm:prSet phldrT="[Текст]"/>
      <dgm:spPr/>
      <dgm:t>
        <a:bodyPr/>
        <a:lstStyle/>
        <a:p>
          <a:r>
            <a:rPr lang="ru-RU" b="0" i="0" dirty="0" smtClean="0"/>
            <a:t>для представления данных в виде строки.</a:t>
          </a:r>
          <a:endParaRPr lang="ru-RU" dirty="0"/>
        </a:p>
      </dgm:t>
    </dgm:pt>
    <dgm:pt modelId="{7E659FEA-E448-46AC-8E23-B425BAB72A7D}" type="parTrans" cxnId="{015FB40E-3DE6-41CE-9577-9DDEC0D278D7}">
      <dgm:prSet/>
      <dgm:spPr/>
      <dgm:t>
        <a:bodyPr/>
        <a:lstStyle/>
        <a:p>
          <a:endParaRPr lang="ru-RU"/>
        </a:p>
      </dgm:t>
    </dgm:pt>
    <dgm:pt modelId="{6A53842D-41E6-4029-8407-9AB54108BBA1}" type="sibTrans" cxnId="{015FB40E-3DE6-41CE-9577-9DDEC0D278D7}">
      <dgm:prSet/>
      <dgm:spPr/>
      <dgm:t>
        <a:bodyPr/>
        <a:lstStyle/>
        <a:p>
          <a:endParaRPr lang="ru-RU"/>
        </a:p>
      </dgm:t>
    </dgm:pt>
    <dgm:pt modelId="{A1817A75-B199-4905-A00D-8DBB6CDBEC5F}" type="pres">
      <dgm:prSet presAssocID="{3ADC507A-13C7-467E-A7B8-D326E18CD2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24129E-9879-4E30-8D13-E1C510C291A7}" type="pres">
      <dgm:prSet presAssocID="{9E6061DD-78C8-41DB-B0CE-6F2CBA59B56D}" presName="linNode" presStyleCnt="0"/>
      <dgm:spPr/>
    </dgm:pt>
    <dgm:pt modelId="{4B23B16B-3E9D-4EBB-9D8B-C0CB096E401A}" type="pres">
      <dgm:prSet presAssocID="{9E6061DD-78C8-41DB-B0CE-6F2CBA59B56D}" presName="parentText" presStyleLbl="node1" presStyleIdx="0" presStyleCnt="3" custScaleX="76018" custScaleY="591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659239-6081-4FEA-A5F2-26A34ECF8170}" type="pres">
      <dgm:prSet presAssocID="{9E6061DD-78C8-41DB-B0CE-6F2CBA59B56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9B8144-29FD-4DE2-AA7C-1944F22377A7}" type="pres">
      <dgm:prSet presAssocID="{5E25295E-1489-4255-9906-AF2B8F596267}" presName="sp" presStyleCnt="0"/>
      <dgm:spPr/>
    </dgm:pt>
    <dgm:pt modelId="{9ED31F36-C6FF-42B6-B7E3-9445F1507B17}" type="pres">
      <dgm:prSet presAssocID="{6880A4BF-A5EB-4907-A149-F6EA24EE85B6}" presName="linNode" presStyleCnt="0"/>
      <dgm:spPr/>
    </dgm:pt>
    <dgm:pt modelId="{09D845BB-AA2E-4E9B-B26F-96EA01A11D27}" type="pres">
      <dgm:prSet presAssocID="{6880A4BF-A5EB-4907-A149-F6EA24EE85B6}" presName="parentText" presStyleLbl="node1" presStyleIdx="1" presStyleCnt="3" custScaleX="76017" custScaleY="5439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303547-ECB8-4711-ABCF-B1CAF3F62208}" type="pres">
      <dgm:prSet presAssocID="{6880A4BF-A5EB-4907-A149-F6EA24EE85B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71E11-1286-4A4D-AFAD-3B9DC550F758}" type="pres">
      <dgm:prSet presAssocID="{9698ECF7-5CB1-4499-A77A-55F4F86E7271}" presName="sp" presStyleCnt="0"/>
      <dgm:spPr/>
    </dgm:pt>
    <dgm:pt modelId="{B9EF25A1-16CA-496F-A4A0-EA2ACD7D2A42}" type="pres">
      <dgm:prSet presAssocID="{7D2DB0B1-F36C-476C-87ED-459C9DDC2551}" presName="linNode" presStyleCnt="0"/>
      <dgm:spPr/>
    </dgm:pt>
    <dgm:pt modelId="{8A15FD47-C480-4F1D-9A5E-4057D2720B79}" type="pres">
      <dgm:prSet presAssocID="{7D2DB0B1-F36C-476C-87ED-459C9DDC2551}" presName="parentText" presStyleLbl="node1" presStyleIdx="2" presStyleCnt="3" custScaleX="77997" custScaleY="586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8C8C9C-9DC1-43FB-AEAC-C7A6D4C638EE}" type="pres">
      <dgm:prSet presAssocID="{7D2DB0B1-F36C-476C-87ED-459C9DDC255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5CF91C2-C4B9-42A4-875C-7FA0CB1686BC}" type="presOf" srcId="{416CCBC9-1CC0-4607-B674-C18B20455B3F}" destId="{1D303547-ECB8-4711-ABCF-B1CAF3F62208}" srcOrd="0" destOrd="0" presId="urn:microsoft.com/office/officeart/2005/8/layout/vList5"/>
    <dgm:cxn modelId="{F3DB0D37-480B-44E9-97CD-29D369A7E432}" srcId="{6880A4BF-A5EB-4907-A149-F6EA24EE85B6}" destId="{416CCBC9-1CC0-4607-B674-C18B20455B3F}" srcOrd="0" destOrd="0" parTransId="{1F09580D-02E3-4D87-8E17-93109C59A3D4}" sibTransId="{BCEDDB39-5796-4B20-B1EC-659A61E4B2BB}"/>
    <dgm:cxn modelId="{6D11A52D-50AB-41EA-B99B-16FDD7684169}" srcId="{3ADC507A-13C7-467E-A7B8-D326E18CD2A4}" destId="{7D2DB0B1-F36C-476C-87ED-459C9DDC2551}" srcOrd="2" destOrd="0" parTransId="{DD89F938-5AD3-4617-A9B0-BF16F70BF095}" sibTransId="{23D548DF-B45B-46C4-A576-4F9699044258}"/>
    <dgm:cxn modelId="{CF3CE513-25AC-4FF2-BC00-7ACCDEB7E025}" type="presOf" srcId="{3ADC507A-13C7-467E-A7B8-D326E18CD2A4}" destId="{A1817A75-B199-4905-A00D-8DBB6CDBEC5F}" srcOrd="0" destOrd="0" presId="urn:microsoft.com/office/officeart/2005/8/layout/vList5"/>
    <dgm:cxn modelId="{5097DB3D-D93A-4546-8B9B-B14FB0AACD90}" type="presOf" srcId="{3FAF54AB-4B0B-499C-BC93-D6557ED7A99D}" destId="{698C8C9C-9DC1-43FB-AEAC-C7A6D4C638EE}" srcOrd="0" destOrd="0" presId="urn:microsoft.com/office/officeart/2005/8/layout/vList5"/>
    <dgm:cxn modelId="{22254825-E7E6-4C21-AFC3-0AA923409AA9}" type="presOf" srcId="{C3939B03-AC62-48E0-9427-153C2DFE15F2}" destId="{13659239-6081-4FEA-A5F2-26A34ECF8170}" srcOrd="0" destOrd="0" presId="urn:microsoft.com/office/officeart/2005/8/layout/vList5"/>
    <dgm:cxn modelId="{015FB40E-3DE6-41CE-9577-9DDEC0D278D7}" srcId="{7D2DB0B1-F36C-476C-87ED-459C9DDC2551}" destId="{3FAF54AB-4B0B-499C-BC93-D6557ED7A99D}" srcOrd="0" destOrd="0" parTransId="{7E659FEA-E448-46AC-8E23-B425BAB72A7D}" sibTransId="{6A53842D-41E6-4029-8407-9AB54108BBA1}"/>
    <dgm:cxn modelId="{094CD81A-3867-4221-8529-24C2AE0048CF}" type="presOf" srcId="{6880A4BF-A5EB-4907-A149-F6EA24EE85B6}" destId="{09D845BB-AA2E-4E9B-B26F-96EA01A11D27}" srcOrd="0" destOrd="0" presId="urn:microsoft.com/office/officeart/2005/8/layout/vList5"/>
    <dgm:cxn modelId="{81CDC1B6-2A10-4C16-9C9A-8237C298E9A0}" type="presOf" srcId="{7D2DB0B1-F36C-476C-87ED-459C9DDC2551}" destId="{8A15FD47-C480-4F1D-9A5E-4057D2720B79}" srcOrd="0" destOrd="0" presId="urn:microsoft.com/office/officeart/2005/8/layout/vList5"/>
    <dgm:cxn modelId="{01906E2D-65E4-4C57-AFBD-823C61D82E32}" type="presOf" srcId="{9E6061DD-78C8-41DB-B0CE-6F2CBA59B56D}" destId="{4B23B16B-3E9D-4EBB-9D8B-C0CB096E401A}" srcOrd="0" destOrd="0" presId="urn:microsoft.com/office/officeart/2005/8/layout/vList5"/>
    <dgm:cxn modelId="{11BA5F3E-8CB7-403D-AE54-CADABEF7F5F1}" srcId="{3ADC507A-13C7-467E-A7B8-D326E18CD2A4}" destId="{6880A4BF-A5EB-4907-A149-F6EA24EE85B6}" srcOrd="1" destOrd="0" parTransId="{9B1A4B5D-5FAC-4A25-9956-974450645802}" sibTransId="{9698ECF7-5CB1-4499-A77A-55F4F86E7271}"/>
    <dgm:cxn modelId="{8F8F8A2F-45E2-4B88-A1B4-4EA5B27B4BC3}" srcId="{9E6061DD-78C8-41DB-B0CE-6F2CBA59B56D}" destId="{C3939B03-AC62-48E0-9427-153C2DFE15F2}" srcOrd="0" destOrd="0" parTransId="{EC76A04D-3617-4401-853C-534F71A010D2}" sibTransId="{4AD8AD99-9BCD-4695-B510-00A4625ED689}"/>
    <dgm:cxn modelId="{47C4C0CC-5591-409F-81C5-8E71C6B71EC0}" srcId="{3ADC507A-13C7-467E-A7B8-D326E18CD2A4}" destId="{9E6061DD-78C8-41DB-B0CE-6F2CBA59B56D}" srcOrd="0" destOrd="0" parTransId="{8BC93C5A-6D12-4014-8586-2ED07B971C51}" sibTransId="{5E25295E-1489-4255-9906-AF2B8F596267}"/>
    <dgm:cxn modelId="{24D85827-1A60-4053-B25F-2D33D5992BF0}" type="presParOf" srcId="{A1817A75-B199-4905-A00D-8DBB6CDBEC5F}" destId="{C324129E-9879-4E30-8D13-E1C510C291A7}" srcOrd="0" destOrd="0" presId="urn:microsoft.com/office/officeart/2005/8/layout/vList5"/>
    <dgm:cxn modelId="{F8DAE3B3-DF17-4828-B081-A1310467543C}" type="presParOf" srcId="{C324129E-9879-4E30-8D13-E1C510C291A7}" destId="{4B23B16B-3E9D-4EBB-9D8B-C0CB096E401A}" srcOrd="0" destOrd="0" presId="urn:microsoft.com/office/officeart/2005/8/layout/vList5"/>
    <dgm:cxn modelId="{AD77DE46-9E47-44DC-AC78-434BAD0A20D0}" type="presParOf" srcId="{C324129E-9879-4E30-8D13-E1C510C291A7}" destId="{13659239-6081-4FEA-A5F2-26A34ECF8170}" srcOrd="1" destOrd="0" presId="urn:microsoft.com/office/officeart/2005/8/layout/vList5"/>
    <dgm:cxn modelId="{C4EC5852-8B7B-4659-BDC6-D527011A3DAD}" type="presParOf" srcId="{A1817A75-B199-4905-A00D-8DBB6CDBEC5F}" destId="{9E9B8144-29FD-4DE2-AA7C-1944F22377A7}" srcOrd="1" destOrd="0" presId="urn:microsoft.com/office/officeart/2005/8/layout/vList5"/>
    <dgm:cxn modelId="{4B95198A-2788-40B3-B1ED-939C7F0205FA}" type="presParOf" srcId="{A1817A75-B199-4905-A00D-8DBB6CDBEC5F}" destId="{9ED31F36-C6FF-42B6-B7E3-9445F1507B17}" srcOrd="2" destOrd="0" presId="urn:microsoft.com/office/officeart/2005/8/layout/vList5"/>
    <dgm:cxn modelId="{CC7FBA61-8F09-4279-85DA-BEDF44F43BFD}" type="presParOf" srcId="{9ED31F36-C6FF-42B6-B7E3-9445F1507B17}" destId="{09D845BB-AA2E-4E9B-B26F-96EA01A11D27}" srcOrd="0" destOrd="0" presId="urn:microsoft.com/office/officeart/2005/8/layout/vList5"/>
    <dgm:cxn modelId="{E1EFE9A1-D8A1-4F04-A423-C37B969047CE}" type="presParOf" srcId="{9ED31F36-C6FF-42B6-B7E3-9445F1507B17}" destId="{1D303547-ECB8-4711-ABCF-B1CAF3F62208}" srcOrd="1" destOrd="0" presId="urn:microsoft.com/office/officeart/2005/8/layout/vList5"/>
    <dgm:cxn modelId="{CDF940CC-8D1C-4566-8460-73F15050ED39}" type="presParOf" srcId="{A1817A75-B199-4905-A00D-8DBB6CDBEC5F}" destId="{5B971E11-1286-4A4D-AFAD-3B9DC550F758}" srcOrd="3" destOrd="0" presId="urn:microsoft.com/office/officeart/2005/8/layout/vList5"/>
    <dgm:cxn modelId="{7A9B36E3-7C6F-45F1-BCA2-585C6EA0A1DA}" type="presParOf" srcId="{A1817A75-B199-4905-A00D-8DBB6CDBEC5F}" destId="{B9EF25A1-16CA-496F-A4A0-EA2ACD7D2A42}" srcOrd="4" destOrd="0" presId="urn:microsoft.com/office/officeart/2005/8/layout/vList5"/>
    <dgm:cxn modelId="{6DA20809-04A9-460C-8EFF-938F741C3236}" type="presParOf" srcId="{B9EF25A1-16CA-496F-A4A0-EA2ACD7D2A42}" destId="{8A15FD47-C480-4F1D-9A5E-4057D2720B79}" srcOrd="0" destOrd="0" presId="urn:microsoft.com/office/officeart/2005/8/layout/vList5"/>
    <dgm:cxn modelId="{B5D52E5A-337F-4FE1-973A-20258A385952}" type="presParOf" srcId="{B9EF25A1-16CA-496F-A4A0-EA2ACD7D2A42}" destId="{698C8C9C-9DC1-43FB-AEAC-C7A6D4C638EE}" srcOrd="1" destOrd="0" presId="urn:microsoft.com/office/officeart/2005/8/layout/vList5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A9D2EA-B59E-4EC1-AEC2-C985676E46B9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1C296B-F233-457C-A377-98767D007665}">
      <dgm:prSet phldrT="[Текст]"/>
      <dgm:spPr/>
      <dgm:t>
        <a:bodyPr/>
        <a:lstStyle/>
        <a:p>
          <a:r>
            <a:rPr lang="ru-RU" b="0" i="0" dirty="0" smtClean="0"/>
            <a:t>в текстовом редакторе</a:t>
          </a:r>
          <a:endParaRPr lang="ru-RU" dirty="0"/>
        </a:p>
      </dgm:t>
    </dgm:pt>
    <dgm:pt modelId="{FC521BDE-F53D-4575-B310-770E00CCEA86}" type="parTrans" cxnId="{E3364D51-B29F-4BF7-A40D-669166FC948A}">
      <dgm:prSet/>
      <dgm:spPr/>
      <dgm:t>
        <a:bodyPr/>
        <a:lstStyle/>
        <a:p>
          <a:endParaRPr lang="ru-RU"/>
        </a:p>
      </dgm:t>
    </dgm:pt>
    <dgm:pt modelId="{BD27F5FA-608C-4DAB-BFC1-A132363C77F8}" type="sibTrans" cxnId="{E3364D51-B29F-4BF7-A40D-669166FC948A}">
      <dgm:prSet/>
      <dgm:spPr/>
      <dgm:t>
        <a:bodyPr/>
        <a:lstStyle/>
        <a:p>
          <a:endParaRPr lang="ru-RU"/>
        </a:p>
      </dgm:t>
    </dgm:pt>
    <dgm:pt modelId="{734467D4-0586-4595-8D1D-3CD038D77CC5}">
      <dgm:prSet phldrT="[Текст]" custT="1"/>
      <dgm:spPr/>
      <dgm:t>
        <a:bodyPr/>
        <a:lstStyle/>
        <a:p>
          <a:pPr marL="72000">
            <a:spcAft>
              <a:spcPts val="0"/>
            </a:spcAft>
          </a:pPr>
          <a:r>
            <a:rPr lang="ru-RU" sz="1600" b="0" i="0" dirty="0" smtClean="0"/>
            <a:t>для автоматического сохранения файлов</a:t>
          </a:r>
          <a:endParaRPr lang="ru-RU" sz="1600" dirty="0"/>
        </a:p>
      </dgm:t>
    </dgm:pt>
    <dgm:pt modelId="{2D30FD2D-16A0-4D1A-9606-F3F99A155DCF}" type="parTrans" cxnId="{8575C8E5-668D-4F30-B8DB-E805B8F87E43}">
      <dgm:prSet/>
      <dgm:spPr/>
      <dgm:t>
        <a:bodyPr/>
        <a:lstStyle/>
        <a:p>
          <a:endParaRPr lang="ru-RU"/>
        </a:p>
      </dgm:t>
    </dgm:pt>
    <dgm:pt modelId="{B56DDE84-2C05-44C0-8BAB-460C9E7A5CCC}" type="sibTrans" cxnId="{8575C8E5-668D-4F30-B8DB-E805B8F87E43}">
      <dgm:prSet/>
      <dgm:spPr/>
      <dgm:t>
        <a:bodyPr/>
        <a:lstStyle/>
        <a:p>
          <a:endParaRPr lang="ru-RU"/>
        </a:p>
      </dgm:t>
    </dgm:pt>
    <dgm:pt modelId="{9518936D-F268-42B7-BD35-C99960A2BD1B}">
      <dgm:prSet phldrT="[Текст]"/>
      <dgm:spPr/>
      <dgm:t>
        <a:bodyPr/>
        <a:lstStyle/>
        <a:p>
          <a:r>
            <a:rPr lang="ru-RU" b="0" i="0" dirty="0" smtClean="0"/>
            <a:t>в качестве альтернативы </a:t>
          </a:r>
          <a:r>
            <a:rPr lang="ru-RU" b="0" i="0" dirty="0" err="1" smtClean="0"/>
            <a:t>многопоточности</a:t>
          </a:r>
          <a:endParaRPr lang="ru-RU" dirty="0"/>
        </a:p>
      </dgm:t>
    </dgm:pt>
    <dgm:pt modelId="{969D9EC3-701C-4A0C-ADC6-5D89EAF981C9}" type="parTrans" cxnId="{687E0D5B-85BE-40B4-9EA9-F0CEDF842A8B}">
      <dgm:prSet/>
      <dgm:spPr/>
      <dgm:t>
        <a:bodyPr/>
        <a:lstStyle/>
        <a:p>
          <a:endParaRPr lang="ru-RU"/>
        </a:p>
      </dgm:t>
    </dgm:pt>
    <dgm:pt modelId="{BBDA76C8-0B55-4BC7-86A6-B132612DF467}" type="sibTrans" cxnId="{687E0D5B-85BE-40B4-9EA9-F0CEDF842A8B}">
      <dgm:prSet/>
      <dgm:spPr/>
      <dgm:t>
        <a:bodyPr/>
        <a:lstStyle/>
        <a:p>
          <a:endParaRPr lang="ru-RU"/>
        </a:p>
      </dgm:t>
    </dgm:pt>
    <dgm:pt modelId="{CBC8B52A-1DC7-48AF-9AC9-2999F2C12B36}">
      <dgm:prSet phldrT="[Текст]" custT="1"/>
      <dgm:spPr/>
      <dgm:t>
        <a:bodyPr/>
        <a:lstStyle/>
        <a:p>
          <a:pPr marL="72000">
            <a:spcAft>
              <a:spcPts val="0"/>
            </a:spcAft>
          </a:pPr>
          <a:r>
            <a:rPr lang="ru-RU" sz="1600" b="0" i="0" dirty="0" smtClean="0"/>
            <a:t>разбив программу на части, каждая из которых будет выполняться при наступлении события таймера</a:t>
          </a:r>
          <a:endParaRPr lang="ru-RU" sz="1600" dirty="0"/>
        </a:p>
      </dgm:t>
    </dgm:pt>
    <dgm:pt modelId="{8D5FAA8A-EDF2-435C-9F50-3029B5D55303}" type="parTrans" cxnId="{635C06DF-56D4-47EE-B2B7-246C5ACA60E8}">
      <dgm:prSet/>
      <dgm:spPr/>
      <dgm:t>
        <a:bodyPr/>
        <a:lstStyle/>
        <a:p>
          <a:endParaRPr lang="ru-RU"/>
        </a:p>
      </dgm:t>
    </dgm:pt>
    <dgm:pt modelId="{D14F6F3B-F6A6-489B-BA19-95549DDA58EA}" type="sibTrans" cxnId="{635C06DF-56D4-47EE-B2B7-246C5ACA60E8}">
      <dgm:prSet/>
      <dgm:spPr/>
      <dgm:t>
        <a:bodyPr/>
        <a:lstStyle/>
        <a:p>
          <a:endParaRPr lang="ru-RU"/>
        </a:p>
      </dgm:t>
    </dgm:pt>
    <dgm:pt modelId="{35E94B71-0397-4619-9E2B-6DEBED9CE054}">
      <dgm:prSet phldrT="[Текст]"/>
      <dgm:spPr/>
      <dgm:t>
        <a:bodyPr/>
        <a:lstStyle/>
        <a:p>
          <a:r>
            <a:rPr lang="ru-RU" b="0" i="0" dirty="0" smtClean="0"/>
            <a:t>для отображения информации о состоянии данных</a:t>
          </a:r>
          <a:endParaRPr lang="ru-RU" dirty="0"/>
        </a:p>
      </dgm:t>
    </dgm:pt>
    <dgm:pt modelId="{7EF3AC62-8F05-4A56-A36B-59339A70DFE9}" type="parTrans" cxnId="{7B481F23-9CFA-468B-B6A7-0F31E6EAF0EC}">
      <dgm:prSet/>
      <dgm:spPr/>
      <dgm:t>
        <a:bodyPr/>
        <a:lstStyle/>
        <a:p>
          <a:endParaRPr lang="ru-RU"/>
        </a:p>
      </dgm:t>
    </dgm:pt>
    <dgm:pt modelId="{10904555-BA04-45FF-8C63-2D9A2B01B806}" type="sibTrans" cxnId="{7B481F23-9CFA-468B-B6A7-0F31E6EAF0EC}">
      <dgm:prSet/>
      <dgm:spPr/>
      <dgm:t>
        <a:bodyPr/>
        <a:lstStyle/>
        <a:p>
          <a:endParaRPr lang="ru-RU"/>
        </a:p>
      </dgm:t>
    </dgm:pt>
    <dgm:pt modelId="{08FC8D5E-7850-48E7-BA6C-D4F6370679FF}">
      <dgm:prSet phldrT="[Текст]" custT="1"/>
      <dgm:spPr/>
      <dgm:t>
        <a:bodyPr/>
        <a:lstStyle/>
        <a:p>
          <a:pPr marL="72000">
            <a:spcAft>
              <a:spcPts val="0"/>
            </a:spcAft>
          </a:pPr>
          <a:r>
            <a:rPr lang="ru-RU" sz="1600" b="0" i="0" dirty="0" smtClean="0"/>
            <a:t>данных, изменяющихся с течением времени.</a:t>
          </a:r>
          <a:endParaRPr lang="ru-RU" sz="1600" dirty="0"/>
        </a:p>
      </dgm:t>
    </dgm:pt>
    <dgm:pt modelId="{B5DB504B-AA51-4C96-BF6B-B878561F6D58}" type="parTrans" cxnId="{BE8D790D-697C-4BC6-971A-3E6376C57CA8}">
      <dgm:prSet/>
      <dgm:spPr/>
      <dgm:t>
        <a:bodyPr/>
        <a:lstStyle/>
        <a:p>
          <a:endParaRPr lang="ru-RU"/>
        </a:p>
      </dgm:t>
    </dgm:pt>
    <dgm:pt modelId="{AA6B7E27-6896-4F06-A55F-BE4311356E7C}" type="sibTrans" cxnId="{BE8D790D-697C-4BC6-971A-3E6376C57CA8}">
      <dgm:prSet/>
      <dgm:spPr/>
      <dgm:t>
        <a:bodyPr/>
        <a:lstStyle/>
        <a:p>
          <a:endParaRPr lang="ru-RU"/>
        </a:p>
      </dgm:t>
    </dgm:pt>
    <dgm:pt modelId="{B364789D-8AF0-4110-AAD2-362727B3EFCF}">
      <dgm:prSet phldrT="[Текст]"/>
      <dgm:spPr/>
      <dgm:t>
        <a:bodyPr/>
        <a:lstStyle/>
        <a:p>
          <a:r>
            <a:rPr lang="ru-RU" b="0" i="0" dirty="0" smtClean="0"/>
            <a:t>для исполнения программ в режиме реального времени.</a:t>
          </a:r>
          <a:endParaRPr lang="ru-RU" dirty="0"/>
        </a:p>
      </dgm:t>
    </dgm:pt>
    <dgm:pt modelId="{620D0879-6DEE-4005-9284-31E9E82F78F4}" type="parTrans" cxnId="{8FF9ACD9-31C4-44AF-9B08-43F4A68D72F8}">
      <dgm:prSet/>
      <dgm:spPr/>
      <dgm:t>
        <a:bodyPr/>
        <a:lstStyle/>
        <a:p>
          <a:endParaRPr lang="ru-RU"/>
        </a:p>
      </dgm:t>
    </dgm:pt>
    <dgm:pt modelId="{93BEFACF-1FC3-47B1-9882-16805F0CC251}" type="sibTrans" cxnId="{8FF9ACD9-31C4-44AF-9B08-43F4A68D72F8}">
      <dgm:prSet/>
      <dgm:spPr/>
      <dgm:t>
        <a:bodyPr/>
        <a:lstStyle/>
        <a:p>
          <a:endParaRPr lang="ru-RU"/>
        </a:p>
      </dgm:t>
    </dgm:pt>
    <dgm:pt modelId="{75F1D51A-FAA0-4F87-B7E4-ED7D5F5162EF}">
      <dgm:prSet phldrT="[Текст]"/>
      <dgm:spPr/>
      <dgm:t>
        <a:bodyPr/>
        <a:lstStyle/>
        <a:p>
          <a:pPr marL="114300">
            <a:spcAft>
              <a:spcPct val="15000"/>
            </a:spcAft>
          </a:pPr>
          <a:endParaRPr lang="ru-RU" sz="1200" dirty="0"/>
        </a:p>
      </dgm:t>
    </dgm:pt>
    <dgm:pt modelId="{052387EF-0B70-47FE-BBC0-4D2EFED5AF50}" type="parTrans" cxnId="{573E3B94-1DC9-4330-B965-666777DD2415}">
      <dgm:prSet/>
      <dgm:spPr/>
      <dgm:t>
        <a:bodyPr/>
        <a:lstStyle/>
        <a:p>
          <a:endParaRPr lang="ru-RU"/>
        </a:p>
      </dgm:t>
    </dgm:pt>
    <dgm:pt modelId="{9CC0557C-AC60-43AC-8056-0777280532B2}" type="sibTrans" cxnId="{573E3B94-1DC9-4330-B965-666777DD2415}">
      <dgm:prSet/>
      <dgm:spPr/>
      <dgm:t>
        <a:bodyPr/>
        <a:lstStyle/>
        <a:p>
          <a:endParaRPr lang="ru-RU"/>
        </a:p>
      </dgm:t>
    </dgm:pt>
    <dgm:pt modelId="{FA2A2E62-885D-4241-A7E5-8289C0C9AFE4}">
      <dgm:prSet custT="1"/>
      <dgm:spPr/>
      <dgm:t>
        <a:bodyPr/>
        <a:lstStyle/>
        <a:p>
          <a:pPr marL="72000">
            <a:spcAft>
              <a:spcPts val="0"/>
            </a:spcAft>
          </a:pPr>
          <a:r>
            <a:rPr lang="ru-RU" sz="1600" b="0" i="0" dirty="0" smtClean="0"/>
            <a:t>для </a:t>
          </a:r>
          <a:r>
            <a:rPr lang="ru-RU" sz="1600" b="0" i="0" dirty="0" err="1" smtClean="0"/>
            <a:t>избежания</a:t>
          </a:r>
          <a:r>
            <a:rPr lang="ru-RU" sz="1600" b="0" i="0" dirty="0" smtClean="0"/>
            <a:t> разногласий, связанных с мощностью и возможностями разных компьютеров</a:t>
          </a:r>
          <a:endParaRPr lang="ru-RU" sz="1600" dirty="0"/>
        </a:p>
      </dgm:t>
    </dgm:pt>
    <dgm:pt modelId="{D52E86CF-B4BA-4F63-86B9-4329A07B72B8}" type="parTrans" cxnId="{5AD1FE55-7CEF-4339-9911-78B034036F06}">
      <dgm:prSet/>
      <dgm:spPr/>
      <dgm:t>
        <a:bodyPr/>
        <a:lstStyle/>
        <a:p>
          <a:endParaRPr lang="ru-RU"/>
        </a:p>
      </dgm:t>
    </dgm:pt>
    <dgm:pt modelId="{F17E89BA-2F42-4AC2-B9C5-4059FAB2F0FE}" type="sibTrans" cxnId="{5AD1FE55-7CEF-4339-9911-78B034036F06}">
      <dgm:prSet/>
      <dgm:spPr/>
      <dgm:t>
        <a:bodyPr/>
        <a:lstStyle/>
        <a:p>
          <a:endParaRPr lang="ru-RU"/>
        </a:p>
      </dgm:t>
    </dgm:pt>
    <dgm:pt modelId="{A8D9CAFB-01A7-43BF-8D0D-FC4B4D95F4CB}">
      <dgm:prSet/>
      <dgm:spPr/>
      <dgm:t>
        <a:bodyPr/>
        <a:lstStyle/>
        <a:p>
          <a:r>
            <a:rPr lang="ru-RU" b="0" i="0" dirty="0" smtClean="0"/>
            <a:t>в </a:t>
          </a:r>
          <a:r>
            <a:rPr lang="ru-RU" b="0" i="0" dirty="0" err="1" smtClean="0"/>
            <a:t>мультипоточном</a:t>
          </a:r>
          <a:r>
            <a:rPr lang="ru-RU" b="0" i="0" dirty="0" smtClean="0"/>
            <a:t> программировании</a:t>
          </a:r>
          <a:endParaRPr lang="ru-RU" dirty="0"/>
        </a:p>
      </dgm:t>
    </dgm:pt>
    <dgm:pt modelId="{AE6B6F24-2C98-48B3-B42B-22F4E032AC5B}" type="parTrans" cxnId="{36A290D9-5BE4-400A-A84E-EF5FDACBF2B4}">
      <dgm:prSet/>
      <dgm:spPr/>
      <dgm:t>
        <a:bodyPr/>
        <a:lstStyle/>
        <a:p>
          <a:endParaRPr lang="ru-RU"/>
        </a:p>
      </dgm:t>
    </dgm:pt>
    <dgm:pt modelId="{37536ADE-20FF-41DB-84C3-843A94398D68}" type="sibTrans" cxnId="{36A290D9-5BE4-400A-A84E-EF5FDACBF2B4}">
      <dgm:prSet/>
      <dgm:spPr/>
      <dgm:t>
        <a:bodyPr/>
        <a:lstStyle/>
        <a:p>
          <a:endParaRPr lang="ru-RU"/>
        </a:p>
      </dgm:t>
    </dgm:pt>
    <dgm:pt modelId="{183E8913-05DC-43AF-8864-4DFD3A44B2C1}">
      <dgm:prSet/>
      <dgm:spPr/>
      <dgm:t>
        <a:bodyPr/>
        <a:lstStyle/>
        <a:p>
          <a:pPr marL="114300">
            <a:spcAft>
              <a:spcPct val="15000"/>
            </a:spcAft>
          </a:pPr>
          <a:endParaRPr lang="ru-RU" sz="1200" dirty="0"/>
        </a:p>
      </dgm:t>
    </dgm:pt>
    <dgm:pt modelId="{AE6171A5-D03F-41FB-8C59-E8D8F3914694}" type="parTrans" cxnId="{984F1AA9-FD1C-4636-BC1B-12E283BF51C2}">
      <dgm:prSet/>
      <dgm:spPr/>
      <dgm:t>
        <a:bodyPr/>
        <a:lstStyle/>
        <a:p>
          <a:endParaRPr lang="ru-RU"/>
        </a:p>
      </dgm:t>
    </dgm:pt>
    <dgm:pt modelId="{5F9E8A53-D3BB-4C1A-B3C5-C126E1425FC9}" type="sibTrans" cxnId="{984F1AA9-FD1C-4636-BC1B-12E283BF51C2}">
      <dgm:prSet/>
      <dgm:spPr/>
      <dgm:t>
        <a:bodyPr/>
        <a:lstStyle/>
        <a:p>
          <a:endParaRPr lang="ru-RU"/>
        </a:p>
      </dgm:t>
    </dgm:pt>
    <dgm:pt modelId="{4EAFDD04-5835-48E3-B176-87356388154D}">
      <dgm:prSet custT="1"/>
      <dgm:spPr/>
      <dgm:t>
        <a:bodyPr/>
        <a:lstStyle/>
        <a:p>
          <a:pPr marL="72000">
            <a:spcAft>
              <a:spcPts val="0"/>
            </a:spcAft>
          </a:pPr>
          <a:r>
            <a:rPr lang="ru-RU" sz="1600" b="0" i="0" dirty="0" smtClean="0"/>
            <a:t>для каждого потока, имеющего цикл сообщений (</a:t>
          </a:r>
          <a:r>
            <a:rPr lang="ru-RU" sz="1600" b="0" i="0" dirty="0" err="1" smtClean="0"/>
            <a:t>event</a:t>
          </a:r>
          <a:r>
            <a:rPr lang="ru-RU" sz="1600" b="0" i="0" dirty="0" smtClean="0"/>
            <a:t> </a:t>
          </a:r>
          <a:r>
            <a:rPr lang="ru-RU" sz="1600" b="0" i="0" dirty="0" err="1" smtClean="0"/>
            <a:t>loop</a:t>
          </a:r>
          <a:r>
            <a:rPr lang="ru-RU" sz="1600" b="0" i="0" dirty="0" smtClean="0"/>
            <a:t>). Для запуска цикла сообщений в потоке нужно вызвать метод </a:t>
          </a:r>
          <a:r>
            <a:rPr lang="ru-RU" sz="1600" b="0" i="1" dirty="0" err="1" smtClean="0"/>
            <a:t>QThread::exec</a:t>
          </a:r>
          <a:r>
            <a:rPr lang="ru-RU" sz="1600" b="0" i="1" dirty="0" smtClean="0"/>
            <a:t>()</a:t>
          </a:r>
          <a:r>
            <a:rPr lang="ru-RU" sz="1600" b="0" i="0" dirty="0" smtClean="0"/>
            <a:t>.</a:t>
          </a:r>
          <a:endParaRPr lang="ru-RU" sz="1600" dirty="0"/>
        </a:p>
      </dgm:t>
    </dgm:pt>
    <dgm:pt modelId="{01896C8B-0C4D-4D99-BB76-D2D372690974}" type="parTrans" cxnId="{CD8EAFA8-60C3-4938-BCCA-F310CE7F4B51}">
      <dgm:prSet/>
      <dgm:spPr/>
      <dgm:t>
        <a:bodyPr/>
        <a:lstStyle/>
        <a:p>
          <a:endParaRPr lang="ru-RU"/>
        </a:p>
      </dgm:t>
    </dgm:pt>
    <dgm:pt modelId="{BCB4163E-25AB-437F-996D-41F7049E916E}" type="sibTrans" cxnId="{CD8EAFA8-60C3-4938-BCCA-F310CE7F4B51}">
      <dgm:prSet/>
      <dgm:spPr/>
      <dgm:t>
        <a:bodyPr/>
        <a:lstStyle/>
        <a:p>
          <a:endParaRPr lang="ru-RU"/>
        </a:p>
      </dgm:t>
    </dgm:pt>
    <dgm:pt modelId="{A1B259C2-186B-44E5-926A-BEE6EF54BF75}" type="pres">
      <dgm:prSet presAssocID="{67A9D2EA-B59E-4EC1-AEC2-C985676E46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CC7AB07-39C9-41E3-827C-8AD90AD162AD}" type="pres">
      <dgm:prSet presAssocID="{8D1C296B-F233-457C-A377-98767D007665}" presName="linNode" presStyleCnt="0"/>
      <dgm:spPr/>
    </dgm:pt>
    <dgm:pt modelId="{ECD5CF21-4E70-4ECE-A58F-C54F8E62F9CA}" type="pres">
      <dgm:prSet presAssocID="{8D1C296B-F233-457C-A377-98767D007665}" presName="parentText" presStyleLbl="node1" presStyleIdx="0" presStyleCnt="5" custScaleY="4892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6E1F5C-5141-4ED7-BBB4-C2DC4E90156D}" type="pres">
      <dgm:prSet presAssocID="{8D1C296B-F233-457C-A377-98767D007665}" presName="descendantText" presStyleLbl="alignAccFollowNode1" presStyleIdx="0" presStyleCnt="5" custScaleY="40664" custLinFactNeighborX="1010" custLinFactNeighborY="47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565A34-8144-477B-8A1A-81DFBFE280D8}" type="pres">
      <dgm:prSet presAssocID="{BD27F5FA-608C-4DAB-BFC1-A132363C77F8}" presName="sp" presStyleCnt="0"/>
      <dgm:spPr/>
    </dgm:pt>
    <dgm:pt modelId="{FFBF0097-ACEE-45A2-896C-9522AC921452}" type="pres">
      <dgm:prSet presAssocID="{9518936D-F268-42B7-BD35-C99960A2BD1B}" presName="linNode" presStyleCnt="0"/>
      <dgm:spPr/>
    </dgm:pt>
    <dgm:pt modelId="{2BA00D5D-E34A-4A2C-9FD3-7B4BA290A837}" type="pres">
      <dgm:prSet presAssocID="{9518936D-F268-42B7-BD35-C99960A2BD1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1D0CD7-9F79-4BB8-B4DA-C9B50B1AD818}" type="pres">
      <dgm:prSet presAssocID="{9518936D-F268-42B7-BD35-C99960A2BD1B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C7642D-155F-4D57-A6C5-4DA49B59362E}" type="pres">
      <dgm:prSet presAssocID="{BBDA76C8-0B55-4BC7-86A6-B132612DF467}" presName="sp" presStyleCnt="0"/>
      <dgm:spPr/>
    </dgm:pt>
    <dgm:pt modelId="{B1B25D87-424D-49B7-9155-409BA4AB4C76}" type="pres">
      <dgm:prSet presAssocID="{35E94B71-0397-4619-9E2B-6DEBED9CE054}" presName="linNode" presStyleCnt="0"/>
      <dgm:spPr/>
    </dgm:pt>
    <dgm:pt modelId="{4E9A22A4-49B8-4B39-9570-B46F061D4E13}" type="pres">
      <dgm:prSet presAssocID="{35E94B71-0397-4619-9E2B-6DEBED9CE054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9ED54A-A415-457C-B52C-F3AFA1B22CC4}" type="pres">
      <dgm:prSet presAssocID="{35E94B71-0397-4619-9E2B-6DEBED9CE054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591300-3161-4014-AB19-E60AB849E765}" type="pres">
      <dgm:prSet presAssocID="{10904555-BA04-45FF-8C63-2D9A2B01B806}" presName="sp" presStyleCnt="0"/>
      <dgm:spPr/>
    </dgm:pt>
    <dgm:pt modelId="{9AC4A1F8-A360-4DD8-90D2-F1D25D8A0B8A}" type="pres">
      <dgm:prSet presAssocID="{B364789D-8AF0-4110-AAD2-362727B3EFCF}" presName="linNode" presStyleCnt="0"/>
      <dgm:spPr/>
    </dgm:pt>
    <dgm:pt modelId="{0FC4E097-38C8-4927-9D13-EC903F816F12}" type="pres">
      <dgm:prSet presAssocID="{B364789D-8AF0-4110-AAD2-362727B3EFC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90821F-C5E2-4724-A65B-32CA5A9EF210}" type="pres">
      <dgm:prSet presAssocID="{B364789D-8AF0-4110-AAD2-362727B3EFC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11F7CE-12EB-42AE-81B7-56C84069D95F}" type="pres">
      <dgm:prSet presAssocID="{93BEFACF-1FC3-47B1-9882-16805F0CC251}" presName="sp" presStyleCnt="0"/>
      <dgm:spPr/>
    </dgm:pt>
    <dgm:pt modelId="{45285596-81E7-446C-A18E-C2F5ABAA833F}" type="pres">
      <dgm:prSet presAssocID="{A8D9CAFB-01A7-43BF-8D0D-FC4B4D95F4CB}" presName="linNode" presStyleCnt="0"/>
      <dgm:spPr/>
    </dgm:pt>
    <dgm:pt modelId="{20BF81D1-A762-4244-B2EE-E0145E8D0EB1}" type="pres">
      <dgm:prSet presAssocID="{A8D9CAFB-01A7-43BF-8D0D-FC4B4D95F4C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BE3DEB-31E1-4A99-A315-24D764714F88}" type="pres">
      <dgm:prSet presAssocID="{A8D9CAFB-01A7-43BF-8D0D-FC4B4D95F4C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305CEA-5048-44C0-8B3D-282EDD298D99}" type="presOf" srcId="{4EAFDD04-5835-48E3-B176-87356388154D}" destId="{50BE3DEB-31E1-4A99-A315-24D764714F88}" srcOrd="0" destOrd="1" presId="urn:microsoft.com/office/officeart/2005/8/layout/vList5"/>
    <dgm:cxn modelId="{7B481F23-9CFA-468B-B6A7-0F31E6EAF0EC}" srcId="{67A9D2EA-B59E-4EC1-AEC2-C985676E46B9}" destId="{35E94B71-0397-4619-9E2B-6DEBED9CE054}" srcOrd="2" destOrd="0" parTransId="{7EF3AC62-8F05-4A56-A36B-59339A70DFE9}" sibTransId="{10904555-BA04-45FF-8C63-2D9A2B01B806}"/>
    <dgm:cxn modelId="{E3364D51-B29F-4BF7-A40D-669166FC948A}" srcId="{67A9D2EA-B59E-4EC1-AEC2-C985676E46B9}" destId="{8D1C296B-F233-457C-A377-98767D007665}" srcOrd="0" destOrd="0" parTransId="{FC521BDE-F53D-4575-B310-770E00CCEA86}" sibTransId="{BD27F5FA-608C-4DAB-BFC1-A132363C77F8}"/>
    <dgm:cxn modelId="{7A0173F4-B240-4C55-8990-30A8024941D6}" type="presOf" srcId="{183E8913-05DC-43AF-8864-4DFD3A44B2C1}" destId="{50BE3DEB-31E1-4A99-A315-24D764714F88}" srcOrd="0" destOrd="0" presId="urn:microsoft.com/office/officeart/2005/8/layout/vList5"/>
    <dgm:cxn modelId="{8399A754-D41D-4728-A60D-138F1CC2C267}" type="presOf" srcId="{CBC8B52A-1DC7-48AF-9AC9-2999F2C12B36}" destId="{6C1D0CD7-9F79-4BB8-B4DA-C9B50B1AD818}" srcOrd="0" destOrd="0" presId="urn:microsoft.com/office/officeart/2005/8/layout/vList5"/>
    <dgm:cxn modelId="{A380155A-78DF-4609-803D-76CA68F71606}" type="presOf" srcId="{8D1C296B-F233-457C-A377-98767D007665}" destId="{ECD5CF21-4E70-4ECE-A58F-C54F8E62F9CA}" srcOrd="0" destOrd="0" presId="urn:microsoft.com/office/officeart/2005/8/layout/vList5"/>
    <dgm:cxn modelId="{CD8EAFA8-60C3-4938-BCCA-F310CE7F4B51}" srcId="{A8D9CAFB-01A7-43BF-8D0D-FC4B4D95F4CB}" destId="{4EAFDD04-5835-48E3-B176-87356388154D}" srcOrd="1" destOrd="0" parTransId="{01896C8B-0C4D-4D99-BB76-D2D372690974}" sibTransId="{BCB4163E-25AB-437F-996D-41F7049E916E}"/>
    <dgm:cxn modelId="{573E3B94-1DC9-4330-B965-666777DD2415}" srcId="{B364789D-8AF0-4110-AAD2-362727B3EFCF}" destId="{75F1D51A-FAA0-4F87-B7E4-ED7D5F5162EF}" srcOrd="0" destOrd="0" parTransId="{052387EF-0B70-47FE-BBC0-4D2EFED5AF50}" sibTransId="{9CC0557C-AC60-43AC-8056-0777280532B2}"/>
    <dgm:cxn modelId="{8432612C-F63C-462C-94FE-42D4F0FE6A9E}" type="presOf" srcId="{A8D9CAFB-01A7-43BF-8D0D-FC4B4D95F4CB}" destId="{20BF81D1-A762-4244-B2EE-E0145E8D0EB1}" srcOrd="0" destOrd="0" presId="urn:microsoft.com/office/officeart/2005/8/layout/vList5"/>
    <dgm:cxn modelId="{687E0D5B-85BE-40B4-9EA9-F0CEDF842A8B}" srcId="{67A9D2EA-B59E-4EC1-AEC2-C985676E46B9}" destId="{9518936D-F268-42B7-BD35-C99960A2BD1B}" srcOrd="1" destOrd="0" parTransId="{969D9EC3-701C-4A0C-ADC6-5D89EAF981C9}" sibTransId="{BBDA76C8-0B55-4BC7-86A6-B132612DF467}"/>
    <dgm:cxn modelId="{D233AF0B-D8E9-45C2-81C4-F6298DF5FE37}" type="presOf" srcId="{9518936D-F268-42B7-BD35-C99960A2BD1B}" destId="{2BA00D5D-E34A-4A2C-9FD3-7B4BA290A837}" srcOrd="0" destOrd="0" presId="urn:microsoft.com/office/officeart/2005/8/layout/vList5"/>
    <dgm:cxn modelId="{DC6D85AC-95D1-4505-8F52-04BD3BAD7389}" type="presOf" srcId="{734467D4-0586-4595-8D1D-3CD038D77CC5}" destId="{666E1F5C-5141-4ED7-BBB4-C2DC4E90156D}" srcOrd="0" destOrd="0" presId="urn:microsoft.com/office/officeart/2005/8/layout/vList5"/>
    <dgm:cxn modelId="{8FF9ACD9-31C4-44AF-9B08-43F4A68D72F8}" srcId="{67A9D2EA-B59E-4EC1-AEC2-C985676E46B9}" destId="{B364789D-8AF0-4110-AAD2-362727B3EFCF}" srcOrd="3" destOrd="0" parTransId="{620D0879-6DEE-4005-9284-31E9E82F78F4}" sibTransId="{93BEFACF-1FC3-47B1-9882-16805F0CC251}"/>
    <dgm:cxn modelId="{984F1AA9-FD1C-4636-BC1B-12E283BF51C2}" srcId="{A8D9CAFB-01A7-43BF-8D0D-FC4B4D95F4CB}" destId="{183E8913-05DC-43AF-8864-4DFD3A44B2C1}" srcOrd="0" destOrd="0" parTransId="{AE6171A5-D03F-41FB-8C59-E8D8F3914694}" sibTransId="{5F9E8A53-D3BB-4C1A-B3C5-C126E1425FC9}"/>
    <dgm:cxn modelId="{36A290D9-5BE4-400A-A84E-EF5FDACBF2B4}" srcId="{67A9D2EA-B59E-4EC1-AEC2-C985676E46B9}" destId="{A8D9CAFB-01A7-43BF-8D0D-FC4B4D95F4CB}" srcOrd="4" destOrd="0" parTransId="{AE6B6F24-2C98-48B3-B42B-22F4E032AC5B}" sibTransId="{37536ADE-20FF-41DB-84C3-843A94398D68}"/>
    <dgm:cxn modelId="{8575C8E5-668D-4F30-B8DB-E805B8F87E43}" srcId="{8D1C296B-F233-457C-A377-98767D007665}" destId="{734467D4-0586-4595-8D1D-3CD038D77CC5}" srcOrd="0" destOrd="0" parTransId="{2D30FD2D-16A0-4D1A-9606-F3F99A155DCF}" sibTransId="{B56DDE84-2C05-44C0-8BAB-460C9E7A5CCC}"/>
    <dgm:cxn modelId="{CA188AE6-52FF-4532-98AA-943EA976BE28}" type="presOf" srcId="{FA2A2E62-885D-4241-A7E5-8289C0C9AFE4}" destId="{B690821F-C5E2-4724-A65B-32CA5A9EF210}" srcOrd="0" destOrd="1" presId="urn:microsoft.com/office/officeart/2005/8/layout/vList5"/>
    <dgm:cxn modelId="{A035C339-B4C4-4194-B54D-4C90C94AECD7}" type="presOf" srcId="{67A9D2EA-B59E-4EC1-AEC2-C985676E46B9}" destId="{A1B259C2-186B-44E5-926A-BEE6EF54BF75}" srcOrd="0" destOrd="0" presId="urn:microsoft.com/office/officeart/2005/8/layout/vList5"/>
    <dgm:cxn modelId="{DB6CB11A-1C3B-40C7-ADD0-1F7ADAAFAE36}" type="presOf" srcId="{35E94B71-0397-4619-9E2B-6DEBED9CE054}" destId="{4E9A22A4-49B8-4B39-9570-B46F061D4E13}" srcOrd="0" destOrd="0" presId="urn:microsoft.com/office/officeart/2005/8/layout/vList5"/>
    <dgm:cxn modelId="{5C0BD3BA-1DB6-4741-866C-FC4CB0E3ED24}" type="presOf" srcId="{75F1D51A-FAA0-4F87-B7E4-ED7D5F5162EF}" destId="{B690821F-C5E2-4724-A65B-32CA5A9EF210}" srcOrd="0" destOrd="0" presId="urn:microsoft.com/office/officeart/2005/8/layout/vList5"/>
    <dgm:cxn modelId="{BE8D790D-697C-4BC6-971A-3E6376C57CA8}" srcId="{35E94B71-0397-4619-9E2B-6DEBED9CE054}" destId="{08FC8D5E-7850-48E7-BA6C-D4F6370679FF}" srcOrd="0" destOrd="0" parTransId="{B5DB504B-AA51-4C96-BF6B-B878561F6D58}" sibTransId="{AA6B7E27-6896-4F06-A55F-BE4311356E7C}"/>
    <dgm:cxn modelId="{5AD1FE55-7CEF-4339-9911-78B034036F06}" srcId="{B364789D-8AF0-4110-AAD2-362727B3EFCF}" destId="{FA2A2E62-885D-4241-A7E5-8289C0C9AFE4}" srcOrd="1" destOrd="0" parTransId="{D52E86CF-B4BA-4F63-86B9-4329A07B72B8}" sibTransId="{F17E89BA-2F42-4AC2-B9C5-4059FAB2F0FE}"/>
    <dgm:cxn modelId="{635C06DF-56D4-47EE-B2B7-246C5ACA60E8}" srcId="{9518936D-F268-42B7-BD35-C99960A2BD1B}" destId="{CBC8B52A-1DC7-48AF-9AC9-2999F2C12B36}" srcOrd="0" destOrd="0" parTransId="{8D5FAA8A-EDF2-435C-9F50-3029B5D55303}" sibTransId="{D14F6F3B-F6A6-489B-BA19-95549DDA58EA}"/>
    <dgm:cxn modelId="{1A0715BC-9D9C-41B2-9419-EFE5346F8272}" type="presOf" srcId="{08FC8D5E-7850-48E7-BA6C-D4F6370679FF}" destId="{F99ED54A-A415-457C-B52C-F3AFA1B22CC4}" srcOrd="0" destOrd="0" presId="urn:microsoft.com/office/officeart/2005/8/layout/vList5"/>
    <dgm:cxn modelId="{E19EF152-8782-40E3-9326-529D3DA05137}" type="presOf" srcId="{B364789D-8AF0-4110-AAD2-362727B3EFCF}" destId="{0FC4E097-38C8-4927-9D13-EC903F816F12}" srcOrd="0" destOrd="0" presId="urn:microsoft.com/office/officeart/2005/8/layout/vList5"/>
    <dgm:cxn modelId="{5D683685-14FD-4D71-BAB7-F78290AD7B02}" type="presParOf" srcId="{A1B259C2-186B-44E5-926A-BEE6EF54BF75}" destId="{5CC7AB07-39C9-41E3-827C-8AD90AD162AD}" srcOrd="0" destOrd="0" presId="urn:microsoft.com/office/officeart/2005/8/layout/vList5"/>
    <dgm:cxn modelId="{182C2F4F-DEE4-46E5-B012-B62AC1EABD05}" type="presParOf" srcId="{5CC7AB07-39C9-41E3-827C-8AD90AD162AD}" destId="{ECD5CF21-4E70-4ECE-A58F-C54F8E62F9CA}" srcOrd="0" destOrd="0" presId="urn:microsoft.com/office/officeart/2005/8/layout/vList5"/>
    <dgm:cxn modelId="{3E5CBD8E-AC69-4F60-810B-FDC108B61A85}" type="presParOf" srcId="{5CC7AB07-39C9-41E3-827C-8AD90AD162AD}" destId="{666E1F5C-5141-4ED7-BBB4-C2DC4E90156D}" srcOrd="1" destOrd="0" presId="urn:microsoft.com/office/officeart/2005/8/layout/vList5"/>
    <dgm:cxn modelId="{782D6C7D-BD6A-447A-9AF8-0AC34C4D614F}" type="presParOf" srcId="{A1B259C2-186B-44E5-926A-BEE6EF54BF75}" destId="{48565A34-8144-477B-8A1A-81DFBFE280D8}" srcOrd="1" destOrd="0" presId="urn:microsoft.com/office/officeart/2005/8/layout/vList5"/>
    <dgm:cxn modelId="{26D1C1CE-0CE4-4D42-9CE4-22710664A602}" type="presParOf" srcId="{A1B259C2-186B-44E5-926A-BEE6EF54BF75}" destId="{FFBF0097-ACEE-45A2-896C-9522AC921452}" srcOrd="2" destOrd="0" presId="urn:microsoft.com/office/officeart/2005/8/layout/vList5"/>
    <dgm:cxn modelId="{85475567-53C7-4742-B694-EAAE23EEC2A8}" type="presParOf" srcId="{FFBF0097-ACEE-45A2-896C-9522AC921452}" destId="{2BA00D5D-E34A-4A2C-9FD3-7B4BA290A837}" srcOrd="0" destOrd="0" presId="urn:microsoft.com/office/officeart/2005/8/layout/vList5"/>
    <dgm:cxn modelId="{D3B8AAF4-1169-4323-8D33-9B9503B7B075}" type="presParOf" srcId="{FFBF0097-ACEE-45A2-896C-9522AC921452}" destId="{6C1D0CD7-9F79-4BB8-B4DA-C9B50B1AD818}" srcOrd="1" destOrd="0" presId="urn:microsoft.com/office/officeart/2005/8/layout/vList5"/>
    <dgm:cxn modelId="{11B9EF82-2DBE-42ED-8807-DB0F3A7A949E}" type="presParOf" srcId="{A1B259C2-186B-44E5-926A-BEE6EF54BF75}" destId="{B0C7642D-155F-4D57-A6C5-4DA49B59362E}" srcOrd="3" destOrd="0" presId="urn:microsoft.com/office/officeart/2005/8/layout/vList5"/>
    <dgm:cxn modelId="{437A05EB-0956-4963-B007-BEF373751F9A}" type="presParOf" srcId="{A1B259C2-186B-44E5-926A-BEE6EF54BF75}" destId="{B1B25D87-424D-49B7-9155-409BA4AB4C76}" srcOrd="4" destOrd="0" presId="urn:microsoft.com/office/officeart/2005/8/layout/vList5"/>
    <dgm:cxn modelId="{C9E0D7E8-64E7-4EB3-B37F-771D681070CF}" type="presParOf" srcId="{B1B25D87-424D-49B7-9155-409BA4AB4C76}" destId="{4E9A22A4-49B8-4B39-9570-B46F061D4E13}" srcOrd="0" destOrd="0" presId="urn:microsoft.com/office/officeart/2005/8/layout/vList5"/>
    <dgm:cxn modelId="{56D82162-BD7B-44FE-B796-3DF607984B23}" type="presParOf" srcId="{B1B25D87-424D-49B7-9155-409BA4AB4C76}" destId="{F99ED54A-A415-457C-B52C-F3AFA1B22CC4}" srcOrd="1" destOrd="0" presId="urn:microsoft.com/office/officeart/2005/8/layout/vList5"/>
    <dgm:cxn modelId="{F1545D35-82D1-486D-AECA-1337A4A231B2}" type="presParOf" srcId="{A1B259C2-186B-44E5-926A-BEE6EF54BF75}" destId="{60591300-3161-4014-AB19-E60AB849E765}" srcOrd="5" destOrd="0" presId="urn:microsoft.com/office/officeart/2005/8/layout/vList5"/>
    <dgm:cxn modelId="{99BDF1FB-C5FE-425A-8C25-25ECDC9F654A}" type="presParOf" srcId="{A1B259C2-186B-44E5-926A-BEE6EF54BF75}" destId="{9AC4A1F8-A360-4DD8-90D2-F1D25D8A0B8A}" srcOrd="6" destOrd="0" presId="urn:microsoft.com/office/officeart/2005/8/layout/vList5"/>
    <dgm:cxn modelId="{FA613E30-F6DE-419C-A565-166EE6D4A541}" type="presParOf" srcId="{9AC4A1F8-A360-4DD8-90D2-F1D25D8A0B8A}" destId="{0FC4E097-38C8-4927-9D13-EC903F816F12}" srcOrd="0" destOrd="0" presId="urn:microsoft.com/office/officeart/2005/8/layout/vList5"/>
    <dgm:cxn modelId="{E3CFC241-18E8-447B-ABEA-70243DAAF6B7}" type="presParOf" srcId="{9AC4A1F8-A360-4DD8-90D2-F1D25D8A0B8A}" destId="{B690821F-C5E2-4724-A65B-32CA5A9EF210}" srcOrd="1" destOrd="0" presId="urn:microsoft.com/office/officeart/2005/8/layout/vList5"/>
    <dgm:cxn modelId="{38DF4C70-0476-4A08-97D5-6FF4A19E2BCE}" type="presParOf" srcId="{A1B259C2-186B-44E5-926A-BEE6EF54BF75}" destId="{2E11F7CE-12EB-42AE-81B7-56C84069D95F}" srcOrd="7" destOrd="0" presId="urn:microsoft.com/office/officeart/2005/8/layout/vList5"/>
    <dgm:cxn modelId="{2662DCA7-1720-4EBC-A2DE-980635D7CAF5}" type="presParOf" srcId="{A1B259C2-186B-44E5-926A-BEE6EF54BF75}" destId="{45285596-81E7-446C-A18E-C2F5ABAA833F}" srcOrd="8" destOrd="0" presId="urn:microsoft.com/office/officeart/2005/8/layout/vList5"/>
    <dgm:cxn modelId="{E5B26A32-8B04-4FCC-95A0-7226725706D0}" type="presParOf" srcId="{45285596-81E7-446C-A18E-C2F5ABAA833F}" destId="{20BF81D1-A762-4244-B2EE-E0145E8D0EB1}" srcOrd="0" destOrd="0" presId="urn:microsoft.com/office/officeart/2005/8/layout/vList5"/>
    <dgm:cxn modelId="{A70119DA-EF7F-4E3B-B570-6F8767658E9C}" type="presParOf" srcId="{45285596-81E7-446C-A18E-C2F5ABAA833F}" destId="{50BE3DEB-31E1-4A99-A315-24D764714F88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C507A-13C7-467E-A7B8-D326E18CD2A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6061DD-78C8-41DB-B0CE-6F2CBA59B56D}">
      <dgm:prSet phldrT="[Текст]"/>
      <dgm:spPr/>
      <dgm:t>
        <a:bodyPr/>
        <a:lstStyle/>
        <a:p>
          <a:r>
            <a:rPr lang="en-US" b="0" i="0" dirty="0" smtClean="0"/>
            <a:t>year()</a:t>
          </a:r>
          <a:endParaRPr lang="ru-RU" dirty="0"/>
        </a:p>
      </dgm:t>
    </dgm:pt>
    <dgm:pt modelId="{8BC93C5A-6D12-4014-8586-2ED07B971C51}" type="parTrans" cxnId="{47C4C0CC-5591-409F-81C5-8E71C6B71EC0}">
      <dgm:prSet/>
      <dgm:spPr/>
      <dgm:t>
        <a:bodyPr/>
        <a:lstStyle/>
        <a:p>
          <a:endParaRPr lang="ru-RU"/>
        </a:p>
      </dgm:t>
    </dgm:pt>
    <dgm:pt modelId="{5E25295E-1489-4255-9906-AF2B8F596267}" type="sibTrans" cxnId="{47C4C0CC-5591-409F-81C5-8E71C6B71EC0}">
      <dgm:prSet/>
      <dgm:spPr/>
      <dgm:t>
        <a:bodyPr/>
        <a:lstStyle/>
        <a:p>
          <a:endParaRPr lang="ru-RU"/>
        </a:p>
      </dgm:t>
    </dgm:pt>
    <dgm:pt modelId="{C3939B03-AC62-48E0-9427-153C2DFE15F2}">
      <dgm:prSet phldrT="[Текст]"/>
      <dgm:spPr/>
      <dgm:t>
        <a:bodyPr/>
        <a:lstStyle/>
        <a:p>
          <a:r>
            <a:rPr lang="ru-RU" b="0" i="0" dirty="0" smtClean="0"/>
            <a:t>возвращает целый год в диапазоне от 1752 до 8000;</a:t>
          </a:r>
          <a:endParaRPr lang="ru-RU" dirty="0"/>
        </a:p>
      </dgm:t>
    </dgm:pt>
    <dgm:pt modelId="{EC76A04D-3617-4401-853C-534F71A010D2}" type="parTrans" cxnId="{8F8F8A2F-45E2-4B88-A1B4-4EA5B27B4BC3}">
      <dgm:prSet/>
      <dgm:spPr/>
      <dgm:t>
        <a:bodyPr/>
        <a:lstStyle/>
        <a:p>
          <a:endParaRPr lang="ru-RU"/>
        </a:p>
      </dgm:t>
    </dgm:pt>
    <dgm:pt modelId="{4AD8AD99-9BCD-4695-B510-00A4625ED689}" type="sibTrans" cxnId="{8F8F8A2F-45E2-4B88-A1B4-4EA5B27B4BC3}">
      <dgm:prSet/>
      <dgm:spPr/>
      <dgm:t>
        <a:bodyPr/>
        <a:lstStyle/>
        <a:p>
          <a:endParaRPr lang="ru-RU"/>
        </a:p>
      </dgm:t>
    </dgm:pt>
    <dgm:pt modelId="{6880A4BF-A5EB-4907-A149-F6EA24EE85B6}">
      <dgm:prSet phldrT="[Текст]"/>
      <dgm:spPr/>
      <dgm:t>
        <a:bodyPr/>
        <a:lstStyle/>
        <a:p>
          <a:r>
            <a:rPr lang="en-US" b="0" i="0" dirty="0" smtClean="0"/>
            <a:t>month()</a:t>
          </a:r>
          <a:endParaRPr lang="ru-RU" dirty="0"/>
        </a:p>
      </dgm:t>
    </dgm:pt>
    <dgm:pt modelId="{9B1A4B5D-5FAC-4A25-9956-974450645802}" type="parTrans" cxnId="{11BA5F3E-8CB7-403D-AE54-CADABEF7F5F1}">
      <dgm:prSet/>
      <dgm:spPr/>
      <dgm:t>
        <a:bodyPr/>
        <a:lstStyle/>
        <a:p>
          <a:endParaRPr lang="ru-RU"/>
        </a:p>
      </dgm:t>
    </dgm:pt>
    <dgm:pt modelId="{9698ECF7-5CB1-4499-A77A-55F4F86E7271}" type="sibTrans" cxnId="{11BA5F3E-8CB7-403D-AE54-CADABEF7F5F1}">
      <dgm:prSet/>
      <dgm:spPr/>
      <dgm:t>
        <a:bodyPr/>
        <a:lstStyle/>
        <a:p>
          <a:endParaRPr lang="ru-RU"/>
        </a:p>
      </dgm:t>
    </dgm:pt>
    <dgm:pt modelId="{416CCBC9-1CC0-4607-B674-C18B20455B3F}">
      <dgm:prSet phldrT="[Текст]"/>
      <dgm:spPr/>
      <dgm:t>
        <a:bodyPr/>
        <a:lstStyle/>
        <a:p>
          <a:r>
            <a:rPr lang="ru-RU" b="0" i="0" dirty="0" smtClean="0"/>
            <a:t>возвращает целое значение месяца в диапазоне от 1 до 12 (с января по декабрь);</a:t>
          </a:r>
          <a:endParaRPr lang="ru-RU" dirty="0"/>
        </a:p>
      </dgm:t>
    </dgm:pt>
    <dgm:pt modelId="{1F09580D-02E3-4D87-8E17-93109C59A3D4}" type="parTrans" cxnId="{F3DB0D37-480B-44E9-97CD-29D369A7E432}">
      <dgm:prSet/>
      <dgm:spPr/>
      <dgm:t>
        <a:bodyPr/>
        <a:lstStyle/>
        <a:p>
          <a:endParaRPr lang="ru-RU"/>
        </a:p>
      </dgm:t>
    </dgm:pt>
    <dgm:pt modelId="{BCEDDB39-5796-4B20-B1EC-659A61E4B2BB}" type="sibTrans" cxnId="{F3DB0D37-480B-44E9-97CD-29D369A7E432}">
      <dgm:prSet/>
      <dgm:spPr/>
      <dgm:t>
        <a:bodyPr/>
        <a:lstStyle/>
        <a:p>
          <a:endParaRPr lang="ru-RU"/>
        </a:p>
      </dgm:t>
    </dgm:pt>
    <dgm:pt modelId="{7D2DB0B1-F36C-476C-87ED-459C9DDC2551}">
      <dgm:prSet phldrT="[Текст]"/>
      <dgm:spPr/>
      <dgm:t>
        <a:bodyPr/>
        <a:lstStyle/>
        <a:p>
          <a:r>
            <a:rPr lang="en-US" b="0" i="0" dirty="0" smtClean="0"/>
            <a:t>day() </a:t>
          </a:r>
          <a:endParaRPr lang="ru-RU" dirty="0"/>
        </a:p>
      </dgm:t>
    </dgm:pt>
    <dgm:pt modelId="{DD89F938-5AD3-4617-A9B0-BF16F70BF095}" type="parTrans" cxnId="{6D11A52D-50AB-41EA-B99B-16FDD7684169}">
      <dgm:prSet/>
      <dgm:spPr/>
      <dgm:t>
        <a:bodyPr/>
        <a:lstStyle/>
        <a:p>
          <a:endParaRPr lang="ru-RU"/>
        </a:p>
      </dgm:t>
    </dgm:pt>
    <dgm:pt modelId="{23D548DF-B45B-46C4-A576-4F9699044258}" type="sibTrans" cxnId="{6D11A52D-50AB-41EA-B99B-16FDD7684169}">
      <dgm:prSet/>
      <dgm:spPr/>
      <dgm:t>
        <a:bodyPr/>
        <a:lstStyle/>
        <a:p>
          <a:endParaRPr lang="ru-RU"/>
        </a:p>
      </dgm:t>
    </dgm:pt>
    <dgm:pt modelId="{3FAF54AB-4B0B-499C-BC93-D6557ED7A99D}">
      <dgm:prSet phldrT="[Текст]"/>
      <dgm:spPr/>
      <dgm:t>
        <a:bodyPr/>
        <a:lstStyle/>
        <a:p>
          <a:r>
            <a:rPr lang="ru-RU" b="0" i="0" dirty="0" smtClean="0"/>
            <a:t>возвращает день месяца в диапазоне от 1 до 31.</a:t>
          </a:r>
          <a:endParaRPr lang="ru-RU" dirty="0"/>
        </a:p>
      </dgm:t>
    </dgm:pt>
    <dgm:pt modelId="{7E659FEA-E448-46AC-8E23-B425BAB72A7D}" type="parTrans" cxnId="{015FB40E-3DE6-41CE-9577-9DDEC0D278D7}">
      <dgm:prSet/>
      <dgm:spPr/>
      <dgm:t>
        <a:bodyPr/>
        <a:lstStyle/>
        <a:p>
          <a:endParaRPr lang="ru-RU"/>
        </a:p>
      </dgm:t>
    </dgm:pt>
    <dgm:pt modelId="{6A53842D-41E6-4029-8407-9AB54108BBA1}" type="sibTrans" cxnId="{015FB40E-3DE6-41CE-9577-9DDEC0D278D7}">
      <dgm:prSet/>
      <dgm:spPr/>
      <dgm:t>
        <a:bodyPr/>
        <a:lstStyle/>
        <a:p>
          <a:endParaRPr lang="ru-RU"/>
        </a:p>
      </dgm:t>
    </dgm:pt>
    <dgm:pt modelId="{6E2791D4-F2FD-4292-9078-32C4F0116CDF}">
      <dgm:prSet/>
      <dgm:spPr/>
      <dgm:t>
        <a:bodyPr/>
        <a:lstStyle/>
        <a:p>
          <a:r>
            <a:rPr lang="en-US" b="0" i="1" dirty="0" err="1" smtClean="0"/>
            <a:t>daysInMonth</a:t>
          </a:r>
          <a:r>
            <a:rPr lang="en-US" b="0" i="1" dirty="0" smtClean="0"/>
            <a:t>()</a:t>
          </a:r>
          <a:r>
            <a:rPr lang="ru-RU" b="0" i="1" dirty="0" smtClean="0"/>
            <a:t> </a:t>
          </a:r>
          <a:endParaRPr lang="en-US" dirty="0"/>
        </a:p>
      </dgm:t>
    </dgm:pt>
    <dgm:pt modelId="{495246FA-B333-487E-83E3-D110D423A531}" type="parTrans" cxnId="{BE698FE9-B891-4716-B805-71B7834769FE}">
      <dgm:prSet/>
      <dgm:spPr/>
      <dgm:t>
        <a:bodyPr/>
        <a:lstStyle/>
        <a:p>
          <a:endParaRPr lang="ru-RU"/>
        </a:p>
      </dgm:t>
    </dgm:pt>
    <dgm:pt modelId="{8135A8E5-D88D-4A7E-9397-D280C8F8E0D0}" type="sibTrans" cxnId="{BE698FE9-B891-4716-B805-71B7834769FE}">
      <dgm:prSet/>
      <dgm:spPr/>
      <dgm:t>
        <a:bodyPr/>
        <a:lstStyle/>
        <a:p>
          <a:endParaRPr lang="ru-RU"/>
        </a:p>
      </dgm:t>
    </dgm:pt>
    <dgm:pt modelId="{520A2BC0-9428-40E5-8B0C-F6EE24C039BC}">
      <dgm:prSet/>
      <dgm:spPr/>
      <dgm:t>
        <a:bodyPr/>
        <a:lstStyle/>
        <a:p>
          <a:r>
            <a:rPr lang="ru-RU" b="0" i="0" dirty="0" smtClean="0"/>
            <a:t>узнать количество дней в месяце</a:t>
          </a:r>
          <a:endParaRPr lang="ru-RU" dirty="0"/>
        </a:p>
      </dgm:t>
    </dgm:pt>
    <dgm:pt modelId="{700BD2CA-3279-4A03-927B-697EBC2F875C}" type="parTrans" cxnId="{61B2EE7D-C6A3-4DA5-B059-9F7D9076BCAA}">
      <dgm:prSet/>
      <dgm:spPr/>
      <dgm:t>
        <a:bodyPr/>
        <a:lstStyle/>
        <a:p>
          <a:endParaRPr lang="ru-RU"/>
        </a:p>
      </dgm:t>
    </dgm:pt>
    <dgm:pt modelId="{ABF27007-A60B-4125-AD4C-02DBDFFC8F20}" type="sibTrans" cxnId="{61B2EE7D-C6A3-4DA5-B059-9F7D9076BCAA}">
      <dgm:prSet/>
      <dgm:spPr/>
      <dgm:t>
        <a:bodyPr/>
        <a:lstStyle/>
        <a:p>
          <a:endParaRPr lang="ru-RU"/>
        </a:p>
      </dgm:t>
    </dgm:pt>
    <dgm:pt modelId="{FAD23647-3781-457A-B567-7D15D02EB5B1}">
      <dgm:prSet/>
      <dgm:spPr/>
      <dgm:t>
        <a:bodyPr/>
        <a:lstStyle/>
        <a:p>
          <a:r>
            <a:rPr lang="en-US" b="0" i="1" dirty="0" err="1" smtClean="0"/>
            <a:t>daysInYear</a:t>
          </a:r>
          <a:r>
            <a:rPr lang="en-US" b="0" i="0" dirty="0" smtClean="0"/>
            <a:t> ()</a:t>
          </a:r>
          <a:endParaRPr lang="ru-RU" dirty="0"/>
        </a:p>
      </dgm:t>
    </dgm:pt>
    <dgm:pt modelId="{ADABDE30-F6CF-4556-801D-1C74EC15C10E}" type="parTrans" cxnId="{EDE1CCBD-7C12-4EDF-AB41-197AD40E4F44}">
      <dgm:prSet/>
      <dgm:spPr/>
      <dgm:t>
        <a:bodyPr/>
        <a:lstStyle/>
        <a:p>
          <a:endParaRPr lang="ru-RU"/>
        </a:p>
      </dgm:t>
    </dgm:pt>
    <dgm:pt modelId="{6BD4B551-C394-4B1C-BFBA-69E609E82355}" type="sibTrans" cxnId="{EDE1CCBD-7C12-4EDF-AB41-197AD40E4F44}">
      <dgm:prSet/>
      <dgm:spPr/>
      <dgm:t>
        <a:bodyPr/>
        <a:lstStyle/>
        <a:p>
          <a:endParaRPr lang="ru-RU"/>
        </a:p>
      </dgm:t>
    </dgm:pt>
    <dgm:pt modelId="{67574C92-0302-46BA-975F-317771C5A72E}">
      <dgm:prSet/>
      <dgm:spPr/>
      <dgm:t>
        <a:bodyPr/>
        <a:lstStyle/>
        <a:p>
          <a:r>
            <a:rPr lang="ru-RU" b="0" i="0" dirty="0" smtClean="0"/>
            <a:t>количество дней в году</a:t>
          </a:r>
          <a:endParaRPr lang="ru-RU" dirty="0"/>
        </a:p>
      </dgm:t>
    </dgm:pt>
    <dgm:pt modelId="{33A8CAEE-B1E9-40C4-8892-53E31F153453}" type="parTrans" cxnId="{0E28E503-6BE7-4CEF-974D-210AD6A3BADE}">
      <dgm:prSet/>
      <dgm:spPr/>
      <dgm:t>
        <a:bodyPr/>
        <a:lstStyle/>
        <a:p>
          <a:endParaRPr lang="ru-RU"/>
        </a:p>
      </dgm:t>
    </dgm:pt>
    <dgm:pt modelId="{EE6AAE7D-D87B-4B28-8C09-5C8C2FA209AC}" type="sibTrans" cxnId="{0E28E503-6BE7-4CEF-974D-210AD6A3BADE}">
      <dgm:prSet/>
      <dgm:spPr/>
      <dgm:t>
        <a:bodyPr/>
        <a:lstStyle/>
        <a:p>
          <a:endParaRPr lang="ru-RU"/>
        </a:p>
      </dgm:t>
    </dgm:pt>
    <dgm:pt modelId="{4E131498-8FB2-4F17-BB62-237B30648DFC}">
      <dgm:prSet/>
      <dgm:spPr/>
      <dgm:t>
        <a:bodyPr/>
        <a:lstStyle/>
        <a:p>
          <a:r>
            <a:rPr lang="en-US" b="0" i="1" dirty="0" err="1" smtClean="0"/>
            <a:t>toString</a:t>
          </a:r>
          <a:r>
            <a:rPr lang="en-US" b="0" i="1" dirty="0" smtClean="0"/>
            <a:t>()</a:t>
          </a:r>
          <a:endParaRPr lang="ru-RU" dirty="0"/>
        </a:p>
      </dgm:t>
    </dgm:pt>
    <dgm:pt modelId="{3AC15CA8-53E1-44DB-B079-2D32E11A8E59}" type="parTrans" cxnId="{5A5A2E9F-9A39-4ACC-BE76-1A0F0ECC8D44}">
      <dgm:prSet/>
      <dgm:spPr/>
      <dgm:t>
        <a:bodyPr/>
        <a:lstStyle/>
        <a:p>
          <a:endParaRPr lang="ru-RU"/>
        </a:p>
      </dgm:t>
    </dgm:pt>
    <dgm:pt modelId="{F452E5E2-A7A4-45DD-8DF3-476B846C7A42}" type="sibTrans" cxnId="{5A5A2E9F-9A39-4ACC-BE76-1A0F0ECC8D44}">
      <dgm:prSet/>
      <dgm:spPr/>
      <dgm:t>
        <a:bodyPr/>
        <a:lstStyle/>
        <a:p>
          <a:endParaRPr lang="ru-RU"/>
        </a:p>
      </dgm:t>
    </dgm:pt>
    <dgm:pt modelId="{6D6E6271-37F0-4ED7-AAC7-570FC5675F3E}">
      <dgm:prSet/>
      <dgm:spPr/>
      <dgm:t>
        <a:bodyPr/>
        <a:lstStyle/>
        <a:p>
          <a:r>
            <a:rPr lang="ru-RU" b="0" i="0" dirty="0" smtClean="0"/>
            <a:t>получить текстовое представление даты</a:t>
          </a:r>
          <a:endParaRPr lang="ru-RU" dirty="0"/>
        </a:p>
      </dgm:t>
    </dgm:pt>
    <dgm:pt modelId="{F51955A4-3589-42D1-BDC2-02FAF3E66650}" type="parTrans" cxnId="{A543E32C-83F9-475E-ADAE-7E2C31AE3C31}">
      <dgm:prSet/>
      <dgm:spPr/>
      <dgm:t>
        <a:bodyPr/>
        <a:lstStyle/>
        <a:p>
          <a:endParaRPr lang="ru-RU"/>
        </a:p>
      </dgm:t>
    </dgm:pt>
    <dgm:pt modelId="{2D806D82-5D21-4A90-9757-E349B8BD786D}" type="sibTrans" cxnId="{A543E32C-83F9-475E-ADAE-7E2C31AE3C31}">
      <dgm:prSet/>
      <dgm:spPr/>
      <dgm:t>
        <a:bodyPr/>
        <a:lstStyle/>
        <a:p>
          <a:endParaRPr lang="ru-RU"/>
        </a:p>
      </dgm:t>
    </dgm:pt>
    <dgm:pt modelId="{A1817A75-B199-4905-A00D-8DBB6CDBEC5F}" type="pres">
      <dgm:prSet presAssocID="{3ADC507A-13C7-467E-A7B8-D326E18CD2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24129E-9879-4E30-8D13-E1C510C291A7}" type="pres">
      <dgm:prSet presAssocID="{9E6061DD-78C8-41DB-B0CE-6F2CBA59B56D}" presName="linNode" presStyleCnt="0"/>
      <dgm:spPr/>
    </dgm:pt>
    <dgm:pt modelId="{4B23B16B-3E9D-4EBB-9D8B-C0CB096E401A}" type="pres">
      <dgm:prSet presAssocID="{9E6061DD-78C8-41DB-B0CE-6F2CBA59B56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659239-6081-4FEA-A5F2-26A34ECF8170}" type="pres">
      <dgm:prSet presAssocID="{9E6061DD-78C8-41DB-B0CE-6F2CBA59B56D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9B8144-29FD-4DE2-AA7C-1944F22377A7}" type="pres">
      <dgm:prSet presAssocID="{5E25295E-1489-4255-9906-AF2B8F596267}" presName="sp" presStyleCnt="0"/>
      <dgm:spPr/>
    </dgm:pt>
    <dgm:pt modelId="{9ED31F36-C6FF-42B6-B7E3-9445F1507B17}" type="pres">
      <dgm:prSet presAssocID="{6880A4BF-A5EB-4907-A149-F6EA24EE85B6}" presName="linNode" presStyleCnt="0"/>
      <dgm:spPr/>
    </dgm:pt>
    <dgm:pt modelId="{09D845BB-AA2E-4E9B-B26F-96EA01A11D27}" type="pres">
      <dgm:prSet presAssocID="{6880A4BF-A5EB-4907-A149-F6EA24EE85B6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303547-ECB8-4711-ABCF-B1CAF3F62208}" type="pres">
      <dgm:prSet presAssocID="{6880A4BF-A5EB-4907-A149-F6EA24EE85B6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71E11-1286-4A4D-AFAD-3B9DC550F758}" type="pres">
      <dgm:prSet presAssocID="{9698ECF7-5CB1-4499-A77A-55F4F86E7271}" presName="sp" presStyleCnt="0"/>
      <dgm:spPr/>
    </dgm:pt>
    <dgm:pt modelId="{B9EF25A1-16CA-496F-A4A0-EA2ACD7D2A42}" type="pres">
      <dgm:prSet presAssocID="{7D2DB0B1-F36C-476C-87ED-459C9DDC2551}" presName="linNode" presStyleCnt="0"/>
      <dgm:spPr/>
    </dgm:pt>
    <dgm:pt modelId="{8A15FD47-C480-4F1D-9A5E-4057D2720B79}" type="pres">
      <dgm:prSet presAssocID="{7D2DB0B1-F36C-476C-87ED-459C9DDC2551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8C8C9C-9DC1-43FB-AEAC-C7A6D4C638EE}" type="pres">
      <dgm:prSet presAssocID="{7D2DB0B1-F36C-476C-87ED-459C9DDC2551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505F71-6F62-4915-8F0E-DBB54E8E09FF}" type="pres">
      <dgm:prSet presAssocID="{23D548DF-B45B-46C4-A576-4F9699044258}" presName="sp" presStyleCnt="0"/>
      <dgm:spPr/>
    </dgm:pt>
    <dgm:pt modelId="{5ACC5F4E-0FCE-4C92-949E-8711C76CC2C8}" type="pres">
      <dgm:prSet presAssocID="{6E2791D4-F2FD-4292-9078-32C4F0116CDF}" presName="linNode" presStyleCnt="0"/>
      <dgm:spPr/>
    </dgm:pt>
    <dgm:pt modelId="{28692C57-6589-4F1A-9D19-F5579925BA84}" type="pres">
      <dgm:prSet presAssocID="{6E2791D4-F2FD-4292-9078-32C4F0116CDF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C0D59C-B39B-4DBA-A869-2934F6D8F217}" type="pres">
      <dgm:prSet presAssocID="{6E2791D4-F2FD-4292-9078-32C4F0116CDF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4AADAD-F066-44BC-AE21-A72CA4695EDB}" type="pres">
      <dgm:prSet presAssocID="{8135A8E5-D88D-4A7E-9397-D280C8F8E0D0}" presName="sp" presStyleCnt="0"/>
      <dgm:spPr/>
    </dgm:pt>
    <dgm:pt modelId="{65B8B04E-5AF7-420E-8165-180EF4AB0371}" type="pres">
      <dgm:prSet presAssocID="{FAD23647-3781-457A-B567-7D15D02EB5B1}" presName="linNode" presStyleCnt="0"/>
      <dgm:spPr/>
    </dgm:pt>
    <dgm:pt modelId="{8F60AD5E-691F-4475-BF9A-9C149242D302}" type="pres">
      <dgm:prSet presAssocID="{FAD23647-3781-457A-B567-7D15D02EB5B1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0FA5F7-B502-4F9C-B9B1-D9EFFDF2E05E}" type="pres">
      <dgm:prSet presAssocID="{FAD23647-3781-457A-B567-7D15D02EB5B1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EA4D1D-C977-45B4-8AAB-48B323D0E79B}" type="pres">
      <dgm:prSet presAssocID="{6BD4B551-C394-4B1C-BFBA-69E609E82355}" presName="sp" presStyleCnt="0"/>
      <dgm:spPr/>
    </dgm:pt>
    <dgm:pt modelId="{A38E0679-4B1D-4578-975F-C8D0EF431048}" type="pres">
      <dgm:prSet presAssocID="{4E131498-8FB2-4F17-BB62-237B30648DFC}" presName="linNode" presStyleCnt="0"/>
      <dgm:spPr/>
    </dgm:pt>
    <dgm:pt modelId="{B574B951-C70D-4B95-B577-8C01CD8B97D6}" type="pres">
      <dgm:prSet presAssocID="{4E131498-8FB2-4F17-BB62-237B30648DFC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75999B-D6F9-47DB-8A5D-4090E82A55DE}" type="pres">
      <dgm:prSet presAssocID="{4E131498-8FB2-4F17-BB62-237B30648DFC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E698FE9-B891-4716-B805-71B7834769FE}" srcId="{3ADC507A-13C7-467E-A7B8-D326E18CD2A4}" destId="{6E2791D4-F2FD-4292-9078-32C4F0116CDF}" srcOrd="3" destOrd="0" parTransId="{495246FA-B333-487E-83E3-D110D423A531}" sibTransId="{8135A8E5-D88D-4A7E-9397-D280C8F8E0D0}"/>
    <dgm:cxn modelId="{47A756D2-8F97-4FAF-9827-85C922CAF94D}" type="presOf" srcId="{9E6061DD-78C8-41DB-B0CE-6F2CBA59B56D}" destId="{4B23B16B-3E9D-4EBB-9D8B-C0CB096E401A}" srcOrd="0" destOrd="0" presId="urn:microsoft.com/office/officeart/2005/8/layout/vList5"/>
    <dgm:cxn modelId="{61B2EE7D-C6A3-4DA5-B059-9F7D9076BCAA}" srcId="{6E2791D4-F2FD-4292-9078-32C4F0116CDF}" destId="{520A2BC0-9428-40E5-8B0C-F6EE24C039BC}" srcOrd="0" destOrd="0" parTransId="{700BD2CA-3279-4A03-927B-697EBC2F875C}" sibTransId="{ABF27007-A60B-4125-AD4C-02DBDFFC8F20}"/>
    <dgm:cxn modelId="{0E28E503-6BE7-4CEF-974D-210AD6A3BADE}" srcId="{FAD23647-3781-457A-B567-7D15D02EB5B1}" destId="{67574C92-0302-46BA-975F-317771C5A72E}" srcOrd="0" destOrd="0" parTransId="{33A8CAEE-B1E9-40C4-8892-53E31F153453}" sibTransId="{EE6AAE7D-D87B-4B28-8C09-5C8C2FA209AC}"/>
    <dgm:cxn modelId="{F3DB0D37-480B-44E9-97CD-29D369A7E432}" srcId="{6880A4BF-A5EB-4907-A149-F6EA24EE85B6}" destId="{416CCBC9-1CC0-4607-B674-C18B20455B3F}" srcOrd="0" destOrd="0" parTransId="{1F09580D-02E3-4D87-8E17-93109C59A3D4}" sibTransId="{BCEDDB39-5796-4B20-B1EC-659A61E4B2BB}"/>
    <dgm:cxn modelId="{FBDAA72D-C81D-4F9C-93F1-F559A4192FEB}" type="presOf" srcId="{6880A4BF-A5EB-4907-A149-F6EA24EE85B6}" destId="{09D845BB-AA2E-4E9B-B26F-96EA01A11D27}" srcOrd="0" destOrd="0" presId="urn:microsoft.com/office/officeart/2005/8/layout/vList5"/>
    <dgm:cxn modelId="{A1A9ED61-F574-4F15-8390-E34CC5ED42BB}" type="presOf" srcId="{3ADC507A-13C7-467E-A7B8-D326E18CD2A4}" destId="{A1817A75-B199-4905-A00D-8DBB6CDBEC5F}" srcOrd="0" destOrd="0" presId="urn:microsoft.com/office/officeart/2005/8/layout/vList5"/>
    <dgm:cxn modelId="{DA6D5332-A7BB-4688-98EA-D6C810F991FC}" type="presOf" srcId="{67574C92-0302-46BA-975F-317771C5A72E}" destId="{0C0FA5F7-B502-4F9C-B9B1-D9EFFDF2E05E}" srcOrd="0" destOrd="0" presId="urn:microsoft.com/office/officeart/2005/8/layout/vList5"/>
    <dgm:cxn modelId="{0ABAD50C-848C-49AF-94B6-9EAA94349060}" type="presOf" srcId="{7D2DB0B1-F36C-476C-87ED-459C9DDC2551}" destId="{8A15FD47-C480-4F1D-9A5E-4057D2720B79}" srcOrd="0" destOrd="0" presId="urn:microsoft.com/office/officeart/2005/8/layout/vList5"/>
    <dgm:cxn modelId="{11BA5F3E-8CB7-403D-AE54-CADABEF7F5F1}" srcId="{3ADC507A-13C7-467E-A7B8-D326E18CD2A4}" destId="{6880A4BF-A5EB-4907-A149-F6EA24EE85B6}" srcOrd="1" destOrd="0" parTransId="{9B1A4B5D-5FAC-4A25-9956-974450645802}" sibTransId="{9698ECF7-5CB1-4499-A77A-55F4F86E7271}"/>
    <dgm:cxn modelId="{EDE1CCBD-7C12-4EDF-AB41-197AD40E4F44}" srcId="{3ADC507A-13C7-467E-A7B8-D326E18CD2A4}" destId="{FAD23647-3781-457A-B567-7D15D02EB5B1}" srcOrd="4" destOrd="0" parTransId="{ADABDE30-F6CF-4556-801D-1C74EC15C10E}" sibTransId="{6BD4B551-C394-4B1C-BFBA-69E609E82355}"/>
    <dgm:cxn modelId="{47C4C0CC-5591-409F-81C5-8E71C6B71EC0}" srcId="{3ADC507A-13C7-467E-A7B8-D326E18CD2A4}" destId="{9E6061DD-78C8-41DB-B0CE-6F2CBA59B56D}" srcOrd="0" destOrd="0" parTransId="{8BC93C5A-6D12-4014-8586-2ED07B971C51}" sibTransId="{5E25295E-1489-4255-9906-AF2B8F596267}"/>
    <dgm:cxn modelId="{9564B10A-56D2-42A3-B646-A482F15F86B3}" type="presOf" srcId="{6D6E6271-37F0-4ED7-AAC7-570FC5675F3E}" destId="{9075999B-D6F9-47DB-8A5D-4090E82A55DE}" srcOrd="0" destOrd="0" presId="urn:microsoft.com/office/officeart/2005/8/layout/vList5"/>
    <dgm:cxn modelId="{B7211E40-CFD7-440D-AB72-2F6745F871D8}" type="presOf" srcId="{4E131498-8FB2-4F17-BB62-237B30648DFC}" destId="{B574B951-C70D-4B95-B577-8C01CD8B97D6}" srcOrd="0" destOrd="0" presId="urn:microsoft.com/office/officeart/2005/8/layout/vList5"/>
    <dgm:cxn modelId="{6D11A52D-50AB-41EA-B99B-16FDD7684169}" srcId="{3ADC507A-13C7-467E-A7B8-D326E18CD2A4}" destId="{7D2DB0B1-F36C-476C-87ED-459C9DDC2551}" srcOrd="2" destOrd="0" parTransId="{DD89F938-5AD3-4617-A9B0-BF16F70BF095}" sibTransId="{23D548DF-B45B-46C4-A576-4F9699044258}"/>
    <dgm:cxn modelId="{018F4882-2F44-438F-BC73-9EB7F841776E}" type="presOf" srcId="{3FAF54AB-4B0B-499C-BC93-D6557ED7A99D}" destId="{698C8C9C-9DC1-43FB-AEAC-C7A6D4C638EE}" srcOrd="0" destOrd="0" presId="urn:microsoft.com/office/officeart/2005/8/layout/vList5"/>
    <dgm:cxn modelId="{7B3C784E-0759-44CD-B2C3-64DC49ECB870}" type="presOf" srcId="{520A2BC0-9428-40E5-8B0C-F6EE24C039BC}" destId="{20C0D59C-B39B-4DBA-A869-2934F6D8F217}" srcOrd="0" destOrd="0" presId="urn:microsoft.com/office/officeart/2005/8/layout/vList5"/>
    <dgm:cxn modelId="{160FBE5E-8139-42D2-BFB6-E187C8E69C06}" type="presOf" srcId="{416CCBC9-1CC0-4607-B674-C18B20455B3F}" destId="{1D303547-ECB8-4711-ABCF-B1CAF3F62208}" srcOrd="0" destOrd="0" presId="urn:microsoft.com/office/officeart/2005/8/layout/vList5"/>
    <dgm:cxn modelId="{A543E32C-83F9-475E-ADAE-7E2C31AE3C31}" srcId="{4E131498-8FB2-4F17-BB62-237B30648DFC}" destId="{6D6E6271-37F0-4ED7-AAC7-570FC5675F3E}" srcOrd="0" destOrd="0" parTransId="{F51955A4-3589-42D1-BDC2-02FAF3E66650}" sibTransId="{2D806D82-5D21-4A90-9757-E349B8BD786D}"/>
    <dgm:cxn modelId="{0F69BC14-6BD8-4C51-8080-F6B88B1DBA4B}" type="presOf" srcId="{6E2791D4-F2FD-4292-9078-32C4F0116CDF}" destId="{28692C57-6589-4F1A-9D19-F5579925BA84}" srcOrd="0" destOrd="0" presId="urn:microsoft.com/office/officeart/2005/8/layout/vList5"/>
    <dgm:cxn modelId="{5A5A2E9F-9A39-4ACC-BE76-1A0F0ECC8D44}" srcId="{3ADC507A-13C7-467E-A7B8-D326E18CD2A4}" destId="{4E131498-8FB2-4F17-BB62-237B30648DFC}" srcOrd="5" destOrd="0" parTransId="{3AC15CA8-53E1-44DB-B079-2D32E11A8E59}" sibTransId="{F452E5E2-A7A4-45DD-8DF3-476B846C7A42}"/>
    <dgm:cxn modelId="{8F8F8A2F-45E2-4B88-A1B4-4EA5B27B4BC3}" srcId="{9E6061DD-78C8-41DB-B0CE-6F2CBA59B56D}" destId="{C3939B03-AC62-48E0-9427-153C2DFE15F2}" srcOrd="0" destOrd="0" parTransId="{EC76A04D-3617-4401-853C-534F71A010D2}" sibTransId="{4AD8AD99-9BCD-4695-B510-00A4625ED689}"/>
    <dgm:cxn modelId="{29E2013D-35C1-4BC8-86E1-CAD46B9F66B6}" type="presOf" srcId="{C3939B03-AC62-48E0-9427-153C2DFE15F2}" destId="{13659239-6081-4FEA-A5F2-26A34ECF8170}" srcOrd="0" destOrd="0" presId="urn:microsoft.com/office/officeart/2005/8/layout/vList5"/>
    <dgm:cxn modelId="{015FB40E-3DE6-41CE-9577-9DDEC0D278D7}" srcId="{7D2DB0B1-F36C-476C-87ED-459C9DDC2551}" destId="{3FAF54AB-4B0B-499C-BC93-D6557ED7A99D}" srcOrd="0" destOrd="0" parTransId="{7E659FEA-E448-46AC-8E23-B425BAB72A7D}" sibTransId="{6A53842D-41E6-4029-8407-9AB54108BBA1}"/>
    <dgm:cxn modelId="{E7AC10C8-9611-4976-BF59-1C853A00462E}" type="presOf" srcId="{FAD23647-3781-457A-B567-7D15D02EB5B1}" destId="{8F60AD5E-691F-4475-BF9A-9C149242D302}" srcOrd="0" destOrd="0" presId="urn:microsoft.com/office/officeart/2005/8/layout/vList5"/>
    <dgm:cxn modelId="{7619475E-A20D-47B6-9058-3279C932B3C8}" type="presParOf" srcId="{A1817A75-B199-4905-A00D-8DBB6CDBEC5F}" destId="{C324129E-9879-4E30-8D13-E1C510C291A7}" srcOrd="0" destOrd="0" presId="urn:microsoft.com/office/officeart/2005/8/layout/vList5"/>
    <dgm:cxn modelId="{EA61CCFD-C2E2-4192-9C05-6520D8CC9198}" type="presParOf" srcId="{C324129E-9879-4E30-8D13-E1C510C291A7}" destId="{4B23B16B-3E9D-4EBB-9D8B-C0CB096E401A}" srcOrd="0" destOrd="0" presId="urn:microsoft.com/office/officeart/2005/8/layout/vList5"/>
    <dgm:cxn modelId="{A8BB38C6-630A-405E-A14F-2781C7679A33}" type="presParOf" srcId="{C324129E-9879-4E30-8D13-E1C510C291A7}" destId="{13659239-6081-4FEA-A5F2-26A34ECF8170}" srcOrd="1" destOrd="0" presId="urn:microsoft.com/office/officeart/2005/8/layout/vList5"/>
    <dgm:cxn modelId="{788533B7-1D77-4461-A27A-474BBDD9128B}" type="presParOf" srcId="{A1817A75-B199-4905-A00D-8DBB6CDBEC5F}" destId="{9E9B8144-29FD-4DE2-AA7C-1944F22377A7}" srcOrd="1" destOrd="0" presId="urn:microsoft.com/office/officeart/2005/8/layout/vList5"/>
    <dgm:cxn modelId="{E95EE500-3C05-4FB7-A728-C97496C018C1}" type="presParOf" srcId="{A1817A75-B199-4905-A00D-8DBB6CDBEC5F}" destId="{9ED31F36-C6FF-42B6-B7E3-9445F1507B17}" srcOrd="2" destOrd="0" presId="urn:microsoft.com/office/officeart/2005/8/layout/vList5"/>
    <dgm:cxn modelId="{4D5A1EF6-EED9-4A13-9969-21CAAC89BAE7}" type="presParOf" srcId="{9ED31F36-C6FF-42B6-B7E3-9445F1507B17}" destId="{09D845BB-AA2E-4E9B-B26F-96EA01A11D27}" srcOrd="0" destOrd="0" presId="urn:microsoft.com/office/officeart/2005/8/layout/vList5"/>
    <dgm:cxn modelId="{AB72693C-73BB-403F-8B4E-87A7CFB740BA}" type="presParOf" srcId="{9ED31F36-C6FF-42B6-B7E3-9445F1507B17}" destId="{1D303547-ECB8-4711-ABCF-B1CAF3F62208}" srcOrd="1" destOrd="0" presId="urn:microsoft.com/office/officeart/2005/8/layout/vList5"/>
    <dgm:cxn modelId="{F3DB5E63-663B-493C-8B1C-E5D18FF425A2}" type="presParOf" srcId="{A1817A75-B199-4905-A00D-8DBB6CDBEC5F}" destId="{5B971E11-1286-4A4D-AFAD-3B9DC550F758}" srcOrd="3" destOrd="0" presId="urn:microsoft.com/office/officeart/2005/8/layout/vList5"/>
    <dgm:cxn modelId="{BA258A51-CD6D-468C-9ECA-A68AA86F9352}" type="presParOf" srcId="{A1817A75-B199-4905-A00D-8DBB6CDBEC5F}" destId="{B9EF25A1-16CA-496F-A4A0-EA2ACD7D2A42}" srcOrd="4" destOrd="0" presId="urn:microsoft.com/office/officeart/2005/8/layout/vList5"/>
    <dgm:cxn modelId="{3DED8BBF-1AFC-44C2-B779-E9371119E5AF}" type="presParOf" srcId="{B9EF25A1-16CA-496F-A4A0-EA2ACD7D2A42}" destId="{8A15FD47-C480-4F1D-9A5E-4057D2720B79}" srcOrd="0" destOrd="0" presId="urn:microsoft.com/office/officeart/2005/8/layout/vList5"/>
    <dgm:cxn modelId="{9A5977AD-956F-43FD-B4F3-1B543A26B2BE}" type="presParOf" srcId="{B9EF25A1-16CA-496F-A4A0-EA2ACD7D2A42}" destId="{698C8C9C-9DC1-43FB-AEAC-C7A6D4C638EE}" srcOrd="1" destOrd="0" presId="urn:microsoft.com/office/officeart/2005/8/layout/vList5"/>
    <dgm:cxn modelId="{3D65CE27-C566-4B3F-BAED-8B02C04DE822}" type="presParOf" srcId="{A1817A75-B199-4905-A00D-8DBB6CDBEC5F}" destId="{E5505F71-6F62-4915-8F0E-DBB54E8E09FF}" srcOrd="5" destOrd="0" presId="urn:microsoft.com/office/officeart/2005/8/layout/vList5"/>
    <dgm:cxn modelId="{0182EF39-62A2-4B50-9BD9-6A5FD271A1D2}" type="presParOf" srcId="{A1817A75-B199-4905-A00D-8DBB6CDBEC5F}" destId="{5ACC5F4E-0FCE-4C92-949E-8711C76CC2C8}" srcOrd="6" destOrd="0" presId="urn:microsoft.com/office/officeart/2005/8/layout/vList5"/>
    <dgm:cxn modelId="{AE2A1E99-D072-4C4A-B653-A9368A9A0ADE}" type="presParOf" srcId="{5ACC5F4E-0FCE-4C92-949E-8711C76CC2C8}" destId="{28692C57-6589-4F1A-9D19-F5579925BA84}" srcOrd="0" destOrd="0" presId="urn:microsoft.com/office/officeart/2005/8/layout/vList5"/>
    <dgm:cxn modelId="{E3782048-623E-4C9A-BA7D-36EB21CA23E6}" type="presParOf" srcId="{5ACC5F4E-0FCE-4C92-949E-8711C76CC2C8}" destId="{20C0D59C-B39B-4DBA-A869-2934F6D8F217}" srcOrd="1" destOrd="0" presId="urn:microsoft.com/office/officeart/2005/8/layout/vList5"/>
    <dgm:cxn modelId="{61B5F560-D314-4089-9C68-0D40A988D60B}" type="presParOf" srcId="{A1817A75-B199-4905-A00D-8DBB6CDBEC5F}" destId="{AF4AADAD-F066-44BC-AE21-A72CA4695EDB}" srcOrd="7" destOrd="0" presId="urn:microsoft.com/office/officeart/2005/8/layout/vList5"/>
    <dgm:cxn modelId="{41F2C4C8-C975-4BAE-82C4-FAC5999AB003}" type="presParOf" srcId="{A1817A75-B199-4905-A00D-8DBB6CDBEC5F}" destId="{65B8B04E-5AF7-420E-8165-180EF4AB0371}" srcOrd="8" destOrd="0" presId="urn:microsoft.com/office/officeart/2005/8/layout/vList5"/>
    <dgm:cxn modelId="{8AB5B91A-4539-44EC-93FC-6BDB0853C517}" type="presParOf" srcId="{65B8B04E-5AF7-420E-8165-180EF4AB0371}" destId="{8F60AD5E-691F-4475-BF9A-9C149242D302}" srcOrd="0" destOrd="0" presId="urn:microsoft.com/office/officeart/2005/8/layout/vList5"/>
    <dgm:cxn modelId="{5ABC9901-00FC-4F1F-8FFA-29DD7399AAD8}" type="presParOf" srcId="{65B8B04E-5AF7-420E-8165-180EF4AB0371}" destId="{0C0FA5F7-B502-4F9C-B9B1-D9EFFDF2E05E}" srcOrd="1" destOrd="0" presId="urn:microsoft.com/office/officeart/2005/8/layout/vList5"/>
    <dgm:cxn modelId="{E84A2966-C7B2-48FC-AD99-89DD99C78D96}" type="presParOf" srcId="{A1817A75-B199-4905-A00D-8DBB6CDBEC5F}" destId="{53EA4D1D-C977-45B4-8AAB-48B323D0E79B}" srcOrd="9" destOrd="0" presId="urn:microsoft.com/office/officeart/2005/8/layout/vList5"/>
    <dgm:cxn modelId="{97DEE258-B4AA-4E81-851B-7E81A6BE7258}" type="presParOf" srcId="{A1817A75-B199-4905-A00D-8DBB6CDBEC5F}" destId="{A38E0679-4B1D-4578-975F-C8D0EF431048}" srcOrd="10" destOrd="0" presId="urn:microsoft.com/office/officeart/2005/8/layout/vList5"/>
    <dgm:cxn modelId="{A0BF8E0B-F448-416C-9B5F-DBCC0AEBFBCE}" type="presParOf" srcId="{A38E0679-4B1D-4578-975F-C8D0EF431048}" destId="{B574B951-C70D-4B95-B577-8C01CD8B97D6}" srcOrd="0" destOrd="0" presId="urn:microsoft.com/office/officeart/2005/8/layout/vList5"/>
    <dgm:cxn modelId="{4E5BC11F-6A9E-4C80-B7FA-A59145776956}" type="presParOf" srcId="{A38E0679-4B1D-4578-975F-C8D0EF431048}" destId="{9075999B-D6F9-47DB-8A5D-4090E82A55DE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B8438D-7E7C-4B49-B9BD-F1B7576363BA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63867266-BBB1-45CE-A1CD-3B5CB2A16B17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1" dirty="0" err="1" smtClean="0">
              <a:latin typeface="Courier New" pitchFamily="49" charset="0"/>
              <a:cs typeface="Courier New" pitchFamily="49" charset="0"/>
            </a:rPr>
            <a:t>addDays</a:t>
          </a:r>
          <a:r>
            <a:rPr lang="en-US" sz="1800" b="1" i="1" dirty="0" smtClean="0">
              <a:latin typeface="Courier New" pitchFamily="49" charset="0"/>
              <a:cs typeface="Courier New" pitchFamily="49" charset="0"/>
            </a:rPr>
            <a:t>()</a:t>
          </a:r>
          <a:r>
            <a:rPr lang="en-US" sz="1800" b="1" dirty="0" smtClean="0">
              <a:latin typeface="Courier New" pitchFamily="49" charset="0"/>
              <a:cs typeface="Courier New" pitchFamily="49" charset="0"/>
            </a:rPr>
            <a:t> </a:t>
          </a:r>
          <a:endParaRPr lang="ru-RU" sz="1800" b="1" dirty="0" smtClean="0">
            <a:latin typeface="Courier New" pitchFamily="49" charset="0"/>
            <a:cs typeface="Courier New" pitchFamily="49" charset="0"/>
          </a:endParaRPr>
        </a:p>
      </dgm:t>
    </dgm:pt>
    <dgm:pt modelId="{E71EC843-88D2-4322-A47C-BD05B10E2977}" type="parTrans" cxnId="{5D236450-AC09-4B07-8610-CB73ADA0DCEF}">
      <dgm:prSet/>
      <dgm:spPr/>
      <dgm:t>
        <a:bodyPr/>
        <a:lstStyle/>
        <a:p>
          <a:endParaRPr lang="ru-RU"/>
        </a:p>
      </dgm:t>
    </dgm:pt>
    <dgm:pt modelId="{42919740-5DB4-4F8E-A580-00F9A3DA90B1}" type="sibTrans" cxnId="{5D236450-AC09-4B07-8610-CB73ADA0DCEF}">
      <dgm:prSet/>
      <dgm:spPr/>
      <dgm:t>
        <a:bodyPr/>
        <a:lstStyle/>
        <a:p>
          <a:endParaRPr lang="ru-RU"/>
        </a:p>
      </dgm:t>
    </dgm:pt>
    <dgm:pt modelId="{8126B866-6414-4CA1-B0CA-65B67A2E94AA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1" dirty="0" err="1" smtClean="0">
              <a:latin typeface="Courier New" pitchFamily="49" charset="0"/>
              <a:cs typeface="Courier New" pitchFamily="49" charset="0"/>
            </a:rPr>
            <a:t>addMonths</a:t>
          </a:r>
          <a:r>
            <a:rPr lang="en-US" sz="1800" b="1" i="1" dirty="0" smtClean="0">
              <a:latin typeface="Courier New" pitchFamily="49" charset="0"/>
              <a:cs typeface="Courier New" pitchFamily="49" charset="0"/>
            </a:rPr>
            <a:t>()</a:t>
          </a:r>
          <a:endParaRPr lang="ru-RU" sz="1800" b="1" dirty="0" smtClean="0">
            <a:latin typeface="Courier New" pitchFamily="49" charset="0"/>
            <a:cs typeface="Courier New" pitchFamily="49" charset="0"/>
          </a:endParaRPr>
        </a:p>
        <a:p>
          <a:pPr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dirty="0"/>
        </a:p>
      </dgm:t>
    </dgm:pt>
    <dgm:pt modelId="{42D0667E-D363-4E06-87BC-37B8C362EDD7}" type="parTrans" cxnId="{54F7ABF6-2289-45D2-B08B-2E0AFD2AD6A8}">
      <dgm:prSet/>
      <dgm:spPr/>
      <dgm:t>
        <a:bodyPr/>
        <a:lstStyle/>
        <a:p>
          <a:endParaRPr lang="ru-RU"/>
        </a:p>
      </dgm:t>
    </dgm:pt>
    <dgm:pt modelId="{BF755C6D-8A5D-486E-B199-48607A22125E}" type="sibTrans" cxnId="{54F7ABF6-2289-45D2-B08B-2E0AFD2AD6A8}">
      <dgm:prSet/>
      <dgm:spPr/>
      <dgm:t>
        <a:bodyPr/>
        <a:lstStyle/>
        <a:p>
          <a:endParaRPr lang="ru-RU"/>
        </a:p>
      </dgm:t>
    </dgm:pt>
    <dgm:pt modelId="{A86E2B50-5CE2-494B-8DF8-AD872CA2BC37}">
      <dgm:prSet phldrT="[Текст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1" dirty="0" err="1" smtClean="0">
              <a:latin typeface="Courier New" pitchFamily="49" charset="0"/>
              <a:cs typeface="Courier New" pitchFamily="49" charset="0"/>
            </a:rPr>
            <a:t>addYears</a:t>
          </a:r>
          <a:r>
            <a:rPr lang="en-US" sz="1800" b="1" i="1" dirty="0" smtClean="0">
              <a:latin typeface="Courier New" pitchFamily="49" charset="0"/>
              <a:cs typeface="Courier New" pitchFamily="49" charset="0"/>
            </a:rPr>
            <a:t>()</a:t>
          </a:r>
          <a:endParaRPr lang="ru-RU" sz="1800" b="1" i="1" dirty="0" smtClean="0">
            <a:latin typeface="Courier New" pitchFamily="49" charset="0"/>
            <a:cs typeface="Courier New" pitchFamily="49" charset="0"/>
          </a:endParaRPr>
        </a:p>
      </dgm:t>
    </dgm:pt>
    <dgm:pt modelId="{7FFA6439-AA41-4ADA-8694-D317AE28D36C}" type="parTrans" cxnId="{AE1E688E-05C9-46CE-92BF-658BBCCF3207}">
      <dgm:prSet/>
      <dgm:spPr/>
      <dgm:t>
        <a:bodyPr/>
        <a:lstStyle/>
        <a:p>
          <a:endParaRPr lang="ru-RU"/>
        </a:p>
      </dgm:t>
    </dgm:pt>
    <dgm:pt modelId="{7879D2A4-53EA-4D67-AC5C-A5E2CD5DBD94}" type="sibTrans" cxnId="{AE1E688E-05C9-46CE-92BF-658BBCCF3207}">
      <dgm:prSet/>
      <dgm:spPr/>
      <dgm:t>
        <a:bodyPr/>
        <a:lstStyle/>
        <a:p>
          <a:endParaRPr lang="ru-RU"/>
        </a:p>
      </dgm:t>
    </dgm:pt>
    <dgm:pt modelId="{77428666-6699-4AFC-8DD1-31F5B6E0CD55}" type="pres">
      <dgm:prSet presAssocID="{D3B8438D-7E7C-4B49-B9BD-F1B7576363BA}" presName="CompostProcess" presStyleCnt="0">
        <dgm:presLayoutVars>
          <dgm:dir/>
          <dgm:resizeHandles val="exact"/>
        </dgm:presLayoutVars>
      </dgm:prSet>
      <dgm:spPr/>
    </dgm:pt>
    <dgm:pt modelId="{E5D081F6-FC7D-46E7-A37E-C8B797DD24E6}" type="pres">
      <dgm:prSet presAssocID="{D3B8438D-7E7C-4B49-B9BD-F1B7576363BA}" presName="arrow" presStyleLbl="bgShp" presStyleIdx="0" presStyleCnt="1" custScaleX="60182" custScaleY="94872" custLinFactNeighborX="-26748" custLinFactNeighborY="15584"/>
      <dgm:spPr/>
    </dgm:pt>
    <dgm:pt modelId="{6BC91805-BF0D-493E-B797-915F6EBA2D63}" type="pres">
      <dgm:prSet presAssocID="{D3B8438D-7E7C-4B49-B9BD-F1B7576363BA}" presName="linearProcess" presStyleCnt="0"/>
      <dgm:spPr/>
    </dgm:pt>
    <dgm:pt modelId="{1BD5D9F6-2BC2-4ADC-9A58-66C47F1E8B28}" type="pres">
      <dgm:prSet presAssocID="{63867266-BBB1-45CE-A1CD-3B5CB2A16B17}" presName="textNode" presStyleLbl="node1" presStyleIdx="0" presStyleCnt="3" custScaleX="85440" custScaleY="67022" custLinFactNeighborX="-48827" custLinFactNeighborY="-8799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B75909-7943-4926-88AC-A32C0A78000E}" type="pres">
      <dgm:prSet presAssocID="{42919740-5DB4-4F8E-A580-00F9A3DA90B1}" presName="sibTrans" presStyleCnt="0"/>
      <dgm:spPr/>
    </dgm:pt>
    <dgm:pt modelId="{3C16495D-A07A-4541-A800-B89064C7FFA6}" type="pres">
      <dgm:prSet presAssocID="{8126B866-6414-4CA1-B0CA-65B67A2E94AA}" presName="textNode" presStyleLbl="node1" presStyleIdx="1" presStyleCnt="3" custScaleX="85041" custScaleY="69969" custLinFactX="-93202" custLinFactNeighborX="-100000" custLinFactNeighborY="-125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7CF74A-A2EA-415A-86DE-9C0661637E42}" type="pres">
      <dgm:prSet presAssocID="{BF755C6D-8A5D-486E-B199-48607A22125E}" presName="sibTrans" presStyleCnt="0"/>
      <dgm:spPr/>
    </dgm:pt>
    <dgm:pt modelId="{A9712F31-A723-459C-BF01-CA938B0B13B0}" type="pres">
      <dgm:prSet presAssocID="{A86E2B50-5CE2-494B-8DF8-AD872CA2BC37}" presName="textNode" presStyleLbl="node1" presStyleIdx="2" presStyleCnt="3" custScaleX="84446" custScaleY="66660" custLinFactX="-177072" custLinFactNeighborX="-200000" custLinFactNeighborY="660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2EAD397-ADBE-4C1A-A6ED-A638CCCEC2CF}" type="presOf" srcId="{A86E2B50-5CE2-494B-8DF8-AD872CA2BC37}" destId="{A9712F31-A723-459C-BF01-CA938B0B13B0}" srcOrd="0" destOrd="0" presId="urn:microsoft.com/office/officeart/2005/8/layout/hProcess9"/>
    <dgm:cxn modelId="{98821D17-E913-4487-931B-EFE612749ECC}" type="presOf" srcId="{63867266-BBB1-45CE-A1CD-3B5CB2A16B17}" destId="{1BD5D9F6-2BC2-4ADC-9A58-66C47F1E8B28}" srcOrd="0" destOrd="0" presId="urn:microsoft.com/office/officeart/2005/8/layout/hProcess9"/>
    <dgm:cxn modelId="{54F7ABF6-2289-45D2-B08B-2E0AFD2AD6A8}" srcId="{D3B8438D-7E7C-4B49-B9BD-F1B7576363BA}" destId="{8126B866-6414-4CA1-B0CA-65B67A2E94AA}" srcOrd="1" destOrd="0" parTransId="{42D0667E-D363-4E06-87BC-37B8C362EDD7}" sibTransId="{BF755C6D-8A5D-486E-B199-48607A22125E}"/>
    <dgm:cxn modelId="{5D236450-AC09-4B07-8610-CB73ADA0DCEF}" srcId="{D3B8438D-7E7C-4B49-B9BD-F1B7576363BA}" destId="{63867266-BBB1-45CE-A1CD-3B5CB2A16B17}" srcOrd="0" destOrd="0" parTransId="{E71EC843-88D2-4322-A47C-BD05B10E2977}" sibTransId="{42919740-5DB4-4F8E-A580-00F9A3DA90B1}"/>
    <dgm:cxn modelId="{B6DE9C3F-59D4-4C9A-B75A-CD2828033963}" type="presOf" srcId="{8126B866-6414-4CA1-B0CA-65B67A2E94AA}" destId="{3C16495D-A07A-4541-A800-B89064C7FFA6}" srcOrd="0" destOrd="0" presId="urn:microsoft.com/office/officeart/2005/8/layout/hProcess9"/>
    <dgm:cxn modelId="{AE1E688E-05C9-46CE-92BF-658BBCCF3207}" srcId="{D3B8438D-7E7C-4B49-B9BD-F1B7576363BA}" destId="{A86E2B50-5CE2-494B-8DF8-AD872CA2BC37}" srcOrd="2" destOrd="0" parTransId="{7FFA6439-AA41-4ADA-8694-D317AE28D36C}" sibTransId="{7879D2A4-53EA-4D67-AC5C-A5E2CD5DBD94}"/>
    <dgm:cxn modelId="{FEC3AB5B-FEF3-488E-9ED9-FC88D4914F3D}" type="presOf" srcId="{D3B8438D-7E7C-4B49-B9BD-F1B7576363BA}" destId="{77428666-6699-4AFC-8DD1-31F5B6E0CD55}" srcOrd="0" destOrd="0" presId="urn:microsoft.com/office/officeart/2005/8/layout/hProcess9"/>
    <dgm:cxn modelId="{A6439770-A2D3-4979-A567-6210BE8ADCC7}" type="presParOf" srcId="{77428666-6699-4AFC-8DD1-31F5B6E0CD55}" destId="{E5D081F6-FC7D-46E7-A37E-C8B797DD24E6}" srcOrd="0" destOrd="0" presId="urn:microsoft.com/office/officeart/2005/8/layout/hProcess9"/>
    <dgm:cxn modelId="{986441DA-1764-461C-9CE1-9666BB189D2A}" type="presParOf" srcId="{77428666-6699-4AFC-8DD1-31F5B6E0CD55}" destId="{6BC91805-BF0D-493E-B797-915F6EBA2D63}" srcOrd="1" destOrd="0" presId="urn:microsoft.com/office/officeart/2005/8/layout/hProcess9"/>
    <dgm:cxn modelId="{BEFE5EBC-6619-4844-A424-44BD8A6441AC}" type="presParOf" srcId="{6BC91805-BF0D-493E-B797-915F6EBA2D63}" destId="{1BD5D9F6-2BC2-4ADC-9A58-66C47F1E8B28}" srcOrd="0" destOrd="0" presId="urn:microsoft.com/office/officeart/2005/8/layout/hProcess9"/>
    <dgm:cxn modelId="{E646A181-7608-4B61-8353-20C38E030361}" type="presParOf" srcId="{6BC91805-BF0D-493E-B797-915F6EBA2D63}" destId="{BBB75909-7943-4926-88AC-A32C0A78000E}" srcOrd="1" destOrd="0" presId="urn:microsoft.com/office/officeart/2005/8/layout/hProcess9"/>
    <dgm:cxn modelId="{7F9F057B-1AE4-4A01-86F8-71ACE7E84DD4}" type="presParOf" srcId="{6BC91805-BF0D-493E-B797-915F6EBA2D63}" destId="{3C16495D-A07A-4541-A800-B89064C7FFA6}" srcOrd="2" destOrd="0" presId="urn:microsoft.com/office/officeart/2005/8/layout/hProcess9"/>
    <dgm:cxn modelId="{E0B67906-93B5-463D-88BD-39990AFC9A86}" type="presParOf" srcId="{6BC91805-BF0D-493E-B797-915F6EBA2D63}" destId="{197CF74A-A2EA-415A-86DE-9C0661637E42}" srcOrd="3" destOrd="0" presId="urn:microsoft.com/office/officeart/2005/8/layout/hProcess9"/>
    <dgm:cxn modelId="{369B832C-F10E-4C20-B3F2-6A8047B7E109}" type="presParOf" srcId="{6BC91805-BF0D-493E-B797-915F6EBA2D63}" destId="{A9712F31-A723-459C-BF01-CA938B0B13B0}" srcOrd="4" destOrd="0" presId="urn:microsoft.com/office/officeart/2005/8/layout/hProcess9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DC507A-13C7-467E-A7B8-D326E18CD2A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6061DD-78C8-41DB-B0CE-6F2CBA59B56D}">
      <dgm:prSet phldrT="[Текст]"/>
      <dgm:spPr/>
      <dgm:t>
        <a:bodyPr/>
        <a:lstStyle/>
        <a:p>
          <a:r>
            <a:rPr lang="en-US" b="0" i="1" dirty="0" err="1" smtClean="0"/>
            <a:t>fromString</a:t>
          </a:r>
          <a:r>
            <a:rPr lang="en-US" b="0" i="1" dirty="0" smtClean="0"/>
            <a:t>()</a:t>
          </a:r>
          <a:endParaRPr lang="ru-RU" dirty="0"/>
        </a:p>
      </dgm:t>
    </dgm:pt>
    <dgm:pt modelId="{8BC93C5A-6D12-4014-8586-2ED07B971C51}" type="parTrans" cxnId="{47C4C0CC-5591-409F-81C5-8E71C6B71EC0}">
      <dgm:prSet/>
      <dgm:spPr/>
      <dgm:t>
        <a:bodyPr/>
        <a:lstStyle/>
        <a:p>
          <a:endParaRPr lang="ru-RU"/>
        </a:p>
      </dgm:t>
    </dgm:pt>
    <dgm:pt modelId="{5E25295E-1489-4255-9906-AF2B8F596267}" type="sibTrans" cxnId="{47C4C0CC-5591-409F-81C5-8E71C6B71EC0}">
      <dgm:prSet/>
      <dgm:spPr/>
      <dgm:t>
        <a:bodyPr/>
        <a:lstStyle/>
        <a:p>
          <a:endParaRPr lang="ru-RU"/>
        </a:p>
      </dgm:t>
    </dgm:pt>
    <dgm:pt modelId="{C3939B03-AC62-48E0-9427-153C2DFE15F2}">
      <dgm:prSet phldrT="[Текст]"/>
      <dgm:spPr/>
      <dgm:t>
        <a:bodyPr/>
        <a:lstStyle/>
        <a:p>
          <a:r>
            <a:rPr lang="ru-RU" b="0" i="0" dirty="0" smtClean="0"/>
            <a:t>обратное преобразование из строкового типа к типу </a:t>
          </a:r>
          <a:r>
            <a:rPr lang="ru-RU" b="1" i="0" dirty="0" err="1" smtClean="0"/>
            <a:t>QDate</a:t>
          </a:r>
          <a:endParaRPr lang="ru-RU" dirty="0"/>
        </a:p>
      </dgm:t>
    </dgm:pt>
    <dgm:pt modelId="{EC76A04D-3617-4401-853C-534F71A010D2}" type="parTrans" cxnId="{8F8F8A2F-45E2-4B88-A1B4-4EA5B27B4BC3}">
      <dgm:prSet/>
      <dgm:spPr/>
      <dgm:t>
        <a:bodyPr/>
        <a:lstStyle/>
        <a:p>
          <a:endParaRPr lang="ru-RU"/>
        </a:p>
      </dgm:t>
    </dgm:pt>
    <dgm:pt modelId="{4AD8AD99-9BCD-4695-B510-00A4625ED689}" type="sibTrans" cxnId="{8F8F8A2F-45E2-4B88-A1B4-4EA5B27B4BC3}">
      <dgm:prSet/>
      <dgm:spPr/>
      <dgm:t>
        <a:bodyPr/>
        <a:lstStyle/>
        <a:p>
          <a:endParaRPr lang="ru-RU"/>
        </a:p>
      </dgm:t>
    </dgm:pt>
    <dgm:pt modelId="{6880A4BF-A5EB-4907-A149-F6EA24EE85B6}">
      <dgm:prSet phldrT="[Текст]"/>
      <dgm:spPr/>
      <dgm:t>
        <a:bodyPr/>
        <a:lstStyle/>
        <a:p>
          <a:r>
            <a:rPr lang="en-US" b="0" i="1" dirty="0" err="1" smtClean="0"/>
            <a:t>currentDate</a:t>
          </a:r>
          <a:r>
            <a:rPr lang="en-US" b="0" i="1" dirty="0" smtClean="0"/>
            <a:t>()</a:t>
          </a:r>
          <a:endParaRPr lang="ru-RU" dirty="0"/>
        </a:p>
      </dgm:t>
    </dgm:pt>
    <dgm:pt modelId="{9B1A4B5D-5FAC-4A25-9956-974450645802}" type="parTrans" cxnId="{11BA5F3E-8CB7-403D-AE54-CADABEF7F5F1}">
      <dgm:prSet/>
      <dgm:spPr/>
      <dgm:t>
        <a:bodyPr/>
        <a:lstStyle/>
        <a:p>
          <a:endParaRPr lang="ru-RU"/>
        </a:p>
      </dgm:t>
    </dgm:pt>
    <dgm:pt modelId="{9698ECF7-5CB1-4499-A77A-55F4F86E7271}" type="sibTrans" cxnId="{11BA5F3E-8CB7-403D-AE54-CADABEF7F5F1}">
      <dgm:prSet/>
      <dgm:spPr/>
      <dgm:t>
        <a:bodyPr/>
        <a:lstStyle/>
        <a:p>
          <a:endParaRPr lang="ru-RU"/>
        </a:p>
      </dgm:t>
    </dgm:pt>
    <dgm:pt modelId="{416CCBC9-1CC0-4607-B674-C18B20455B3F}">
      <dgm:prSet phldrT="[Текст]"/>
      <dgm:spPr/>
      <dgm:t>
        <a:bodyPr/>
        <a:lstStyle/>
        <a:p>
          <a:r>
            <a:rPr lang="ru-RU" b="0" i="0" dirty="0" smtClean="0"/>
            <a:t>получение текущей даты</a:t>
          </a:r>
          <a:endParaRPr lang="ru-RU" dirty="0"/>
        </a:p>
      </dgm:t>
    </dgm:pt>
    <dgm:pt modelId="{1F09580D-02E3-4D87-8E17-93109C59A3D4}" type="parTrans" cxnId="{F3DB0D37-480B-44E9-97CD-29D369A7E432}">
      <dgm:prSet/>
      <dgm:spPr/>
      <dgm:t>
        <a:bodyPr/>
        <a:lstStyle/>
        <a:p>
          <a:endParaRPr lang="ru-RU"/>
        </a:p>
      </dgm:t>
    </dgm:pt>
    <dgm:pt modelId="{BCEDDB39-5796-4B20-B1EC-659A61E4B2BB}" type="sibTrans" cxnId="{F3DB0D37-480B-44E9-97CD-29D369A7E432}">
      <dgm:prSet/>
      <dgm:spPr/>
      <dgm:t>
        <a:bodyPr/>
        <a:lstStyle/>
        <a:p>
          <a:endParaRPr lang="ru-RU"/>
        </a:p>
      </dgm:t>
    </dgm:pt>
    <dgm:pt modelId="{7D2DB0B1-F36C-476C-87ED-459C9DDC2551}">
      <dgm:prSet phldrT="[Текст]"/>
      <dgm:spPr/>
      <dgm:t>
        <a:bodyPr/>
        <a:lstStyle/>
        <a:p>
          <a:r>
            <a:rPr lang="en-US" b="0" i="1" dirty="0" err="1" smtClean="0"/>
            <a:t>daysTo</a:t>
          </a:r>
          <a:r>
            <a:rPr lang="en-US" b="0" i="1" dirty="0" smtClean="0"/>
            <a:t>()</a:t>
          </a:r>
          <a:endParaRPr lang="ru-RU" dirty="0"/>
        </a:p>
      </dgm:t>
    </dgm:pt>
    <dgm:pt modelId="{DD89F938-5AD3-4617-A9B0-BF16F70BF095}" type="parTrans" cxnId="{6D11A52D-50AB-41EA-B99B-16FDD7684169}">
      <dgm:prSet/>
      <dgm:spPr/>
      <dgm:t>
        <a:bodyPr/>
        <a:lstStyle/>
        <a:p>
          <a:endParaRPr lang="ru-RU"/>
        </a:p>
      </dgm:t>
    </dgm:pt>
    <dgm:pt modelId="{23D548DF-B45B-46C4-A576-4F9699044258}" type="sibTrans" cxnId="{6D11A52D-50AB-41EA-B99B-16FDD7684169}">
      <dgm:prSet/>
      <dgm:spPr/>
      <dgm:t>
        <a:bodyPr/>
        <a:lstStyle/>
        <a:p>
          <a:endParaRPr lang="ru-RU"/>
        </a:p>
      </dgm:t>
    </dgm:pt>
    <dgm:pt modelId="{3FAF54AB-4B0B-499C-BC93-D6557ED7A99D}">
      <dgm:prSet phldrT="[Текст]"/>
      <dgm:spPr/>
      <dgm:t>
        <a:bodyPr/>
        <a:lstStyle/>
        <a:p>
          <a:r>
            <a:rPr lang="ru-RU" b="0" i="0" dirty="0" smtClean="0"/>
            <a:t>узнать разницу в днях между двумя датами</a:t>
          </a:r>
          <a:endParaRPr lang="ru-RU" dirty="0"/>
        </a:p>
      </dgm:t>
    </dgm:pt>
    <dgm:pt modelId="{7E659FEA-E448-46AC-8E23-B425BAB72A7D}" type="parTrans" cxnId="{015FB40E-3DE6-41CE-9577-9DDEC0D278D7}">
      <dgm:prSet/>
      <dgm:spPr/>
      <dgm:t>
        <a:bodyPr/>
        <a:lstStyle/>
        <a:p>
          <a:endParaRPr lang="ru-RU"/>
        </a:p>
      </dgm:t>
    </dgm:pt>
    <dgm:pt modelId="{6A53842D-41E6-4029-8407-9AB54108BBA1}" type="sibTrans" cxnId="{015FB40E-3DE6-41CE-9577-9DDEC0D278D7}">
      <dgm:prSet/>
      <dgm:spPr/>
      <dgm:t>
        <a:bodyPr/>
        <a:lstStyle/>
        <a:p>
          <a:endParaRPr lang="ru-RU"/>
        </a:p>
      </dgm:t>
    </dgm:pt>
    <dgm:pt modelId="{A1817A75-B199-4905-A00D-8DBB6CDBEC5F}" type="pres">
      <dgm:prSet presAssocID="{3ADC507A-13C7-467E-A7B8-D326E18CD2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24129E-9879-4E30-8D13-E1C510C291A7}" type="pres">
      <dgm:prSet presAssocID="{9E6061DD-78C8-41DB-B0CE-6F2CBA59B56D}" presName="linNode" presStyleCnt="0"/>
      <dgm:spPr/>
    </dgm:pt>
    <dgm:pt modelId="{4B23B16B-3E9D-4EBB-9D8B-C0CB096E401A}" type="pres">
      <dgm:prSet presAssocID="{9E6061DD-78C8-41DB-B0CE-6F2CBA59B56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659239-6081-4FEA-A5F2-26A34ECF8170}" type="pres">
      <dgm:prSet presAssocID="{9E6061DD-78C8-41DB-B0CE-6F2CBA59B56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9B8144-29FD-4DE2-AA7C-1944F22377A7}" type="pres">
      <dgm:prSet presAssocID="{5E25295E-1489-4255-9906-AF2B8F596267}" presName="sp" presStyleCnt="0"/>
      <dgm:spPr/>
    </dgm:pt>
    <dgm:pt modelId="{9ED31F36-C6FF-42B6-B7E3-9445F1507B17}" type="pres">
      <dgm:prSet presAssocID="{6880A4BF-A5EB-4907-A149-F6EA24EE85B6}" presName="linNode" presStyleCnt="0"/>
      <dgm:spPr/>
    </dgm:pt>
    <dgm:pt modelId="{09D845BB-AA2E-4E9B-B26F-96EA01A11D27}" type="pres">
      <dgm:prSet presAssocID="{6880A4BF-A5EB-4907-A149-F6EA24EE85B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303547-ECB8-4711-ABCF-B1CAF3F62208}" type="pres">
      <dgm:prSet presAssocID="{6880A4BF-A5EB-4907-A149-F6EA24EE85B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71E11-1286-4A4D-AFAD-3B9DC550F758}" type="pres">
      <dgm:prSet presAssocID="{9698ECF7-5CB1-4499-A77A-55F4F86E7271}" presName="sp" presStyleCnt="0"/>
      <dgm:spPr/>
    </dgm:pt>
    <dgm:pt modelId="{B9EF25A1-16CA-496F-A4A0-EA2ACD7D2A42}" type="pres">
      <dgm:prSet presAssocID="{7D2DB0B1-F36C-476C-87ED-459C9DDC2551}" presName="linNode" presStyleCnt="0"/>
      <dgm:spPr/>
    </dgm:pt>
    <dgm:pt modelId="{8A15FD47-C480-4F1D-9A5E-4057D2720B79}" type="pres">
      <dgm:prSet presAssocID="{7D2DB0B1-F36C-476C-87ED-459C9DDC255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8C8C9C-9DC1-43FB-AEAC-C7A6D4C638EE}" type="pres">
      <dgm:prSet presAssocID="{7D2DB0B1-F36C-476C-87ED-459C9DDC255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6796101-644F-4FBF-B709-EE6294239BE2}" type="presOf" srcId="{C3939B03-AC62-48E0-9427-153C2DFE15F2}" destId="{13659239-6081-4FEA-A5F2-26A34ECF8170}" srcOrd="0" destOrd="0" presId="urn:microsoft.com/office/officeart/2005/8/layout/vList5"/>
    <dgm:cxn modelId="{F3DB0D37-480B-44E9-97CD-29D369A7E432}" srcId="{6880A4BF-A5EB-4907-A149-F6EA24EE85B6}" destId="{416CCBC9-1CC0-4607-B674-C18B20455B3F}" srcOrd="0" destOrd="0" parTransId="{1F09580D-02E3-4D87-8E17-93109C59A3D4}" sibTransId="{BCEDDB39-5796-4B20-B1EC-659A61E4B2BB}"/>
    <dgm:cxn modelId="{6D11A52D-50AB-41EA-B99B-16FDD7684169}" srcId="{3ADC507A-13C7-467E-A7B8-D326E18CD2A4}" destId="{7D2DB0B1-F36C-476C-87ED-459C9DDC2551}" srcOrd="2" destOrd="0" parTransId="{DD89F938-5AD3-4617-A9B0-BF16F70BF095}" sibTransId="{23D548DF-B45B-46C4-A576-4F9699044258}"/>
    <dgm:cxn modelId="{7A8219E0-35C0-488B-A00C-3027C6A82DF8}" type="presOf" srcId="{3ADC507A-13C7-467E-A7B8-D326E18CD2A4}" destId="{A1817A75-B199-4905-A00D-8DBB6CDBEC5F}" srcOrd="0" destOrd="0" presId="urn:microsoft.com/office/officeart/2005/8/layout/vList5"/>
    <dgm:cxn modelId="{305C8876-F9FC-4673-91B3-4A79656CDAA4}" type="presOf" srcId="{3FAF54AB-4B0B-499C-BC93-D6557ED7A99D}" destId="{698C8C9C-9DC1-43FB-AEAC-C7A6D4C638EE}" srcOrd="0" destOrd="0" presId="urn:microsoft.com/office/officeart/2005/8/layout/vList5"/>
    <dgm:cxn modelId="{9AB0F246-DFFC-4FD4-B8FB-28AB3BBDD331}" type="presOf" srcId="{9E6061DD-78C8-41DB-B0CE-6F2CBA59B56D}" destId="{4B23B16B-3E9D-4EBB-9D8B-C0CB096E401A}" srcOrd="0" destOrd="0" presId="urn:microsoft.com/office/officeart/2005/8/layout/vList5"/>
    <dgm:cxn modelId="{22A6FD96-4569-4666-8AE9-AC4C5FA5E986}" type="presOf" srcId="{6880A4BF-A5EB-4907-A149-F6EA24EE85B6}" destId="{09D845BB-AA2E-4E9B-B26F-96EA01A11D27}" srcOrd="0" destOrd="0" presId="urn:microsoft.com/office/officeart/2005/8/layout/vList5"/>
    <dgm:cxn modelId="{015FB40E-3DE6-41CE-9577-9DDEC0D278D7}" srcId="{7D2DB0B1-F36C-476C-87ED-459C9DDC2551}" destId="{3FAF54AB-4B0B-499C-BC93-D6557ED7A99D}" srcOrd="0" destOrd="0" parTransId="{7E659FEA-E448-46AC-8E23-B425BAB72A7D}" sibTransId="{6A53842D-41E6-4029-8407-9AB54108BBA1}"/>
    <dgm:cxn modelId="{406DBA66-B077-41A9-A856-99D51DF4DFFA}" type="presOf" srcId="{7D2DB0B1-F36C-476C-87ED-459C9DDC2551}" destId="{8A15FD47-C480-4F1D-9A5E-4057D2720B79}" srcOrd="0" destOrd="0" presId="urn:microsoft.com/office/officeart/2005/8/layout/vList5"/>
    <dgm:cxn modelId="{867FE98C-7A72-4E39-B2D5-92E699DEBD48}" type="presOf" srcId="{416CCBC9-1CC0-4607-B674-C18B20455B3F}" destId="{1D303547-ECB8-4711-ABCF-B1CAF3F62208}" srcOrd="0" destOrd="0" presId="urn:microsoft.com/office/officeart/2005/8/layout/vList5"/>
    <dgm:cxn modelId="{11BA5F3E-8CB7-403D-AE54-CADABEF7F5F1}" srcId="{3ADC507A-13C7-467E-A7B8-D326E18CD2A4}" destId="{6880A4BF-A5EB-4907-A149-F6EA24EE85B6}" srcOrd="1" destOrd="0" parTransId="{9B1A4B5D-5FAC-4A25-9956-974450645802}" sibTransId="{9698ECF7-5CB1-4499-A77A-55F4F86E7271}"/>
    <dgm:cxn modelId="{8F8F8A2F-45E2-4B88-A1B4-4EA5B27B4BC3}" srcId="{9E6061DD-78C8-41DB-B0CE-6F2CBA59B56D}" destId="{C3939B03-AC62-48E0-9427-153C2DFE15F2}" srcOrd="0" destOrd="0" parTransId="{EC76A04D-3617-4401-853C-534F71A010D2}" sibTransId="{4AD8AD99-9BCD-4695-B510-00A4625ED689}"/>
    <dgm:cxn modelId="{47C4C0CC-5591-409F-81C5-8E71C6B71EC0}" srcId="{3ADC507A-13C7-467E-A7B8-D326E18CD2A4}" destId="{9E6061DD-78C8-41DB-B0CE-6F2CBA59B56D}" srcOrd="0" destOrd="0" parTransId="{8BC93C5A-6D12-4014-8586-2ED07B971C51}" sibTransId="{5E25295E-1489-4255-9906-AF2B8F596267}"/>
    <dgm:cxn modelId="{D73742CE-746B-44DA-AC6F-3770BA6C517F}" type="presParOf" srcId="{A1817A75-B199-4905-A00D-8DBB6CDBEC5F}" destId="{C324129E-9879-4E30-8D13-E1C510C291A7}" srcOrd="0" destOrd="0" presId="urn:microsoft.com/office/officeart/2005/8/layout/vList5"/>
    <dgm:cxn modelId="{EECD390B-5423-46AA-B89D-2E621697C4E1}" type="presParOf" srcId="{C324129E-9879-4E30-8D13-E1C510C291A7}" destId="{4B23B16B-3E9D-4EBB-9D8B-C0CB096E401A}" srcOrd="0" destOrd="0" presId="urn:microsoft.com/office/officeart/2005/8/layout/vList5"/>
    <dgm:cxn modelId="{A2BDE6EA-B0DE-45B1-9140-DE5359DD3D83}" type="presParOf" srcId="{C324129E-9879-4E30-8D13-E1C510C291A7}" destId="{13659239-6081-4FEA-A5F2-26A34ECF8170}" srcOrd="1" destOrd="0" presId="urn:microsoft.com/office/officeart/2005/8/layout/vList5"/>
    <dgm:cxn modelId="{DB98A98D-284B-40FD-853E-D4A457A456FD}" type="presParOf" srcId="{A1817A75-B199-4905-A00D-8DBB6CDBEC5F}" destId="{9E9B8144-29FD-4DE2-AA7C-1944F22377A7}" srcOrd="1" destOrd="0" presId="urn:microsoft.com/office/officeart/2005/8/layout/vList5"/>
    <dgm:cxn modelId="{5A437130-7B84-49AB-BE94-B01115D4205D}" type="presParOf" srcId="{A1817A75-B199-4905-A00D-8DBB6CDBEC5F}" destId="{9ED31F36-C6FF-42B6-B7E3-9445F1507B17}" srcOrd="2" destOrd="0" presId="urn:microsoft.com/office/officeart/2005/8/layout/vList5"/>
    <dgm:cxn modelId="{43956EC5-8A9B-43D8-BA42-7D2CBB98D68A}" type="presParOf" srcId="{9ED31F36-C6FF-42B6-B7E3-9445F1507B17}" destId="{09D845BB-AA2E-4E9B-B26F-96EA01A11D27}" srcOrd="0" destOrd="0" presId="urn:microsoft.com/office/officeart/2005/8/layout/vList5"/>
    <dgm:cxn modelId="{9100FCA1-DE7E-42B3-BF3C-ECC2EAC7D6C6}" type="presParOf" srcId="{9ED31F36-C6FF-42B6-B7E3-9445F1507B17}" destId="{1D303547-ECB8-4711-ABCF-B1CAF3F62208}" srcOrd="1" destOrd="0" presId="urn:microsoft.com/office/officeart/2005/8/layout/vList5"/>
    <dgm:cxn modelId="{EA4203E9-748F-4EFD-9789-16FAA067848C}" type="presParOf" srcId="{A1817A75-B199-4905-A00D-8DBB6CDBEC5F}" destId="{5B971E11-1286-4A4D-AFAD-3B9DC550F758}" srcOrd="3" destOrd="0" presId="urn:microsoft.com/office/officeart/2005/8/layout/vList5"/>
    <dgm:cxn modelId="{D7E60E8E-A597-4C88-BCBD-4C262085746F}" type="presParOf" srcId="{A1817A75-B199-4905-A00D-8DBB6CDBEC5F}" destId="{B9EF25A1-16CA-496F-A4A0-EA2ACD7D2A42}" srcOrd="4" destOrd="0" presId="urn:microsoft.com/office/officeart/2005/8/layout/vList5"/>
    <dgm:cxn modelId="{756E1815-F35B-4791-9CD3-6F04F636B7BB}" type="presParOf" srcId="{B9EF25A1-16CA-496F-A4A0-EA2ACD7D2A42}" destId="{8A15FD47-C480-4F1D-9A5E-4057D2720B79}" srcOrd="0" destOrd="0" presId="urn:microsoft.com/office/officeart/2005/8/layout/vList5"/>
    <dgm:cxn modelId="{7169E292-8E5B-4E15-82F0-E9A0D3FBC400}" type="presParOf" srcId="{B9EF25A1-16CA-496F-A4A0-EA2ACD7D2A42}" destId="{698C8C9C-9DC1-43FB-AEAC-C7A6D4C638EE}" srcOrd="1" destOrd="0" presId="urn:microsoft.com/office/officeart/2005/8/layout/vList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980679-7FA9-402B-8C80-5EFAD4D08E4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85D8B8C-D5FC-4F0A-8B19-9295A35FA6B3}">
      <dgm:prSet phldrT="[Текст]"/>
      <dgm:spPr/>
      <dgm:t>
        <a:bodyPr/>
        <a:lstStyle/>
        <a:p>
          <a:r>
            <a:rPr lang="ru-RU" dirty="0" smtClean="0"/>
            <a:t>часы</a:t>
          </a:r>
          <a:endParaRPr lang="ru-RU" dirty="0"/>
        </a:p>
      </dgm:t>
    </dgm:pt>
    <dgm:pt modelId="{6CB57D05-6DDD-4DE4-86AB-12CED29D8C61}" type="parTrans" cxnId="{BD625869-C129-4F3E-8523-53799AF6415B}">
      <dgm:prSet/>
      <dgm:spPr/>
      <dgm:t>
        <a:bodyPr/>
        <a:lstStyle/>
        <a:p>
          <a:endParaRPr lang="ru-RU"/>
        </a:p>
      </dgm:t>
    </dgm:pt>
    <dgm:pt modelId="{00B31761-A573-4BAD-A489-C712E636C7D7}" type="sibTrans" cxnId="{BD625869-C129-4F3E-8523-53799AF6415B}">
      <dgm:prSet/>
      <dgm:spPr/>
      <dgm:t>
        <a:bodyPr/>
        <a:lstStyle/>
        <a:p>
          <a:endParaRPr lang="ru-RU"/>
        </a:p>
      </dgm:t>
    </dgm:pt>
    <dgm:pt modelId="{BA1290A7-2660-4F0F-8812-17A4348C2795}">
      <dgm:prSet phldrT="[Текст]" custT="1"/>
      <dgm:spPr/>
      <dgm:t>
        <a:bodyPr/>
        <a:lstStyle/>
        <a:p>
          <a:r>
            <a:rPr lang="ru-RU" sz="1800" dirty="0" smtClean="0"/>
            <a:t>минуты</a:t>
          </a:r>
          <a:endParaRPr lang="ru-RU" sz="1800" dirty="0"/>
        </a:p>
      </dgm:t>
    </dgm:pt>
    <dgm:pt modelId="{FAFE1389-8F06-4FA7-8E3D-3E1A7D3BD18A}" type="parTrans" cxnId="{985EC308-9357-4F86-AD7A-0C5858939053}">
      <dgm:prSet/>
      <dgm:spPr/>
      <dgm:t>
        <a:bodyPr/>
        <a:lstStyle/>
        <a:p>
          <a:endParaRPr lang="ru-RU"/>
        </a:p>
      </dgm:t>
    </dgm:pt>
    <dgm:pt modelId="{388712E3-C996-4D7C-A13C-35148B46C5C7}" type="sibTrans" cxnId="{985EC308-9357-4F86-AD7A-0C5858939053}">
      <dgm:prSet/>
      <dgm:spPr/>
      <dgm:t>
        <a:bodyPr/>
        <a:lstStyle/>
        <a:p>
          <a:endParaRPr lang="ru-RU"/>
        </a:p>
      </dgm:t>
    </dgm:pt>
    <dgm:pt modelId="{4F92B44A-8F97-437F-96FC-6E15937E4DCE}">
      <dgm:prSet phldrT="[Текст]"/>
      <dgm:spPr/>
      <dgm:t>
        <a:bodyPr/>
        <a:lstStyle/>
        <a:p>
          <a:r>
            <a:rPr lang="ru-RU" dirty="0" smtClean="0"/>
            <a:t>секунды (0)</a:t>
          </a:r>
          <a:endParaRPr lang="ru-RU" dirty="0"/>
        </a:p>
      </dgm:t>
    </dgm:pt>
    <dgm:pt modelId="{F741084C-C7D3-46D0-8849-463531BDC1B2}" type="parTrans" cxnId="{C39B8353-D471-4537-9EFF-4473E75919ED}">
      <dgm:prSet/>
      <dgm:spPr/>
      <dgm:t>
        <a:bodyPr/>
        <a:lstStyle/>
        <a:p>
          <a:endParaRPr lang="ru-RU"/>
        </a:p>
      </dgm:t>
    </dgm:pt>
    <dgm:pt modelId="{79EDAEDD-E9FC-459E-BDEE-84DDD2CF562A}" type="sibTrans" cxnId="{C39B8353-D471-4537-9EFF-4473E75919ED}">
      <dgm:prSet/>
      <dgm:spPr/>
      <dgm:t>
        <a:bodyPr/>
        <a:lstStyle/>
        <a:p>
          <a:endParaRPr lang="ru-RU"/>
        </a:p>
      </dgm:t>
    </dgm:pt>
    <dgm:pt modelId="{54D39D6B-A94D-4C54-BAF7-D05900D06E0B}">
      <dgm:prSet phldrT="[Текст]"/>
      <dgm:spPr/>
      <dgm:t>
        <a:bodyPr/>
        <a:lstStyle/>
        <a:p>
          <a:r>
            <a:rPr lang="ru-RU" dirty="0" smtClean="0"/>
            <a:t>миллисекунды (0)</a:t>
          </a:r>
          <a:endParaRPr lang="ru-RU" dirty="0"/>
        </a:p>
      </dgm:t>
    </dgm:pt>
    <dgm:pt modelId="{B39A016C-FC09-4D36-A986-BEAB4CA1DC04}" type="parTrans" cxnId="{4CFB71FA-F108-4D99-8010-5CBDEABA8628}">
      <dgm:prSet/>
      <dgm:spPr/>
      <dgm:t>
        <a:bodyPr/>
        <a:lstStyle/>
        <a:p>
          <a:endParaRPr lang="ru-RU"/>
        </a:p>
      </dgm:t>
    </dgm:pt>
    <dgm:pt modelId="{6986EAB7-03B7-4CCB-B696-92A641E766C9}" type="sibTrans" cxnId="{4CFB71FA-F108-4D99-8010-5CBDEABA8628}">
      <dgm:prSet/>
      <dgm:spPr/>
      <dgm:t>
        <a:bodyPr/>
        <a:lstStyle/>
        <a:p>
          <a:endParaRPr lang="ru-RU"/>
        </a:p>
      </dgm:t>
    </dgm:pt>
    <dgm:pt modelId="{0F37725F-81D0-41D7-8220-DDB25B5D6410}" type="pres">
      <dgm:prSet presAssocID="{8E980679-7FA9-402B-8C80-5EFAD4D08E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B6087B9-C987-4EDA-9CA3-01DEB4AB3248}" type="pres">
      <dgm:prSet presAssocID="{685D8B8C-D5FC-4F0A-8B19-9295A35FA6B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63E149-D421-4796-B46A-117BE7D64ACF}" type="pres">
      <dgm:prSet presAssocID="{00B31761-A573-4BAD-A489-C712E636C7D7}" presName="spacer" presStyleCnt="0"/>
      <dgm:spPr/>
    </dgm:pt>
    <dgm:pt modelId="{4243FDDF-4047-418A-AB66-29222E95711B}" type="pres">
      <dgm:prSet presAssocID="{BA1290A7-2660-4F0F-8812-17A4348C279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E166FE-4807-48D3-AD7B-19C00BB48217}" type="pres">
      <dgm:prSet presAssocID="{388712E3-C996-4D7C-A13C-35148B46C5C7}" presName="spacer" presStyleCnt="0"/>
      <dgm:spPr/>
    </dgm:pt>
    <dgm:pt modelId="{727AF806-12E8-47B7-A084-20A1BD7E764A}" type="pres">
      <dgm:prSet presAssocID="{4F92B44A-8F97-437F-96FC-6E15937E4DCE}" presName="parentText" presStyleLbl="node1" presStyleIdx="2" presStyleCnt="4" custLinFactNeighborY="-4999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D39E4C-F5EC-4C70-ADFD-F3EC60782171}" type="pres">
      <dgm:prSet presAssocID="{79EDAEDD-E9FC-459E-BDEE-84DDD2CF562A}" presName="spacer" presStyleCnt="0"/>
      <dgm:spPr/>
    </dgm:pt>
    <dgm:pt modelId="{82D43A97-67CE-44CF-9C8F-E4C3E7C36EC6}" type="pres">
      <dgm:prSet presAssocID="{54D39D6B-A94D-4C54-BAF7-D05900D06E0B}" presName="parentText" presStyleLbl="node1" presStyleIdx="3" presStyleCnt="4" custLinFactY="-175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5EC308-9357-4F86-AD7A-0C5858939053}" srcId="{8E980679-7FA9-402B-8C80-5EFAD4D08E42}" destId="{BA1290A7-2660-4F0F-8812-17A4348C2795}" srcOrd="1" destOrd="0" parTransId="{FAFE1389-8F06-4FA7-8E3D-3E1A7D3BD18A}" sibTransId="{388712E3-C996-4D7C-A13C-35148B46C5C7}"/>
    <dgm:cxn modelId="{4CFB71FA-F108-4D99-8010-5CBDEABA8628}" srcId="{8E980679-7FA9-402B-8C80-5EFAD4D08E42}" destId="{54D39D6B-A94D-4C54-BAF7-D05900D06E0B}" srcOrd="3" destOrd="0" parTransId="{B39A016C-FC09-4D36-A986-BEAB4CA1DC04}" sibTransId="{6986EAB7-03B7-4CCB-B696-92A641E766C9}"/>
    <dgm:cxn modelId="{8CE3FC8E-D77F-4709-9141-BF04F27AAFEE}" type="presOf" srcId="{54D39D6B-A94D-4C54-BAF7-D05900D06E0B}" destId="{82D43A97-67CE-44CF-9C8F-E4C3E7C36EC6}" srcOrd="0" destOrd="0" presId="urn:microsoft.com/office/officeart/2005/8/layout/vList2"/>
    <dgm:cxn modelId="{BD625869-C129-4F3E-8523-53799AF6415B}" srcId="{8E980679-7FA9-402B-8C80-5EFAD4D08E42}" destId="{685D8B8C-D5FC-4F0A-8B19-9295A35FA6B3}" srcOrd="0" destOrd="0" parTransId="{6CB57D05-6DDD-4DE4-86AB-12CED29D8C61}" sibTransId="{00B31761-A573-4BAD-A489-C712E636C7D7}"/>
    <dgm:cxn modelId="{C39B8353-D471-4537-9EFF-4473E75919ED}" srcId="{8E980679-7FA9-402B-8C80-5EFAD4D08E42}" destId="{4F92B44A-8F97-437F-96FC-6E15937E4DCE}" srcOrd="2" destOrd="0" parTransId="{F741084C-C7D3-46D0-8849-463531BDC1B2}" sibTransId="{79EDAEDD-E9FC-459E-BDEE-84DDD2CF562A}"/>
    <dgm:cxn modelId="{38B84E97-ACE5-4183-923E-8241C211BADC}" type="presOf" srcId="{8E980679-7FA9-402B-8C80-5EFAD4D08E42}" destId="{0F37725F-81D0-41D7-8220-DDB25B5D6410}" srcOrd="0" destOrd="0" presId="urn:microsoft.com/office/officeart/2005/8/layout/vList2"/>
    <dgm:cxn modelId="{0860C55B-A29E-476C-9C82-E40D5F7A1DBB}" type="presOf" srcId="{4F92B44A-8F97-437F-96FC-6E15937E4DCE}" destId="{727AF806-12E8-47B7-A084-20A1BD7E764A}" srcOrd="0" destOrd="0" presId="urn:microsoft.com/office/officeart/2005/8/layout/vList2"/>
    <dgm:cxn modelId="{434CF02F-7C2A-4408-81BF-7935B35E36C6}" type="presOf" srcId="{685D8B8C-D5FC-4F0A-8B19-9295A35FA6B3}" destId="{0B6087B9-C987-4EDA-9CA3-01DEB4AB3248}" srcOrd="0" destOrd="0" presId="urn:microsoft.com/office/officeart/2005/8/layout/vList2"/>
    <dgm:cxn modelId="{8F6AFCF4-4D0A-4D80-BB8E-089A0BDAEBC3}" type="presOf" srcId="{BA1290A7-2660-4F0F-8812-17A4348C2795}" destId="{4243FDDF-4047-418A-AB66-29222E95711B}" srcOrd="0" destOrd="0" presId="urn:microsoft.com/office/officeart/2005/8/layout/vList2"/>
    <dgm:cxn modelId="{DB6EA64F-1684-460F-B28A-40F25F75DD9A}" type="presParOf" srcId="{0F37725F-81D0-41D7-8220-DDB25B5D6410}" destId="{0B6087B9-C987-4EDA-9CA3-01DEB4AB3248}" srcOrd="0" destOrd="0" presId="urn:microsoft.com/office/officeart/2005/8/layout/vList2"/>
    <dgm:cxn modelId="{155BB298-9432-4F4A-9346-EADCA1717620}" type="presParOf" srcId="{0F37725F-81D0-41D7-8220-DDB25B5D6410}" destId="{B363E149-D421-4796-B46A-117BE7D64ACF}" srcOrd="1" destOrd="0" presId="urn:microsoft.com/office/officeart/2005/8/layout/vList2"/>
    <dgm:cxn modelId="{EA00F5BF-7CA1-4A4C-9E53-B7729A2A61D9}" type="presParOf" srcId="{0F37725F-81D0-41D7-8220-DDB25B5D6410}" destId="{4243FDDF-4047-418A-AB66-29222E95711B}" srcOrd="2" destOrd="0" presId="urn:microsoft.com/office/officeart/2005/8/layout/vList2"/>
    <dgm:cxn modelId="{51EAE14C-4338-474A-9CA7-6BD5576EE977}" type="presParOf" srcId="{0F37725F-81D0-41D7-8220-DDB25B5D6410}" destId="{C0E166FE-4807-48D3-AD7B-19C00BB48217}" srcOrd="3" destOrd="0" presId="urn:microsoft.com/office/officeart/2005/8/layout/vList2"/>
    <dgm:cxn modelId="{1670AA9E-4554-438A-A16A-3ACFD8C1DE2F}" type="presParOf" srcId="{0F37725F-81D0-41D7-8220-DDB25B5D6410}" destId="{727AF806-12E8-47B7-A084-20A1BD7E764A}" srcOrd="4" destOrd="0" presId="urn:microsoft.com/office/officeart/2005/8/layout/vList2"/>
    <dgm:cxn modelId="{518B2D44-7692-41AB-8B9F-F97F9AE7A0DB}" type="presParOf" srcId="{0F37725F-81D0-41D7-8220-DDB25B5D6410}" destId="{57D39E4C-F5EC-4C70-ADFD-F3EC60782171}" srcOrd="5" destOrd="0" presId="urn:microsoft.com/office/officeart/2005/8/layout/vList2"/>
    <dgm:cxn modelId="{B25AD117-FE56-4DCD-8E1C-509D48DF3749}" type="presParOf" srcId="{0F37725F-81D0-41D7-8220-DDB25B5D6410}" destId="{82D43A97-67CE-44CF-9C8F-E4C3E7C36EC6}" srcOrd="6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DC507A-13C7-467E-A7B8-D326E18CD2A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6061DD-78C8-41DB-B0CE-6F2CBA59B56D}">
      <dgm:prSet phldrT="[Текст]"/>
      <dgm:spPr/>
      <dgm:t>
        <a:bodyPr/>
        <a:lstStyle/>
        <a:p>
          <a:r>
            <a:rPr lang="en-US" b="0" i="1" dirty="0" smtClean="0"/>
            <a:t>hour()</a:t>
          </a:r>
          <a:r>
            <a:rPr lang="en-US" b="0" i="0" dirty="0" smtClean="0"/>
            <a:t> </a:t>
          </a:r>
          <a:endParaRPr lang="ru-RU" dirty="0"/>
        </a:p>
      </dgm:t>
    </dgm:pt>
    <dgm:pt modelId="{8BC93C5A-6D12-4014-8586-2ED07B971C51}" type="parTrans" cxnId="{47C4C0CC-5591-409F-81C5-8E71C6B71EC0}">
      <dgm:prSet/>
      <dgm:spPr/>
      <dgm:t>
        <a:bodyPr/>
        <a:lstStyle/>
        <a:p>
          <a:endParaRPr lang="ru-RU"/>
        </a:p>
      </dgm:t>
    </dgm:pt>
    <dgm:pt modelId="{5E25295E-1489-4255-9906-AF2B8F596267}" type="sibTrans" cxnId="{47C4C0CC-5591-409F-81C5-8E71C6B71EC0}">
      <dgm:prSet/>
      <dgm:spPr/>
      <dgm:t>
        <a:bodyPr/>
        <a:lstStyle/>
        <a:p>
          <a:endParaRPr lang="ru-RU"/>
        </a:p>
      </dgm:t>
    </dgm:pt>
    <dgm:pt modelId="{C3939B03-AC62-48E0-9427-153C2DFE15F2}">
      <dgm:prSet phldrT="[Текст]"/>
      <dgm:spPr/>
      <dgm:t>
        <a:bodyPr/>
        <a:lstStyle/>
        <a:p>
          <a:r>
            <a:rPr lang="ru-RU" b="0" i="0" dirty="0" smtClean="0"/>
            <a:t>возвращает положительные значения часа в диапазоне от 0 до 23;</a:t>
          </a:r>
          <a:endParaRPr lang="ru-RU" dirty="0"/>
        </a:p>
      </dgm:t>
    </dgm:pt>
    <dgm:pt modelId="{EC76A04D-3617-4401-853C-534F71A010D2}" type="parTrans" cxnId="{8F8F8A2F-45E2-4B88-A1B4-4EA5B27B4BC3}">
      <dgm:prSet/>
      <dgm:spPr/>
      <dgm:t>
        <a:bodyPr/>
        <a:lstStyle/>
        <a:p>
          <a:endParaRPr lang="ru-RU"/>
        </a:p>
      </dgm:t>
    </dgm:pt>
    <dgm:pt modelId="{4AD8AD99-9BCD-4695-B510-00A4625ED689}" type="sibTrans" cxnId="{8F8F8A2F-45E2-4B88-A1B4-4EA5B27B4BC3}">
      <dgm:prSet/>
      <dgm:spPr/>
      <dgm:t>
        <a:bodyPr/>
        <a:lstStyle/>
        <a:p>
          <a:endParaRPr lang="ru-RU"/>
        </a:p>
      </dgm:t>
    </dgm:pt>
    <dgm:pt modelId="{6880A4BF-A5EB-4907-A149-F6EA24EE85B6}">
      <dgm:prSet phldrT="[Текст]"/>
      <dgm:spPr/>
      <dgm:t>
        <a:bodyPr/>
        <a:lstStyle/>
        <a:p>
          <a:r>
            <a:rPr lang="en-US" b="0" i="1" dirty="0" smtClean="0"/>
            <a:t>minute()</a:t>
          </a:r>
          <a:endParaRPr lang="ru-RU" dirty="0"/>
        </a:p>
      </dgm:t>
    </dgm:pt>
    <dgm:pt modelId="{9B1A4B5D-5FAC-4A25-9956-974450645802}" type="parTrans" cxnId="{11BA5F3E-8CB7-403D-AE54-CADABEF7F5F1}">
      <dgm:prSet/>
      <dgm:spPr/>
      <dgm:t>
        <a:bodyPr/>
        <a:lstStyle/>
        <a:p>
          <a:endParaRPr lang="ru-RU"/>
        </a:p>
      </dgm:t>
    </dgm:pt>
    <dgm:pt modelId="{9698ECF7-5CB1-4499-A77A-55F4F86E7271}" type="sibTrans" cxnId="{11BA5F3E-8CB7-403D-AE54-CADABEF7F5F1}">
      <dgm:prSet/>
      <dgm:spPr/>
      <dgm:t>
        <a:bodyPr/>
        <a:lstStyle/>
        <a:p>
          <a:endParaRPr lang="ru-RU"/>
        </a:p>
      </dgm:t>
    </dgm:pt>
    <dgm:pt modelId="{416CCBC9-1CC0-4607-B674-C18B20455B3F}">
      <dgm:prSet phldrT="[Текст]"/>
      <dgm:spPr/>
      <dgm:t>
        <a:bodyPr/>
        <a:lstStyle/>
        <a:p>
          <a:r>
            <a:rPr lang="ru-RU" b="0" i="0" dirty="0" smtClean="0"/>
            <a:t>возвращает целое значение, обозначающее минуты, в диапазоне от 0 до 59;</a:t>
          </a:r>
          <a:endParaRPr lang="ru-RU" dirty="0"/>
        </a:p>
      </dgm:t>
    </dgm:pt>
    <dgm:pt modelId="{1F09580D-02E3-4D87-8E17-93109C59A3D4}" type="parTrans" cxnId="{F3DB0D37-480B-44E9-97CD-29D369A7E432}">
      <dgm:prSet/>
      <dgm:spPr/>
      <dgm:t>
        <a:bodyPr/>
        <a:lstStyle/>
        <a:p>
          <a:endParaRPr lang="ru-RU"/>
        </a:p>
      </dgm:t>
    </dgm:pt>
    <dgm:pt modelId="{BCEDDB39-5796-4B20-B1EC-659A61E4B2BB}" type="sibTrans" cxnId="{F3DB0D37-480B-44E9-97CD-29D369A7E432}">
      <dgm:prSet/>
      <dgm:spPr/>
      <dgm:t>
        <a:bodyPr/>
        <a:lstStyle/>
        <a:p>
          <a:endParaRPr lang="ru-RU"/>
        </a:p>
      </dgm:t>
    </dgm:pt>
    <dgm:pt modelId="{7D2DB0B1-F36C-476C-87ED-459C9DDC2551}">
      <dgm:prSet phldrT="[Текст]"/>
      <dgm:spPr/>
      <dgm:t>
        <a:bodyPr/>
        <a:lstStyle/>
        <a:p>
          <a:r>
            <a:rPr lang="en-US" b="0" i="1" dirty="0" smtClean="0"/>
            <a:t>second()</a:t>
          </a:r>
          <a:endParaRPr lang="ru-RU" dirty="0"/>
        </a:p>
      </dgm:t>
    </dgm:pt>
    <dgm:pt modelId="{DD89F938-5AD3-4617-A9B0-BF16F70BF095}" type="parTrans" cxnId="{6D11A52D-50AB-41EA-B99B-16FDD7684169}">
      <dgm:prSet/>
      <dgm:spPr/>
      <dgm:t>
        <a:bodyPr/>
        <a:lstStyle/>
        <a:p>
          <a:endParaRPr lang="ru-RU"/>
        </a:p>
      </dgm:t>
    </dgm:pt>
    <dgm:pt modelId="{23D548DF-B45B-46C4-A576-4F9699044258}" type="sibTrans" cxnId="{6D11A52D-50AB-41EA-B99B-16FDD7684169}">
      <dgm:prSet/>
      <dgm:spPr/>
      <dgm:t>
        <a:bodyPr/>
        <a:lstStyle/>
        <a:p>
          <a:endParaRPr lang="ru-RU"/>
        </a:p>
      </dgm:t>
    </dgm:pt>
    <dgm:pt modelId="{3FAF54AB-4B0B-499C-BC93-D6557ED7A99D}">
      <dgm:prSet phldrT="[Текст]"/>
      <dgm:spPr/>
      <dgm:t>
        <a:bodyPr/>
        <a:lstStyle/>
        <a:p>
          <a:r>
            <a:rPr lang="ru-RU" b="0" i="0" dirty="0" smtClean="0"/>
            <a:t>возвращает целое значение, обозначающее секунды, в диапазоне от 0 до 59;</a:t>
          </a:r>
          <a:endParaRPr lang="ru-RU" dirty="0"/>
        </a:p>
      </dgm:t>
    </dgm:pt>
    <dgm:pt modelId="{7E659FEA-E448-46AC-8E23-B425BAB72A7D}" type="parTrans" cxnId="{015FB40E-3DE6-41CE-9577-9DDEC0D278D7}">
      <dgm:prSet/>
      <dgm:spPr/>
      <dgm:t>
        <a:bodyPr/>
        <a:lstStyle/>
        <a:p>
          <a:endParaRPr lang="ru-RU"/>
        </a:p>
      </dgm:t>
    </dgm:pt>
    <dgm:pt modelId="{6A53842D-41E6-4029-8407-9AB54108BBA1}" type="sibTrans" cxnId="{015FB40E-3DE6-41CE-9577-9DDEC0D278D7}">
      <dgm:prSet/>
      <dgm:spPr/>
      <dgm:t>
        <a:bodyPr/>
        <a:lstStyle/>
        <a:p>
          <a:endParaRPr lang="ru-RU"/>
        </a:p>
      </dgm:t>
    </dgm:pt>
    <dgm:pt modelId="{6E2791D4-F2FD-4292-9078-32C4F0116CDF}">
      <dgm:prSet/>
      <dgm:spPr/>
      <dgm:t>
        <a:bodyPr/>
        <a:lstStyle/>
        <a:p>
          <a:r>
            <a:rPr lang="en-US" b="0" i="1" dirty="0" err="1" smtClean="0"/>
            <a:t>msec</a:t>
          </a:r>
          <a:r>
            <a:rPr lang="en-US" b="0" i="1" dirty="0" smtClean="0"/>
            <a:t>()</a:t>
          </a:r>
          <a:endParaRPr lang="en-US" dirty="0"/>
        </a:p>
      </dgm:t>
    </dgm:pt>
    <dgm:pt modelId="{495246FA-B333-487E-83E3-D110D423A531}" type="parTrans" cxnId="{BE698FE9-B891-4716-B805-71B7834769FE}">
      <dgm:prSet/>
      <dgm:spPr/>
      <dgm:t>
        <a:bodyPr/>
        <a:lstStyle/>
        <a:p>
          <a:endParaRPr lang="ru-RU"/>
        </a:p>
      </dgm:t>
    </dgm:pt>
    <dgm:pt modelId="{8135A8E5-D88D-4A7E-9397-D280C8F8E0D0}" type="sibTrans" cxnId="{BE698FE9-B891-4716-B805-71B7834769FE}">
      <dgm:prSet/>
      <dgm:spPr/>
      <dgm:t>
        <a:bodyPr/>
        <a:lstStyle/>
        <a:p>
          <a:endParaRPr lang="ru-RU"/>
        </a:p>
      </dgm:t>
    </dgm:pt>
    <dgm:pt modelId="{520A2BC0-9428-40E5-8B0C-F6EE24C039BC}">
      <dgm:prSet/>
      <dgm:spPr/>
      <dgm:t>
        <a:bodyPr/>
        <a:lstStyle/>
        <a:p>
          <a:r>
            <a:rPr lang="ru-RU" b="0" i="0" dirty="0" smtClean="0"/>
            <a:t>возвращает целое значение в диапазоне от 0 до 999, представляющее собой миллисекунды.</a:t>
          </a:r>
          <a:endParaRPr lang="ru-RU" dirty="0"/>
        </a:p>
      </dgm:t>
    </dgm:pt>
    <dgm:pt modelId="{700BD2CA-3279-4A03-927B-697EBC2F875C}" type="parTrans" cxnId="{61B2EE7D-C6A3-4DA5-B059-9F7D9076BCAA}">
      <dgm:prSet/>
      <dgm:spPr/>
      <dgm:t>
        <a:bodyPr/>
        <a:lstStyle/>
        <a:p>
          <a:endParaRPr lang="ru-RU"/>
        </a:p>
      </dgm:t>
    </dgm:pt>
    <dgm:pt modelId="{ABF27007-A60B-4125-AD4C-02DBDFFC8F20}" type="sibTrans" cxnId="{61B2EE7D-C6A3-4DA5-B059-9F7D9076BCAA}">
      <dgm:prSet/>
      <dgm:spPr/>
      <dgm:t>
        <a:bodyPr/>
        <a:lstStyle/>
        <a:p>
          <a:endParaRPr lang="ru-RU"/>
        </a:p>
      </dgm:t>
    </dgm:pt>
    <dgm:pt modelId="{A1817A75-B199-4905-A00D-8DBB6CDBEC5F}" type="pres">
      <dgm:prSet presAssocID="{3ADC507A-13C7-467E-A7B8-D326E18CD2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24129E-9879-4E30-8D13-E1C510C291A7}" type="pres">
      <dgm:prSet presAssocID="{9E6061DD-78C8-41DB-B0CE-6F2CBA59B56D}" presName="linNode" presStyleCnt="0"/>
      <dgm:spPr/>
    </dgm:pt>
    <dgm:pt modelId="{4B23B16B-3E9D-4EBB-9D8B-C0CB096E401A}" type="pres">
      <dgm:prSet presAssocID="{9E6061DD-78C8-41DB-B0CE-6F2CBA59B56D}" presName="parentText" presStyleLbl="node1" presStyleIdx="0" presStyleCnt="4" custScaleX="76018" custScaleY="591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659239-6081-4FEA-A5F2-26A34ECF8170}" type="pres">
      <dgm:prSet presAssocID="{9E6061DD-78C8-41DB-B0CE-6F2CBA59B56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9B8144-29FD-4DE2-AA7C-1944F22377A7}" type="pres">
      <dgm:prSet presAssocID="{5E25295E-1489-4255-9906-AF2B8F596267}" presName="sp" presStyleCnt="0"/>
      <dgm:spPr/>
    </dgm:pt>
    <dgm:pt modelId="{9ED31F36-C6FF-42B6-B7E3-9445F1507B17}" type="pres">
      <dgm:prSet presAssocID="{6880A4BF-A5EB-4907-A149-F6EA24EE85B6}" presName="linNode" presStyleCnt="0"/>
      <dgm:spPr/>
    </dgm:pt>
    <dgm:pt modelId="{09D845BB-AA2E-4E9B-B26F-96EA01A11D27}" type="pres">
      <dgm:prSet presAssocID="{6880A4BF-A5EB-4907-A149-F6EA24EE85B6}" presName="parentText" presStyleLbl="node1" presStyleIdx="1" presStyleCnt="4" custScaleX="76017" custScaleY="5439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303547-ECB8-4711-ABCF-B1CAF3F62208}" type="pres">
      <dgm:prSet presAssocID="{6880A4BF-A5EB-4907-A149-F6EA24EE85B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71E11-1286-4A4D-AFAD-3B9DC550F758}" type="pres">
      <dgm:prSet presAssocID="{9698ECF7-5CB1-4499-A77A-55F4F86E7271}" presName="sp" presStyleCnt="0"/>
      <dgm:spPr/>
    </dgm:pt>
    <dgm:pt modelId="{B9EF25A1-16CA-496F-A4A0-EA2ACD7D2A42}" type="pres">
      <dgm:prSet presAssocID="{7D2DB0B1-F36C-476C-87ED-459C9DDC2551}" presName="linNode" presStyleCnt="0"/>
      <dgm:spPr/>
    </dgm:pt>
    <dgm:pt modelId="{8A15FD47-C480-4F1D-9A5E-4057D2720B79}" type="pres">
      <dgm:prSet presAssocID="{7D2DB0B1-F36C-476C-87ED-459C9DDC2551}" presName="parentText" presStyleLbl="node1" presStyleIdx="2" presStyleCnt="4" custScaleX="77997" custScaleY="586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8C8C9C-9DC1-43FB-AEAC-C7A6D4C638EE}" type="pres">
      <dgm:prSet presAssocID="{7D2DB0B1-F36C-476C-87ED-459C9DDC255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505F71-6F62-4915-8F0E-DBB54E8E09FF}" type="pres">
      <dgm:prSet presAssocID="{23D548DF-B45B-46C4-A576-4F9699044258}" presName="sp" presStyleCnt="0"/>
      <dgm:spPr/>
    </dgm:pt>
    <dgm:pt modelId="{5ACC5F4E-0FCE-4C92-949E-8711C76CC2C8}" type="pres">
      <dgm:prSet presAssocID="{6E2791D4-F2FD-4292-9078-32C4F0116CDF}" presName="linNode" presStyleCnt="0"/>
      <dgm:spPr/>
    </dgm:pt>
    <dgm:pt modelId="{28692C57-6589-4F1A-9D19-F5579925BA84}" type="pres">
      <dgm:prSet presAssocID="{6E2791D4-F2FD-4292-9078-32C4F0116CDF}" presName="parentText" presStyleLbl="node1" presStyleIdx="3" presStyleCnt="4" custScaleX="77997" custScaleY="509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C0D59C-B39B-4DBA-A869-2934F6D8F217}" type="pres">
      <dgm:prSet presAssocID="{6E2791D4-F2FD-4292-9078-32C4F0116CD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C0711AB-99CA-4C41-931A-1C48BFF2E9C7}" type="presOf" srcId="{3ADC507A-13C7-467E-A7B8-D326E18CD2A4}" destId="{A1817A75-B199-4905-A00D-8DBB6CDBEC5F}" srcOrd="0" destOrd="0" presId="urn:microsoft.com/office/officeart/2005/8/layout/vList5"/>
    <dgm:cxn modelId="{61B2EE7D-C6A3-4DA5-B059-9F7D9076BCAA}" srcId="{6E2791D4-F2FD-4292-9078-32C4F0116CDF}" destId="{520A2BC0-9428-40E5-8B0C-F6EE24C039BC}" srcOrd="0" destOrd="0" parTransId="{700BD2CA-3279-4A03-927B-697EBC2F875C}" sibTransId="{ABF27007-A60B-4125-AD4C-02DBDFFC8F20}"/>
    <dgm:cxn modelId="{8FB85A43-5BF4-447A-9343-60D85463F310}" type="presOf" srcId="{520A2BC0-9428-40E5-8B0C-F6EE24C039BC}" destId="{20C0D59C-B39B-4DBA-A869-2934F6D8F217}" srcOrd="0" destOrd="0" presId="urn:microsoft.com/office/officeart/2005/8/layout/vList5"/>
    <dgm:cxn modelId="{5DEB708C-8C89-49A6-8F8E-F042A4890222}" type="presOf" srcId="{3FAF54AB-4B0B-499C-BC93-D6557ED7A99D}" destId="{698C8C9C-9DC1-43FB-AEAC-C7A6D4C638EE}" srcOrd="0" destOrd="0" presId="urn:microsoft.com/office/officeart/2005/8/layout/vList5"/>
    <dgm:cxn modelId="{6D11A52D-50AB-41EA-B99B-16FDD7684169}" srcId="{3ADC507A-13C7-467E-A7B8-D326E18CD2A4}" destId="{7D2DB0B1-F36C-476C-87ED-459C9DDC2551}" srcOrd="2" destOrd="0" parTransId="{DD89F938-5AD3-4617-A9B0-BF16F70BF095}" sibTransId="{23D548DF-B45B-46C4-A576-4F9699044258}"/>
    <dgm:cxn modelId="{015FB40E-3DE6-41CE-9577-9DDEC0D278D7}" srcId="{7D2DB0B1-F36C-476C-87ED-459C9DDC2551}" destId="{3FAF54AB-4B0B-499C-BC93-D6557ED7A99D}" srcOrd="0" destOrd="0" parTransId="{7E659FEA-E448-46AC-8E23-B425BAB72A7D}" sibTransId="{6A53842D-41E6-4029-8407-9AB54108BBA1}"/>
    <dgm:cxn modelId="{8F8F8A2F-45E2-4B88-A1B4-4EA5B27B4BC3}" srcId="{9E6061DD-78C8-41DB-B0CE-6F2CBA59B56D}" destId="{C3939B03-AC62-48E0-9427-153C2DFE15F2}" srcOrd="0" destOrd="0" parTransId="{EC76A04D-3617-4401-853C-534F71A010D2}" sibTransId="{4AD8AD99-9BCD-4695-B510-00A4625ED689}"/>
    <dgm:cxn modelId="{F3DB0D37-480B-44E9-97CD-29D369A7E432}" srcId="{6880A4BF-A5EB-4907-A149-F6EA24EE85B6}" destId="{416CCBC9-1CC0-4607-B674-C18B20455B3F}" srcOrd="0" destOrd="0" parTransId="{1F09580D-02E3-4D87-8E17-93109C59A3D4}" sibTransId="{BCEDDB39-5796-4B20-B1EC-659A61E4B2BB}"/>
    <dgm:cxn modelId="{67E2408F-761C-47C9-830C-24000F086572}" type="presOf" srcId="{6E2791D4-F2FD-4292-9078-32C4F0116CDF}" destId="{28692C57-6589-4F1A-9D19-F5579925BA84}" srcOrd="0" destOrd="0" presId="urn:microsoft.com/office/officeart/2005/8/layout/vList5"/>
    <dgm:cxn modelId="{47C4C0CC-5591-409F-81C5-8E71C6B71EC0}" srcId="{3ADC507A-13C7-467E-A7B8-D326E18CD2A4}" destId="{9E6061DD-78C8-41DB-B0CE-6F2CBA59B56D}" srcOrd="0" destOrd="0" parTransId="{8BC93C5A-6D12-4014-8586-2ED07B971C51}" sibTransId="{5E25295E-1489-4255-9906-AF2B8F596267}"/>
    <dgm:cxn modelId="{336A3E55-932E-407E-A20E-59AA2DA2E796}" type="presOf" srcId="{9E6061DD-78C8-41DB-B0CE-6F2CBA59B56D}" destId="{4B23B16B-3E9D-4EBB-9D8B-C0CB096E401A}" srcOrd="0" destOrd="0" presId="urn:microsoft.com/office/officeart/2005/8/layout/vList5"/>
    <dgm:cxn modelId="{2101222B-ABD6-49EE-93CF-13181EF85EFA}" type="presOf" srcId="{416CCBC9-1CC0-4607-B674-C18B20455B3F}" destId="{1D303547-ECB8-4711-ABCF-B1CAF3F62208}" srcOrd="0" destOrd="0" presId="urn:microsoft.com/office/officeart/2005/8/layout/vList5"/>
    <dgm:cxn modelId="{DB51CCCA-0712-4AAF-86A1-A4C61D785799}" type="presOf" srcId="{6880A4BF-A5EB-4907-A149-F6EA24EE85B6}" destId="{09D845BB-AA2E-4E9B-B26F-96EA01A11D27}" srcOrd="0" destOrd="0" presId="urn:microsoft.com/office/officeart/2005/8/layout/vList5"/>
    <dgm:cxn modelId="{459EABC2-4969-49F0-BEDE-B8356ADCE4CC}" type="presOf" srcId="{C3939B03-AC62-48E0-9427-153C2DFE15F2}" destId="{13659239-6081-4FEA-A5F2-26A34ECF8170}" srcOrd="0" destOrd="0" presId="urn:microsoft.com/office/officeart/2005/8/layout/vList5"/>
    <dgm:cxn modelId="{12632184-442A-498A-A10C-738D45CCBC0F}" type="presOf" srcId="{7D2DB0B1-F36C-476C-87ED-459C9DDC2551}" destId="{8A15FD47-C480-4F1D-9A5E-4057D2720B79}" srcOrd="0" destOrd="0" presId="urn:microsoft.com/office/officeart/2005/8/layout/vList5"/>
    <dgm:cxn modelId="{BE698FE9-B891-4716-B805-71B7834769FE}" srcId="{3ADC507A-13C7-467E-A7B8-D326E18CD2A4}" destId="{6E2791D4-F2FD-4292-9078-32C4F0116CDF}" srcOrd="3" destOrd="0" parTransId="{495246FA-B333-487E-83E3-D110D423A531}" sibTransId="{8135A8E5-D88D-4A7E-9397-D280C8F8E0D0}"/>
    <dgm:cxn modelId="{11BA5F3E-8CB7-403D-AE54-CADABEF7F5F1}" srcId="{3ADC507A-13C7-467E-A7B8-D326E18CD2A4}" destId="{6880A4BF-A5EB-4907-A149-F6EA24EE85B6}" srcOrd="1" destOrd="0" parTransId="{9B1A4B5D-5FAC-4A25-9956-974450645802}" sibTransId="{9698ECF7-5CB1-4499-A77A-55F4F86E7271}"/>
    <dgm:cxn modelId="{912B3F19-E3D4-4640-A413-564626A11103}" type="presParOf" srcId="{A1817A75-B199-4905-A00D-8DBB6CDBEC5F}" destId="{C324129E-9879-4E30-8D13-E1C510C291A7}" srcOrd="0" destOrd="0" presId="urn:microsoft.com/office/officeart/2005/8/layout/vList5"/>
    <dgm:cxn modelId="{CA434E4D-2D42-4871-9830-718B3D34B34F}" type="presParOf" srcId="{C324129E-9879-4E30-8D13-E1C510C291A7}" destId="{4B23B16B-3E9D-4EBB-9D8B-C0CB096E401A}" srcOrd="0" destOrd="0" presId="urn:microsoft.com/office/officeart/2005/8/layout/vList5"/>
    <dgm:cxn modelId="{4E5D9C22-B244-4066-899F-AF855221A7CE}" type="presParOf" srcId="{C324129E-9879-4E30-8D13-E1C510C291A7}" destId="{13659239-6081-4FEA-A5F2-26A34ECF8170}" srcOrd="1" destOrd="0" presId="urn:microsoft.com/office/officeart/2005/8/layout/vList5"/>
    <dgm:cxn modelId="{72FC372F-59DC-4785-B5AC-52D8B80A0089}" type="presParOf" srcId="{A1817A75-B199-4905-A00D-8DBB6CDBEC5F}" destId="{9E9B8144-29FD-4DE2-AA7C-1944F22377A7}" srcOrd="1" destOrd="0" presId="urn:microsoft.com/office/officeart/2005/8/layout/vList5"/>
    <dgm:cxn modelId="{173F4422-441E-47F6-9740-AE93909E61B1}" type="presParOf" srcId="{A1817A75-B199-4905-A00D-8DBB6CDBEC5F}" destId="{9ED31F36-C6FF-42B6-B7E3-9445F1507B17}" srcOrd="2" destOrd="0" presId="urn:microsoft.com/office/officeart/2005/8/layout/vList5"/>
    <dgm:cxn modelId="{C3C719BC-A73A-449A-B4DD-DAC766183BB4}" type="presParOf" srcId="{9ED31F36-C6FF-42B6-B7E3-9445F1507B17}" destId="{09D845BB-AA2E-4E9B-B26F-96EA01A11D27}" srcOrd="0" destOrd="0" presId="urn:microsoft.com/office/officeart/2005/8/layout/vList5"/>
    <dgm:cxn modelId="{7153003C-55EA-4010-87FE-9578025C5F3B}" type="presParOf" srcId="{9ED31F36-C6FF-42B6-B7E3-9445F1507B17}" destId="{1D303547-ECB8-4711-ABCF-B1CAF3F62208}" srcOrd="1" destOrd="0" presId="urn:microsoft.com/office/officeart/2005/8/layout/vList5"/>
    <dgm:cxn modelId="{F10350A0-0048-44AF-940E-F4563F118631}" type="presParOf" srcId="{A1817A75-B199-4905-A00D-8DBB6CDBEC5F}" destId="{5B971E11-1286-4A4D-AFAD-3B9DC550F758}" srcOrd="3" destOrd="0" presId="urn:microsoft.com/office/officeart/2005/8/layout/vList5"/>
    <dgm:cxn modelId="{FEF67839-0CE8-4C26-873A-BB3A56E61FBA}" type="presParOf" srcId="{A1817A75-B199-4905-A00D-8DBB6CDBEC5F}" destId="{B9EF25A1-16CA-496F-A4A0-EA2ACD7D2A42}" srcOrd="4" destOrd="0" presId="urn:microsoft.com/office/officeart/2005/8/layout/vList5"/>
    <dgm:cxn modelId="{B47587C2-5E4F-41E7-8CDF-62B81E773ED3}" type="presParOf" srcId="{B9EF25A1-16CA-496F-A4A0-EA2ACD7D2A42}" destId="{8A15FD47-C480-4F1D-9A5E-4057D2720B79}" srcOrd="0" destOrd="0" presId="urn:microsoft.com/office/officeart/2005/8/layout/vList5"/>
    <dgm:cxn modelId="{5FA4E73B-35B4-48BC-A872-422E02EC9741}" type="presParOf" srcId="{B9EF25A1-16CA-496F-A4A0-EA2ACD7D2A42}" destId="{698C8C9C-9DC1-43FB-AEAC-C7A6D4C638EE}" srcOrd="1" destOrd="0" presId="urn:microsoft.com/office/officeart/2005/8/layout/vList5"/>
    <dgm:cxn modelId="{9BD74AEC-E4B0-46D6-9A52-840E14701D06}" type="presParOf" srcId="{A1817A75-B199-4905-A00D-8DBB6CDBEC5F}" destId="{E5505F71-6F62-4915-8F0E-DBB54E8E09FF}" srcOrd="5" destOrd="0" presId="urn:microsoft.com/office/officeart/2005/8/layout/vList5"/>
    <dgm:cxn modelId="{577EA7B3-E66C-4033-BBE5-5F5D9BC4AFA9}" type="presParOf" srcId="{A1817A75-B199-4905-A00D-8DBB6CDBEC5F}" destId="{5ACC5F4E-0FCE-4C92-949E-8711C76CC2C8}" srcOrd="6" destOrd="0" presId="urn:microsoft.com/office/officeart/2005/8/layout/vList5"/>
    <dgm:cxn modelId="{E09D0E23-CABA-481B-AFE3-9D5812D79F42}" type="presParOf" srcId="{5ACC5F4E-0FCE-4C92-949E-8711C76CC2C8}" destId="{28692C57-6589-4F1A-9D19-F5579925BA84}" srcOrd="0" destOrd="0" presId="urn:microsoft.com/office/officeart/2005/8/layout/vList5"/>
    <dgm:cxn modelId="{02E13A04-0A93-44BB-80F6-D4F361EFCB57}" type="presParOf" srcId="{5ACC5F4E-0FCE-4C92-949E-8711C76CC2C8}" destId="{20C0D59C-B39B-4DBA-A869-2934F6D8F217}" srcOrd="1" destOrd="0" presId="urn:microsoft.com/office/officeart/2005/8/layout/vList5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EBD677-FB2D-44B2-99AE-57FF2DF1D0A7}" type="doc">
      <dgm:prSet loTypeId="urn:microsoft.com/office/officeart/2005/8/layout/vList6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1568684-BAE1-41D4-B40A-8610DE66271D}">
      <dgm:prSet phldrT="[Текст]"/>
      <dgm:spPr/>
      <dgm:t>
        <a:bodyPr/>
        <a:lstStyle/>
        <a:p>
          <a:r>
            <a:rPr lang="en-US" i="1" dirty="0" err="1" smtClean="0"/>
            <a:t>toString</a:t>
          </a:r>
          <a:r>
            <a:rPr lang="en-US" i="1" dirty="0" smtClean="0"/>
            <a:t>()</a:t>
          </a:r>
          <a:endParaRPr lang="ru-RU" dirty="0"/>
        </a:p>
      </dgm:t>
    </dgm:pt>
    <dgm:pt modelId="{1FE08CFA-17BB-4A6A-B344-075E7C1FBF6F}" type="parTrans" cxnId="{E6CF7F7C-2704-4121-A7D4-A126F89F13F3}">
      <dgm:prSet/>
      <dgm:spPr/>
      <dgm:t>
        <a:bodyPr/>
        <a:lstStyle/>
        <a:p>
          <a:endParaRPr lang="ru-RU"/>
        </a:p>
      </dgm:t>
    </dgm:pt>
    <dgm:pt modelId="{EBA2CF49-C9A4-424C-8AB0-F76D429FDCDB}" type="sibTrans" cxnId="{E6CF7F7C-2704-4121-A7D4-A126F89F13F3}">
      <dgm:prSet/>
      <dgm:spPr/>
      <dgm:t>
        <a:bodyPr/>
        <a:lstStyle/>
        <a:p>
          <a:endParaRPr lang="ru-RU"/>
        </a:p>
      </dgm:t>
    </dgm:pt>
    <dgm:pt modelId="{7584796D-7A06-4805-BDEA-20014C0096AA}">
      <dgm:prSet phldrT="[Текст]"/>
      <dgm:spPr/>
      <dgm:t>
        <a:bodyPr/>
        <a:lstStyle/>
        <a:p>
          <a:r>
            <a:rPr lang="ru-RU" b="0" i="0" dirty="0" smtClean="0"/>
            <a:t>для передачи данных объекта времени в виде строки</a:t>
          </a:r>
          <a:endParaRPr lang="ru-RU" dirty="0"/>
        </a:p>
      </dgm:t>
    </dgm:pt>
    <dgm:pt modelId="{93E1FD90-CEF9-473E-AAA0-AF89FA231022}" type="parTrans" cxnId="{D46C8E45-2C54-42EF-A06A-7E1A6DE32934}">
      <dgm:prSet/>
      <dgm:spPr/>
      <dgm:t>
        <a:bodyPr/>
        <a:lstStyle/>
        <a:p>
          <a:endParaRPr lang="ru-RU"/>
        </a:p>
      </dgm:t>
    </dgm:pt>
    <dgm:pt modelId="{DB13411B-D0FD-463D-BA62-FF302659B654}" type="sibTrans" cxnId="{D46C8E45-2C54-42EF-A06A-7E1A6DE32934}">
      <dgm:prSet/>
      <dgm:spPr/>
      <dgm:t>
        <a:bodyPr/>
        <a:lstStyle/>
        <a:p>
          <a:endParaRPr lang="ru-RU"/>
        </a:p>
      </dgm:t>
    </dgm:pt>
    <dgm:pt modelId="{ACD7777B-E6DB-4723-9E1F-B37068343E91}">
      <dgm:prSet phldrT="[Текст]"/>
      <dgm:spPr/>
      <dgm:t>
        <a:bodyPr/>
        <a:lstStyle/>
        <a:p>
          <a:r>
            <a:rPr lang="ru-RU" b="0" i="0" dirty="0" smtClean="0"/>
            <a:t>в качестве параметра, можно передать одно из форматов времени или задать свой собственный</a:t>
          </a:r>
          <a:endParaRPr lang="ru-RU" dirty="0"/>
        </a:p>
      </dgm:t>
    </dgm:pt>
    <dgm:pt modelId="{230FDA0E-EECF-43B6-90B3-F12C014B14A5}" type="parTrans" cxnId="{3D7B587A-6A4C-4825-99EE-5C5E65DAE259}">
      <dgm:prSet/>
      <dgm:spPr/>
      <dgm:t>
        <a:bodyPr/>
        <a:lstStyle/>
        <a:p>
          <a:endParaRPr lang="ru-RU"/>
        </a:p>
      </dgm:t>
    </dgm:pt>
    <dgm:pt modelId="{E15B0EF0-5C8C-4FA0-90BB-D39D6201305F}" type="sibTrans" cxnId="{3D7B587A-6A4C-4825-99EE-5C5E65DAE259}">
      <dgm:prSet/>
      <dgm:spPr/>
      <dgm:t>
        <a:bodyPr/>
        <a:lstStyle/>
        <a:p>
          <a:endParaRPr lang="ru-RU"/>
        </a:p>
      </dgm:t>
    </dgm:pt>
    <dgm:pt modelId="{ED3EF912-DEBC-4B1B-A41F-10B96E0E5A01}">
      <dgm:prSet phldrT="[Текст]"/>
      <dgm:spPr/>
      <dgm:t>
        <a:bodyPr/>
        <a:lstStyle/>
        <a:p>
          <a:r>
            <a:rPr lang="en-US" i="1" dirty="0" err="1" smtClean="0"/>
            <a:t>fromString</a:t>
          </a:r>
          <a:r>
            <a:rPr lang="en-US" i="1" dirty="0" smtClean="0"/>
            <a:t>()</a:t>
          </a:r>
          <a:r>
            <a:rPr lang="en-US" dirty="0" smtClean="0"/>
            <a:t> </a:t>
          </a:r>
          <a:endParaRPr lang="ru-RU" dirty="0"/>
        </a:p>
      </dgm:t>
    </dgm:pt>
    <dgm:pt modelId="{8DCBF485-6270-4350-A92B-4BAE0F246F87}" type="parTrans" cxnId="{AC384A41-3414-4B85-8AA9-256ECAD2B2FD}">
      <dgm:prSet/>
      <dgm:spPr/>
      <dgm:t>
        <a:bodyPr/>
        <a:lstStyle/>
        <a:p>
          <a:endParaRPr lang="ru-RU"/>
        </a:p>
      </dgm:t>
    </dgm:pt>
    <dgm:pt modelId="{A0DDA4AB-E94A-4612-BFA1-64458D0F9CA3}" type="sibTrans" cxnId="{AC384A41-3414-4B85-8AA9-256ECAD2B2FD}">
      <dgm:prSet/>
      <dgm:spPr/>
      <dgm:t>
        <a:bodyPr/>
        <a:lstStyle/>
        <a:p>
          <a:endParaRPr lang="ru-RU"/>
        </a:p>
      </dgm:t>
    </dgm:pt>
    <dgm:pt modelId="{A8262CD0-BD2D-44DD-94D7-BEE5B5513633}">
      <dgm:prSet phldrT="[Текст]"/>
      <dgm:spPr/>
      <dgm:t>
        <a:bodyPr/>
        <a:lstStyle/>
        <a:p>
          <a:r>
            <a:rPr lang="ru-RU" b="0" i="0" dirty="0" smtClean="0"/>
            <a:t>преобразование из строкового типа в тип </a:t>
          </a:r>
          <a:r>
            <a:rPr lang="ru-RU" b="1" i="0" dirty="0" err="1" smtClean="0"/>
            <a:t>QTime</a:t>
          </a:r>
          <a:endParaRPr lang="ru-RU" dirty="0"/>
        </a:p>
      </dgm:t>
    </dgm:pt>
    <dgm:pt modelId="{CA8D7091-11B9-4FAE-A6C9-40691E102EF7}" type="parTrans" cxnId="{74891495-2B12-485C-92B7-B4F11A084568}">
      <dgm:prSet/>
      <dgm:spPr/>
      <dgm:t>
        <a:bodyPr/>
        <a:lstStyle/>
        <a:p>
          <a:endParaRPr lang="ru-RU"/>
        </a:p>
      </dgm:t>
    </dgm:pt>
    <dgm:pt modelId="{7986C541-C46A-42C0-9696-D76CE235BD26}" type="sibTrans" cxnId="{74891495-2B12-485C-92B7-B4F11A084568}">
      <dgm:prSet/>
      <dgm:spPr/>
      <dgm:t>
        <a:bodyPr/>
        <a:lstStyle/>
        <a:p>
          <a:endParaRPr lang="ru-RU"/>
        </a:p>
      </dgm:t>
    </dgm:pt>
    <dgm:pt modelId="{E98DE3D8-6D90-46DA-9015-07D946A70DCE}">
      <dgm:prSet phldrT="[Текст]"/>
      <dgm:spPr/>
      <dgm:t>
        <a:bodyPr/>
        <a:lstStyle/>
        <a:p>
          <a:r>
            <a:rPr lang="ru-RU" b="0" i="0" dirty="0" smtClean="0"/>
            <a:t>в первом параметре метода нужно передать одно из значений форматов.</a:t>
          </a:r>
          <a:endParaRPr lang="ru-RU" dirty="0"/>
        </a:p>
      </dgm:t>
    </dgm:pt>
    <dgm:pt modelId="{56401DD1-047F-4E7A-BF00-A68F64585845}" type="parTrans" cxnId="{05F22C90-23FF-469D-B434-5736150E33AF}">
      <dgm:prSet/>
      <dgm:spPr/>
      <dgm:t>
        <a:bodyPr/>
        <a:lstStyle/>
        <a:p>
          <a:endParaRPr lang="ru-RU"/>
        </a:p>
      </dgm:t>
    </dgm:pt>
    <dgm:pt modelId="{E31D1262-DCEC-4DA9-9C08-012B3FEAC619}" type="sibTrans" cxnId="{05F22C90-23FF-469D-B434-5736150E33AF}">
      <dgm:prSet/>
      <dgm:spPr/>
      <dgm:t>
        <a:bodyPr/>
        <a:lstStyle/>
        <a:p>
          <a:endParaRPr lang="ru-RU"/>
        </a:p>
      </dgm:t>
    </dgm:pt>
    <dgm:pt modelId="{901B1CA6-FBFA-4E10-B8E8-D56221F41B49}" type="pres">
      <dgm:prSet presAssocID="{49EBD677-FB2D-44B2-99AE-57FF2DF1D0A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7AF920F-5253-45C2-8DFB-2191425C8414}" type="pres">
      <dgm:prSet presAssocID="{F1568684-BAE1-41D4-B40A-8610DE66271D}" presName="linNode" presStyleCnt="0"/>
      <dgm:spPr/>
    </dgm:pt>
    <dgm:pt modelId="{0A908D66-0A0D-437E-BD1F-015C9F1E2E98}" type="pres">
      <dgm:prSet presAssocID="{F1568684-BAE1-41D4-B40A-8610DE66271D}" presName="parentShp" presStyleLbl="node1" presStyleIdx="0" presStyleCnt="2" custLinFactNeighborX="-23438" custLinFactNeighborY="-595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F958A4-41AD-4508-B49D-C4867CD50531}" type="pres">
      <dgm:prSet presAssocID="{F1568684-BAE1-41D4-B40A-8610DE66271D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F0259C-FF22-4A2B-BAEB-1235AC895446}" type="pres">
      <dgm:prSet presAssocID="{EBA2CF49-C9A4-424C-8AB0-F76D429FDCDB}" presName="spacing" presStyleCnt="0"/>
      <dgm:spPr/>
    </dgm:pt>
    <dgm:pt modelId="{C1098F5B-DB4F-4B15-AC33-DD2891D9311C}" type="pres">
      <dgm:prSet presAssocID="{ED3EF912-DEBC-4B1B-A41F-10B96E0E5A01}" presName="linNode" presStyleCnt="0"/>
      <dgm:spPr/>
    </dgm:pt>
    <dgm:pt modelId="{8920883B-AAD1-4860-BCE1-F566175F25B0}" type="pres">
      <dgm:prSet presAssocID="{ED3EF912-DEBC-4B1B-A41F-10B96E0E5A0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2FA623-B560-42CB-A6D3-C869D6E38833}" type="pres">
      <dgm:prSet presAssocID="{ED3EF912-DEBC-4B1B-A41F-10B96E0E5A0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059E3ED-A1F5-4758-84DA-C0BB2832D3F0}" type="presOf" srcId="{E98DE3D8-6D90-46DA-9015-07D946A70DCE}" destId="{7C2FA623-B560-42CB-A6D3-C869D6E38833}" srcOrd="0" destOrd="1" presId="urn:microsoft.com/office/officeart/2005/8/layout/vList6"/>
    <dgm:cxn modelId="{7C56E97F-4754-4318-B686-5B2A21BED720}" type="presOf" srcId="{A8262CD0-BD2D-44DD-94D7-BEE5B5513633}" destId="{7C2FA623-B560-42CB-A6D3-C869D6E38833}" srcOrd="0" destOrd="0" presId="urn:microsoft.com/office/officeart/2005/8/layout/vList6"/>
    <dgm:cxn modelId="{AC384A41-3414-4B85-8AA9-256ECAD2B2FD}" srcId="{49EBD677-FB2D-44B2-99AE-57FF2DF1D0A7}" destId="{ED3EF912-DEBC-4B1B-A41F-10B96E0E5A01}" srcOrd="1" destOrd="0" parTransId="{8DCBF485-6270-4350-A92B-4BAE0F246F87}" sibTransId="{A0DDA4AB-E94A-4612-BFA1-64458D0F9CA3}"/>
    <dgm:cxn modelId="{30E03240-0DDC-4FC2-B122-5630D373FB19}" type="presOf" srcId="{F1568684-BAE1-41D4-B40A-8610DE66271D}" destId="{0A908D66-0A0D-437E-BD1F-015C9F1E2E98}" srcOrd="0" destOrd="0" presId="urn:microsoft.com/office/officeart/2005/8/layout/vList6"/>
    <dgm:cxn modelId="{4EF60FC5-E73A-4942-A67E-BCAC80D3EAC6}" type="presOf" srcId="{ED3EF912-DEBC-4B1B-A41F-10B96E0E5A01}" destId="{8920883B-AAD1-4860-BCE1-F566175F25B0}" srcOrd="0" destOrd="0" presId="urn:microsoft.com/office/officeart/2005/8/layout/vList6"/>
    <dgm:cxn modelId="{37A57B35-68EB-42C9-9F72-A4E306839553}" type="presOf" srcId="{49EBD677-FB2D-44B2-99AE-57FF2DF1D0A7}" destId="{901B1CA6-FBFA-4E10-B8E8-D56221F41B49}" srcOrd="0" destOrd="0" presId="urn:microsoft.com/office/officeart/2005/8/layout/vList6"/>
    <dgm:cxn modelId="{3D7B587A-6A4C-4825-99EE-5C5E65DAE259}" srcId="{F1568684-BAE1-41D4-B40A-8610DE66271D}" destId="{ACD7777B-E6DB-4723-9E1F-B37068343E91}" srcOrd="1" destOrd="0" parTransId="{230FDA0E-EECF-43B6-90B3-F12C014B14A5}" sibTransId="{E15B0EF0-5C8C-4FA0-90BB-D39D6201305F}"/>
    <dgm:cxn modelId="{27BFCD62-2B66-4567-826F-EA0A364C2C1A}" type="presOf" srcId="{ACD7777B-E6DB-4723-9E1F-B37068343E91}" destId="{61F958A4-41AD-4508-B49D-C4867CD50531}" srcOrd="0" destOrd="1" presId="urn:microsoft.com/office/officeart/2005/8/layout/vList6"/>
    <dgm:cxn modelId="{05F22C90-23FF-469D-B434-5736150E33AF}" srcId="{ED3EF912-DEBC-4B1B-A41F-10B96E0E5A01}" destId="{E98DE3D8-6D90-46DA-9015-07D946A70DCE}" srcOrd="1" destOrd="0" parTransId="{56401DD1-047F-4E7A-BF00-A68F64585845}" sibTransId="{E31D1262-DCEC-4DA9-9C08-012B3FEAC619}"/>
    <dgm:cxn modelId="{BBA27BC6-93DF-4727-A3F3-CEAFA3CB6C33}" type="presOf" srcId="{7584796D-7A06-4805-BDEA-20014C0096AA}" destId="{61F958A4-41AD-4508-B49D-C4867CD50531}" srcOrd="0" destOrd="0" presId="urn:microsoft.com/office/officeart/2005/8/layout/vList6"/>
    <dgm:cxn modelId="{D46C8E45-2C54-42EF-A06A-7E1A6DE32934}" srcId="{F1568684-BAE1-41D4-B40A-8610DE66271D}" destId="{7584796D-7A06-4805-BDEA-20014C0096AA}" srcOrd="0" destOrd="0" parTransId="{93E1FD90-CEF9-473E-AAA0-AF89FA231022}" sibTransId="{DB13411B-D0FD-463D-BA62-FF302659B654}"/>
    <dgm:cxn modelId="{74891495-2B12-485C-92B7-B4F11A084568}" srcId="{ED3EF912-DEBC-4B1B-A41F-10B96E0E5A01}" destId="{A8262CD0-BD2D-44DD-94D7-BEE5B5513633}" srcOrd="0" destOrd="0" parTransId="{CA8D7091-11B9-4FAE-A6C9-40691E102EF7}" sibTransId="{7986C541-C46A-42C0-9696-D76CE235BD26}"/>
    <dgm:cxn modelId="{E6CF7F7C-2704-4121-A7D4-A126F89F13F3}" srcId="{49EBD677-FB2D-44B2-99AE-57FF2DF1D0A7}" destId="{F1568684-BAE1-41D4-B40A-8610DE66271D}" srcOrd="0" destOrd="0" parTransId="{1FE08CFA-17BB-4A6A-B344-075E7C1FBF6F}" sibTransId="{EBA2CF49-C9A4-424C-8AB0-F76D429FDCDB}"/>
    <dgm:cxn modelId="{9D4A5973-FADA-4339-931E-B206CCD6EFAF}" type="presParOf" srcId="{901B1CA6-FBFA-4E10-B8E8-D56221F41B49}" destId="{17AF920F-5253-45C2-8DFB-2191425C8414}" srcOrd="0" destOrd="0" presId="urn:microsoft.com/office/officeart/2005/8/layout/vList6"/>
    <dgm:cxn modelId="{40A77716-A949-46B4-81BE-619AB64C232A}" type="presParOf" srcId="{17AF920F-5253-45C2-8DFB-2191425C8414}" destId="{0A908D66-0A0D-437E-BD1F-015C9F1E2E98}" srcOrd="0" destOrd="0" presId="urn:microsoft.com/office/officeart/2005/8/layout/vList6"/>
    <dgm:cxn modelId="{514A8048-B138-4790-BC6C-1FA18BBCCD7D}" type="presParOf" srcId="{17AF920F-5253-45C2-8DFB-2191425C8414}" destId="{61F958A4-41AD-4508-B49D-C4867CD50531}" srcOrd="1" destOrd="0" presId="urn:microsoft.com/office/officeart/2005/8/layout/vList6"/>
    <dgm:cxn modelId="{B80B38C7-8041-4682-8DAA-209210D63161}" type="presParOf" srcId="{901B1CA6-FBFA-4E10-B8E8-D56221F41B49}" destId="{23F0259C-FF22-4A2B-BAEB-1235AC895446}" srcOrd="1" destOrd="0" presId="urn:microsoft.com/office/officeart/2005/8/layout/vList6"/>
    <dgm:cxn modelId="{35EE8A3A-02E6-4972-BFAC-9883B90688A9}" type="presParOf" srcId="{901B1CA6-FBFA-4E10-B8E8-D56221F41B49}" destId="{C1098F5B-DB4F-4B15-AC33-DD2891D9311C}" srcOrd="2" destOrd="0" presId="urn:microsoft.com/office/officeart/2005/8/layout/vList6"/>
    <dgm:cxn modelId="{60028CDE-2B7C-478C-B1E0-30A271A015FF}" type="presParOf" srcId="{C1098F5B-DB4F-4B15-AC33-DD2891D9311C}" destId="{8920883B-AAD1-4860-BCE1-F566175F25B0}" srcOrd="0" destOrd="0" presId="urn:microsoft.com/office/officeart/2005/8/layout/vList6"/>
    <dgm:cxn modelId="{C4EEFFB7-FDFF-4352-898C-7A14E51C147B}" type="presParOf" srcId="{C1098F5B-DB4F-4B15-AC33-DD2891D9311C}" destId="{7C2FA623-B560-42CB-A6D3-C869D6E38833}" srcOrd="1" destOrd="0" presId="urn:microsoft.com/office/officeart/2005/8/layout/vList6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DC507A-13C7-467E-A7B8-D326E18CD2A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6061DD-78C8-41DB-B0CE-6F2CBA59B56D}">
      <dgm:prSet phldrT="[Текст]"/>
      <dgm:spPr/>
      <dgm:t>
        <a:bodyPr/>
        <a:lstStyle/>
        <a:p>
          <a:r>
            <a:rPr lang="en-US" b="0" i="1" dirty="0" err="1" smtClean="0"/>
            <a:t>addSecs</a:t>
          </a:r>
          <a:r>
            <a:rPr lang="en-US" b="0" i="1" dirty="0" smtClean="0"/>
            <a:t>()</a:t>
          </a:r>
          <a:r>
            <a:rPr lang="en-US" b="0" i="0" dirty="0" smtClean="0"/>
            <a:t> </a:t>
          </a:r>
          <a:endParaRPr lang="ru-RU" dirty="0"/>
        </a:p>
      </dgm:t>
    </dgm:pt>
    <dgm:pt modelId="{8BC93C5A-6D12-4014-8586-2ED07B971C51}" type="parTrans" cxnId="{47C4C0CC-5591-409F-81C5-8E71C6B71EC0}">
      <dgm:prSet/>
      <dgm:spPr/>
      <dgm:t>
        <a:bodyPr/>
        <a:lstStyle/>
        <a:p>
          <a:endParaRPr lang="ru-RU"/>
        </a:p>
      </dgm:t>
    </dgm:pt>
    <dgm:pt modelId="{5E25295E-1489-4255-9906-AF2B8F596267}" type="sibTrans" cxnId="{47C4C0CC-5591-409F-81C5-8E71C6B71EC0}">
      <dgm:prSet/>
      <dgm:spPr/>
      <dgm:t>
        <a:bodyPr/>
        <a:lstStyle/>
        <a:p>
          <a:endParaRPr lang="ru-RU"/>
        </a:p>
      </dgm:t>
    </dgm:pt>
    <dgm:pt modelId="{C3939B03-AC62-48E0-9427-153C2DFE15F2}">
      <dgm:prSet phldrT="[Текст]"/>
      <dgm:spPr/>
      <dgm:t>
        <a:bodyPr/>
        <a:lstStyle/>
        <a:p>
          <a:r>
            <a:rPr lang="ru-RU" b="0" i="0" dirty="0" smtClean="0"/>
            <a:t>Возвращает измененный объект времени, добавив или отняв от существующего объекта переданные значения секунд. </a:t>
          </a:r>
          <a:endParaRPr lang="ru-RU" dirty="0"/>
        </a:p>
      </dgm:t>
    </dgm:pt>
    <dgm:pt modelId="{EC76A04D-3617-4401-853C-534F71A010D2}" type="parTrans" cxnId="{8F8F8A2F-45E2-4B88-A1B4-4EA5B27B4BC3}">
      <dgm:prSet/>
      <dgm:spPr/>
      <dgm:t>
        <a:bodyPr/>
        <a:lstStyle/>
        <a:p>
          <a:endParaRPr lang="ru-RU"/>
        </a:p>
      </dgm:t>
    </dgm:pt>
    <dgm:pt modelId="{4AD8AD99-9BCD-4695-B510-00A4625ED689}" type="sibTrans" cxnId="{8F8F8A2F-45E2-4B88-A1B4-4EA5B27B4BC3}">
      <dgm:prSet/>
      <dgm:spPr/>
      <dgm:t>
        <a:bodyPr/>
        <a:lstStyle/>
        <a:p>
          <a:endParaRPr lang="ru-RU"/>
        </a:p>
      </dgm:t>
    </dgm:pt>
    <dgm:pt modelId="{6880A4BF-A5EB-4907-A149-F6EA24EE85B6}">
      <dgm:prSet phldrT="[Текст]"/>
      <dgm:spPr/>
      <dgm:t>
        <a:bodyPr/>
        <a:lstStyle/>
        <a:p>
          <a:r>
            <a:rPr lang="en-US" b="0" i="1" dirty="0" err="1" smtClean="0"/>
            <a:t>addMSecs</a:t>
          </a:r>
          <a:r>
            <a:rPr lang="en-US" b="0" i="1" dirty="0" smtClean="0"/>
            <a:t>()</a:t>
          </a:r>
          <a:endParaRPr lang="ru-RU" dirty="0"/>
        </a:p>
      </dgm:t>
    </dgm:pt>
    <dgm:pt modelId="{9B1A4B5D-5FAC-4A25-9956-974450645802}" type="parTrans" cxnId="{11BA5F3E-8CB7-403D-AE54-CADABEF7F5F1}">
      <dgm:prSet/>
      <dgm:spPr/>
      <dgm:t>
        <a:bodyPr/>
        <a:lstStyle/>
        <a:p>
          <a:endParaRPr lang="ru-RU"/>
        </a:p>
      </dgm:t>
    </dgm:pt>
    <dgm:pt modelId="{9698ECF7-5CB1-4499-A77A-55F4F86E7271}" type="sibTrans" cxnId="{11BA5F3E-8CB7-403D-AE54-CADABEF7F5F1}">
      <dgm:prSet/>
      <dgm:spPr/>
      <dgm:t>
        <a:bodyPr/>
        <a:lstStyle/>
        <a:p>
          <a:endParaRPr lang="ru-RU"/>
        </a:p>
      </dgm:t>
    </dgm:pt>
    <dgm:pt modelId="{416CCBC9-1CC0-4607-B674-C18B20455B3F}">
      <dgm:prSet phldrT="[Текст]"/>
      <dgm:spPr/>
      <dgm:t>
        <a:bodyPr/>
        <a:lstStyle/>
        <a:p>
          <a:r>
            <a:rPr lang="ru-RU" b="0" i="0" dirty="0" smtClean="0"/>
            <a:t>Возвращает измененный объект времени, добавив или отняв от существующего объекта переданные значения миллисекунд. </a:t>
          </a:r>
          <a:endParaRPr lang="ru-RU" dirty="0"/>
        </a:p>
      </dgm:t>
    </dgm:pt>
    <dgm:pt modelId="{1F09580D-02E3-4D87-8E17-93109C59A3D4}" type="parTrans" cxnId="{F3DB0D37-480B-44E9-97CD-29D369A7E432}">
      <dgm:prSet/>
      <dgm:spPr/>
      <dgm:t>
        <a:bodyPr/>
        <a:lstStyle/>
        <a:p>
          <a:endParaRPr lang="ru-RU"/>
        </a:p>
      </dgm:t>
    </dgm:pt>
    <dgm:pt modelId="{BCEDDB39-5796-4B20-B1EC-659A61E4B2BB}" type="sibTrans" cxnId="{F3DB0D37-480B-44E9-97CD-29D369A7E432}">
      <dgm:prSet/>
      <dgm:spPr/>
      <dgm:t>
        <a:bodyPr/>
        <a:lstStyle/>
        <a:p>
          <a:endParaRPr lang="ru-RU"/>
        </a:p>
      </dgm:t>
    </dgm:pt>
    <dgm:pt modelId="{7D2DB0B1-F36C-476C-87ED-459C9DDC2551}">
      <dgm:prSet phldrT="[Текст]"/>
      <dgm:spPr/>
      <dgm:t>
        <a:bodyPr/>
        <a:lstStyle/>
        <a:p>
          <a:r>
            <a:rPr lang="en-US" b="0" i="1" dirty="0" err="1" smtClean="0"/>
            <a:t>currentTime</a:t>
          </a:r>
          <a:r>
            <a:rPr lang="en-US" b="0" i="0" dirty="0" smtClean="0"/>
            <a:t> ()</a:t>
          </a:r>
          <a:endParaRPr lang="ru-RU" dirty="0"/>
        </a:p>
      </dgm:t>
    </dgm:pt>
    <dgm:pt modelId="{DD89F938-5AD3-4617-A9B0-BF16F70BF095}" type="parTrans" cxnId="{6D11A52D-50AB-41EA-B99B-16FDD7684169}">
      <dgm:prSet/>
      <dgm:spPr/>
      <dgm:t>
        <a:bodyPr/>
        <a:lstStyle/>
        <a:p>
          <a:endParaRPr lang="ru-RU"/>
        </a:p>
      </dgm:t>
    </dgm:pt>
    <dgm:pt modelId="{23D548DF-B45B-46C4-A576-4F9699044258}" type="sibTrans" cxnId="{6D11A52D-50AB-41EA-B99B-16FDD7684169}">
      <dgm:prSet/>
      <dgm:spPr/>
      <dgm:t>
        <a:bodyPr/>
        <a:lstStyle/>
        <a:p>
          <a:endParaRPr lang="ru-RU"/>
        </a:p>
      </dgm:t>
    </dgm:pt>
    <dgm:pt modelId="{3FAF54AB-4B0B-499C-BC93-D6557ED7A99D}">
      <dgm:prSet phldrT="[Текст]"/>
      <dgm:spPr/>
      <dgm:t>
        <a:bodyPr/>
        <a:lstStyle/>
        <a:p>
          <a:r>
            <a:rPr lang="ru-RU" b="0" i="0" dirty="0" smtClean="0"/>
            <a:t>Возвращает текущее время </a:t>
          </a:r>
          <a:endParaRPr lang="ru-RU" dirty="0"/>
        </a:p>
      </dgm:t>
    </dgm:pt>
    <dgm:pt modelId="{7E659FEA-E448-46AC-8E23-B425BAB72A7D}" type="parTrans" cxnId="{015FB40E-3DE6-41CE-9577-9DDEC0D278D7}">
      <dgm:prSet/>
      <dgm:spPr/>
      <dgm:t>
        <a:bodyPr/>
        <a:lstStyle/>
        <a:p>
          <a:endParaRPr lang="ru-RU"/>
        </a:p>
      </dgm:t>
    </dgm:pt>
    <dgm:pt modelId="{6A53842D-41E6-4029-8407-9AB54108BBA1}" type="sibTrans" cxnId="{015FB40E-3DE6-41CE-9577-9DDEC0D278D7}">
      <dgm:prSet/>
      <dgm:spPr/>
      <dgm:t>
        <a:bodyPr/>
        <a:lstStyle/>
        <a:p>
          <a:endParaRPr lang="ru-RU"/>
        </a:p>
      </dgm:t>
    </dgm:pt>
    <dgm:pt modelId="{6E2791D4-F2FD-4292-9078-32C4F0116CDF}">
      <dgm:prSet/>
      <dgm:spPr/>
      <dgm:t>
        <a:bodyPr/>
        <a:lstStyle/>
        <a:p>
          <a:r>
            <a:rPr lang="en-US" b="0" i="1" dirty="0" smtClean="0"/>
            <a:t>start()</a:t>
          </a:r>
          <a:endParaRPr lang="en-US" dirty="0"/>
        </a:p>
      </dgm:t>
    </dgm:pt>
    <dgm:pt modelId="{495246FA-B333-487E-83E3-D110D423A531}" type="parTrans" cxnId="{BE698FE9-B891-4716-B805-71B7834769FE}">
      <dgm:prSet/>
      <dgm:spPr/>
      <dgm:t>
        <a:bodyPr/>
        <a:lstStyle/>
        <a:p>
          <a:endParaRPr lang="ru-RU"/>
        </a:p>
      </dgm:t>
    </dgm:pt>
    <dgm:pt modelId="{8135A8E5-D88D-4A7E-9397-D280C8F8E0D0}" type="sibTrans" cxnId="{BE698FE9-B891-4716-B805-71B7834769FE}">
      <dgm:prSet/>
      <dgm:spPr/>
      <dgm:t>
        <a:bodyPr/>
        <a:lstStyle/>
        <a:p>
          <a:endParaRPr lang="ru-RU"/>
        </a:p>
      </dgm:t>
    </dgm:pt>
    <dgm:pt modelId="{520A2BC0-9428-40E5-8B0C-F6EE24C039BC}">
      <dgm:prSet/>
      <dgm:spPr/>
      <dgm:t>
        <a:bodyPr/>
        <a:lstStyle/>
        <a:p>
          <a:r>
            <a:rPr lang="ru-RU" b="0" i="0" dirty="0" smtClean="0"/>
            <a:t>Начинает отсчет времени</a:t>
          </a:r>
          <a:endParaRPr lang="ru-RU" dirty="0"/>
        </a:p>
      </dgm:t>
    </dgm:pt>
    <dgm:pt modelId="{700BD2CA-3279-4A03-927B-697EBC2F875C}" type="parTrans" cxnId="{61B2EE7D-C6A3-4DA5-B059-9F7D9076BCAA}">
      <dgm:prSet/>
      <dgm:spPr/>
      <dgm:t>
        <a:bodyPr/>
        <a:lstStyle/>
        <a:p>
          <a:endParaRPr lang="ru-RU"/>
        </a:p>
      </dgm:t>
    </dgm:pt>
    <dgm:pt modelId="{ABF27007-A60B-4125-AD4C-02DBDFFC8F20}" type="sibTrans" cxnId="{61B2EE7D-C6A3-4DA5-B059-9F7D9076BCAA}">
      <dgm:prSet/>
      <dgm:spPr/>
      <dgm:t>
        <a:bodyPr/>
        <a:lstStyle/>
        <a:p>
          <a:endParaRPr lang="ru-RU"/>
        </a:p>
      </dgm:t>
    </dgm:pt>
    <dgm:pt modelId="{91FDF0C6-956C-4F45-9CC6-30A4FE3F52B7}">
      <dgm:prSet/>
      <dgm:spPr/>
      <dgm:t>
        <a:bodyPr/>
        <a:lstStyle/>
        <a:p>
          <a:r>
            <a:rPr lang="en-US" b="0" i="0" dirty="0" smtClean="0"/>
            <a:t>elapsed()</a:t>
          </a:r>
          <a:endParaRPr lang="ru-RU" dirty="0"/>
        </a:p>
      </dgm:t>
    </dgm:pt>
    <dgm:pt modelId="{8207C72E-06EE-4F8B-AE29-18359BF676DD}" type="parTrans" cxnId="{7A661011-E8E3-431B-82FD-FC1826F89A51}">
      <dgm:prSet/>
      <dgm:spPr/>
      <dgm:t>
        <a:bodyPr/>
        <a:lstStyle/>
        <a:p>
          <a:endParaRPr lang="ru-RU"/>
        </a:p>
      </dgm:t>
    </dgm:pt>
    <dgm:pt modelId="{04C0FE44-4844-4D03-AC27-07520949C937}" type="sibTrans" cxnId="{7A661011-E8E3-431B-82FD-FC1826F89A51}">
      <dgm:prSet/>
      <dgm:spPr/>
      <dgm:t>
        <a:bodyPr/>
        <a:lstStyle/>
        <a:p>
          <a:endParaRPr lang="ru-RU"/>
        </a:p>
      </dgm:t>
    </dgm:pt>
    <dgm:pt modelId="{B085A3B4-D9E8-4BED-917E-43B1673DA064}">
      <dgm:prSet/>
      <dgm:spPr/>
      <dgm:t>
        <a:bodyPr/>
        <a:lstStyle/>
        <a:p>
          <a:r>
            <a:rPr lang="ru-RU" b="0" i="0" dirty="0" smtClean="0"/>
            <a:t>сколько времени прошло с момента начала отсчета</a:t>
          </a:r>
          <a:endParaRPr lang="ru-RU" dirty="0"/>
        </a:p>
      </dgm:t>
    </dgm:pt>
    <dgm:pt modelId="{8FC690E8-7707-4E3A-A743-5FB7E443CAD7}" type="parTrans" cxnId="{9C87B57C-85DF-4524-A1B9-50194A7CC1F8}">
      <dgm:prSet/>
      <dgm:spPr/>
      <dgm:t>
        <a:bodyPr/>
        <a:lstStyle/>
        <a:p>
          <a:endParaRPr lang="ru-RU"/>
        </a:p>
      </dgm:t>
    </dgm:pt>
    <dgm:pt modelId="{81BDDE1F-FB06-4077-B166-B789A3745EA6}" type="sibTrans" cxnId="{9C87B57C-85DF-4524-A1B9-50194A7CC1F8}">
      <dgm:prSet/>
      <dgm:spPr/>
      <dgm:t>
        <a:bodyPr/>
        <a:lstStyle/>
        <a:p>
          <a:endParaRPr lang="ru-RU"/>
        </a:p>
      </dgm:t>
    </dgm:pt>
    <dgm:pt modelId="{A1817A75-B199-4905-A00D-8DBB6CDBEC5F}" type="pres">
      <dgm:prSet presAssocID="{3ADC507A-13C7-467E-A7B8-D326E18CD2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24129E-9879-4E30-8D13-E1C510C291A7}" type="pres">
      <dgm:prSet presAssocID="{9E6061DD-78C8-41DB-B0CE-6F2CBA59B56D}" presName="linNode" presStyleCnt="0"/>
      <dgm:spPr/>
    </dgm:pt>
    <dgm:pt modelId="{4B23B16B-3E9D-4EBB-9D8B-C0CB096E401A}" type="pres">
      <dgm:prSet presAssocID="{9E6061DD-78C8-41DB-B0CE-6F2CBA59B56D}" presName="parentText" presStyleLbl="node1" presStyleIdx="0" presStyleCnt="5" custScaleX="76018" custScaleY="5913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659239-6081-4FEA-A5F2-26A34ECF8170}" type="pres">
      <dgm:prSet presAssocID="{9E6061DD-78C8-41DB-B0CE-6F2CBA59B56D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9B8144-29FD-4DE2-AA7C-1944F22377A7}" type="pres">
      <dgm:prSet presAssocID="{5E25295E-1489-4255-9906-AF2B8F596267}" presName="sp" presStyleCnt="0"/>
      <dgm:spPr/>
    </dgm:pt>
    <dgm:pt modelId="{9ED31F36-C6FF-42B6-B7E3-9445F1507B17}" type="pres">
      <dgm:prSet presAssocID="{6880A4BF-A5EB-4907-A149-F6EA24EE85B6}" presName="linNode" presStyleCnt="0"/>
      <dgm:spPr/>
    </dgm:pt>
    <dgm:pt modelId="{09D845BB-AA2E-4E9B-B26F-96EA01A11D27}" type="pres">
      <dgm:prSet presAssocID="{6880A4BF-A5EB-4907-A149-F6EA24EE85B6}" presName="parentText" presStyleLbl="node1" presStyleIdx="1" presStyleCnt="5" custScaleX="76017" custScaleY="5439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303547-ECB8-4711-ABCF-B1CAF3F62208}" type="pres">
      <dgm:prSet presAssocID="{6880A4BF-A5EB-4907-A149-F6EA24EE85B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71E11-1286-4A4D-AFAD-3B9DC550F758}" type="pres">
      <dgm:prSet presAssocID="{9698ECF7-5CB1-4499-A77A-55F4F86E7271}" presName="sp" presStyleCnt="0"/>
      <dgm:spPr/>
    </dgm:pt>
    <dgm:pt modelId="{B9EF25A1-16CA-496F-A4A0-EA2ACD7D2A42}" type="pres">
      <dgm:prSet presAssocID="{7D2DB0B1-F36C-476C-87ED-459C9DDC2551}" presName="linNode" presStyleCnt="0"/>
      <dgm:spPr/>
    </dgm:pt>
    <dgm:pt modelId="{8A15FD47-C480-4F1D-9A5E-4057D2720B79}" type="pres">
      <dgm:prSet presAssocID="{7D2DB0B1-F36C-476C-87ED-459C9DDC2551}" presName="parentText" presStyleLbl="node1" presStyleIdx="2" presStyleCnt="5" custScaleX="77997" custScaleY="586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8C8C9C-9DC1-43FB-AEAC-C7A6D4C638EE}" type="pres">
      <dgm:prSet presAssocID="{7D2DB0B1-F36C-476C-87ED-459C9DDC255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505F71-6F62-4915-8F0E-DBB54E8E09FF}" type="pres">
      <dgm:prSet presAssocID="{23D548DF-B45B-46C4-A576-4F9699044258}" presName="sp" presStyleCnt="0"/>
      <dgm:spPr/>
    </dgm:pt>
    <dgm:pt modelId="{5ACC5F4E-0FCE-4C92-949E-8711C76CC2C8}" type="pres">
      <dgm:prSet presAssocID="{6E2791D4-F2FD-4292-9078-32C4F0116CDF}" presName="linNode" presStyleCnt="0"/>
      <dgm:spPr/>
    </dgm:pt>
    <dgm:pt modelId="{28692C57-6589-4F1A-9D19-F5579925BA84}" type="pres">
      <dgm:prSet presAssocID="{6E2791D4-F2FD-4292-9078-32C4F0116CDF}" presName="parentText" presStyleLbl="node1" presStyleIdx="3" presStyleCnt="5" custScaleX="77997" custScaleY="5097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C0D59C-B39B-4DBA-A869-2934F6D8F217}" type="pres">
      <dgm:prSet presAssocID="{6E2791D4-F2FD-4292-9078-32C4F0116CD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4AADAD-F066-44BC-AE21-A72CA4695EDB}" type="pres">
      <dgm:prSet presAssocID="{8135A8E5-D88D-4A7E-9397-D280C8F8E0D0}" presName="sp" presStyleCnt="0"/>
      <dgm:spPr/>
    </dgm:pt>
    <dgm:pt modelId="{49BD4012-BA9F-4C2E-9D20-C25128D415A3}" type="pres">
      <dgm:prSet presAssocID="{91FDF0C6-956C-4F45-9CC6-30A4FE3F52B7}" presName="linNode" presStyleCnt="0"/>
      <dgm:spPr/>
    </dgm:pt>
    <dgm:pt modelId="{343E9BEF-2195-436C-A88D-D4922A692458}" type="pres">
      <dgm:prSet presAssocID="{91FDF0C6-956C-4F45-9CC6-30A4FE3F52B7}" presName="parentText" presStyleLbl="node1" presStyleIdx="4" presStyleCnt="5" custScaleX="76018" custScaleY="5926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7EA0BB-345A-452E-9B87-E790F9548D1A}" type="pres">
      <dgm:prSet presAssocID="{91FDF0C6-956C-4F45-9CC6-30A4FE3F52B7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E698FE9-B891-4716-B805-71B7834769FE}" srcId="{3ADC507A-13C7-467E-A7B8-D326E18CD2A4}" destId="{6E2791D4-F2FD-4292-9078-32C4F0116CDF}" srcOrd="3" destOrd="0" parTransId="{495246FA-B333-487E-83E3-D110D423A531}" sibTransId="{8135A8E5-D88D-4A7E-9397-D280C8F8E0D0}"/>
    <dgm:cxn modelId="{61B2EE7D-C6A3-4DA5-B059-9F7D9076BCAA}" srcId="{6E2791D4-F2FD-4292-9078-32C4F0116CDF}" destId="{520A2BC0-9428-40E5-8B0C-F6EE24C039BC}" srcOrd="0" destOrd="0" parTransId="{700BD2CA-3279-4A03-927B-697EBC2F875C}" sibTransId="{ABF27007-A60B-4125-AD4C-02DBDFFC8F20}"/>
    <dgm:cxn modelId="{21E8616C-EBB1-4E13-A5D9-59D267461CE8}" type="presOf" srcId="{7D2DB0B1-F36C-476C-87ED-459C9DDC2551}" destId="{8A15FD47-C480-4F1D-9A5E-4057D2720B79}" srcOrd="0" destOrd="0" presId="urn:microsoft.com/office/officeart/2005/8/layout/vList5"/>
    <dgm:cxn modelId="{4BB2C96A-73B0-48FB-8F82-C825D0A116DF}" type="presOf" srcId="{C3939B03-AC62-48E0-9427-153C2DFE15F2}" destId="{13659239-6081-4FEA-A5F2-26A34ECF8170}" srcOrd="0" destOrd="0" presId="urn:microsoft.com/office/officeart/2005/8/layout/vList5"/>
    <dgm:cxn modelId="{F3DB0D37-480B-44E9-97CD-29D369A7E432}" srcId="{6880A4BF-A5EB-4907-A149-F6EA24EE85B6}" destId="{416CCBC9-1CC0-4607-B674-C18B20455B3F}" srcOrd="0" destOrd="0" parTransId="{1F09580D-02E3-4D87-8E17-93109C59A3D4}" sibTransId="{BCEDDB39-5796-4B20-B1EC-659A61E4B2BB}"/>
    <dgm:cxn modelId="{9C87B57C-85DF-4524-A1B9-50194A7CC1F8}" srcId="{91FDF0C6-956C-4F45-9CC6-30A4FE3F52B7}" destId="{B085A3B4-D9E8-4BED-917E-43B1673DA064}" srcOrd="0" destOrd="0" parTransId="{8FC690E8-7707-4E3A-A743-5FB7E443CAD7}" sibTransId="{81BDDE1F-FB06-4077-B166-B789A3745EA6}"/>
    <dgm:cxn modelId="{15678C40-279F-4CA9-9059-599CD06368A2}" type="presOf" srcId="{6880A4BF-A5EB-4907-A149-F6EA24EE85B6}" destId="{09D845BB-AA2E-4E9B-B26F-96EA01A11D27}" srcOrd="0" destOrd="0" presId="urn:microsoft.com/office/officeart/2005/8/layout/vList5"/>
    <dgm:cxn modelId="{11BA5F3E-8CB7-403D-AE54-CADABEF7F5F1}" srcId="{3ADC507A-13C7-467E-A7B8-D326E18CD2A4}" destId="{6880A4BF-A5EB-4907-A149-F6EA24EE85B6}" srcOrd="1" destOrd="0" parTransId="{9B1A4B5D-5FAC-4A25-9956-974450645802}" sibTransId="{9698ECF7-5CB1-4499-A77A-55F4F86E7271}"/>
    <dgm:cxn modelId="{0FCA6409-64D8-4BCB-AFC5-20AA0EEA9FAA}" type="presOf" srcId="{91FDF0C6-956C-4F45-9CC6-30A4FE3F52B7}" destId="{343E9BEF-2195-436C-A88D-D4922A692458}" srcOrd="0" destOrd="0" presId="urn:microsoft.com/office/officeart/2005/8/layout/vList5"/>
    <dgm:cxn modelId="{E645AD22-031C-4E36-88AA-797125068BD0}" type="presOf" srcId="{3ADC507A-13C7-467E-A7B8-D326E18CD2A4}" destId="{A1817A75-B199-4905-A00D-8DBB6CDBEC5F}" srcOrd="0" destOrd="0" presId="urn:microsoft.com/office/officeart/2005/8/layout/vList5"/>
    <dgm:cxn modelId="{AB58A294-7B3B-421E-A7FE-63E7828AC365}" type="presOf" srcId="{416CCBC9-1CC0-4607-B674-C18B20455B3F}" destId="{1D303547-ECB8-4711-ABCF-B1CAF3F62208}" srcOrd="0" destOrd="0" presId="urn:microsoft.com/office/officeart/2005/8/layout/vList5"/>
    <dgm:cxn modelId="{47C4C0CC-5591-409F-81C5-8E71C6B71EC0}" srcId="{3ADC507A-13C7-467E-A7B8-D326E18CD2A4}" destId="{9E6061DD-78C8-41DB-B0CE-6F2CBA59B56D}" srcOrd="0" destOrd="0" parTransId="{8BC93C5A-6D12-4014-8586-2ED07B971C51}" sibTransId="{5E25295E-1489-4255-9906-AF2B8F596267}"/>
    <dgm:cxn modelId="{7E9F4892-D2A5-45B5-B272-21C4EF91082E}" type="presOf" srcId="{B085A3B4-D9E8-4BED-917E-43B1673DA064}" destId="{B67EA0BB-345A-452E-9B87-E790F9548D1A}" srcOrd="0" destOrd="0" presId="urn:microsoft.com/office/officeart/2005/8/layout/vList5"/>
    <dgm:cxn modelId="{7A661011-E8E3-431B-82FD-FC1826F89A51}" srcId="{3ADC507A-13C7-467E-A7B8-D326E18CD2A4}" destId="{91FDF0C6-956C-4F45-9CC6-30A4FE3F52B7}" srcOrd="4" destOrd="0" parTransId="{8207C72E-06EE-4F8B-AE29-18359BF676DD}" sibTransId="{04C0FE44-4844-4D03-AC27-07520949C937}"/>
    <dgm:cxn modelId="{7499E534-8E4B-431D-B075-E6F3ECAB671C}" type="presOf" srcId="{9E6061DD-78C8-41DB-B0CE-6F2CBA59B56D}" destId="{4B23B16B-3E9D-4EBB-9D8B-C0CB096E401A}" srcOrd="0" destOrd="0" presId="urn:microsoft.com/office/officeart/2005/8/layout/vList5"/>
    <dgm:cxn modelId="{6D11A52D-50AB-41EA-B99B-16FDD7684169}" srcId="{3ADC507A-13C7-467E-A7B8-D326E18CD2A4}" destId="{7D2DB0B1-F36C-476C-87ED-459C9DDC2551}" srcOrd="2" destOrd="0" parTransId="{DD89F938-5AD3-4617-A9B0-BF16F70BF095}" sibTransId="{23D548DF-B45B-46C4-A576-4F9699044258}"/>
    <dgm:cxn modelId="{7B89A8F0-4B3D-4E3E-A0F4-83CCDE1E4A3F}" type="presOf" srcId="{6E2791D4-F2FD-4292-9078-32C4F0116CDF}" destId="{28692C57-6589-4F1A-9D19-F5579925BA84}" srcOrd="0" destOrd="0" presId="urn:microsoft.com/office/officeart/2005/8/layout/vList5"/>
    <dgm:cxn modelId="{7AA82AFC-DA11-45E2-843B-B388CD853885}" type="presOf" srcId="{3FAF54AB-4B0B-499C-BC93-D6557ED7A99D}" destId="{698C8C9C-9DC1-43FB-AEAC-C7A6D4C638EE}" srcOrd="0" destOrd="0" presId="urn:microsoft.com/office/officeart/2005/8/layout/vList5"/>
    <dgm:cxn modelId="{91ACE06B-798D-4A1C-9772-3025218DD5EF}" type="presOf" srcId="{520A2BC0-9428-40E5-8B0C-F6EE24C039BC}" destId="{20C0D59C-B39B-4DBA-A869-2934F6D8F217}" srcOrd="0" destOrd="0" presId="urn:microsoft.com/office/officeart/2005/8/layout/vList5"/>
    <dgm:cxn modelId="{8F8F8A2F-45E2-4B88-A1B4-4EA5B27B4BC3}" srcId="{9E6061DD-78C8-41DB-B0CE-6F2CBA59B56D}" destId="{C3939B03-AC62-48E0-9427-153C2DFE15F2}" srcOrd="0" destOrd="0" parTransId="{EC76A04D-3617-4401-853C-534F71A010D2}" sibTransId="{4AD8AD99-9BCD-4695-B510-00A4625ED689}"/>
    <dgm:cxn modelId="{015FB40E-3DE6-41CE-9577-9DDEC0D278D7}" srcId="{7D2DB0B1-F36C-476C-87ED-459C9DDC2551}" destId="{3FAF54AB-4B0B-499C-BC93-D6557ED7A99D}" srcOrd="0" destOrd="0" parTransId="{7E659FEA-E448-46AC-8E23-B425BAB72A7D}" sibTransId="{6A53842D-41E6-4029-8407-9AB54108BBA1}"/>
    <dgm:cxn modelId="{57967247-A2A8-4AE4-B110-54FE3286C417}" type="presParOf" srcId="{A1817A75-B199-4905-A00D-8DBB6CDBEC5F}" destId="{C324129E-9879-4E30-8D13-E1C510C291A7}" srcOrd="0" destOrd="0" presId="urn:microsoft.com/office/officeart/2005/8/layout/vList5"/>
    <dgm:cxn modelId="{0E0B98C6-159C-4B85-A162-4DE4317B17D0}" type="presParOf" srcId="{C324129E-9879-4E30-8D13-E1C510C291A7}" destId="{4B23B16B-3E9D-4EBB-9D8B-C0CB096E401A}" srcOrd="0" destOrd="0" presId="urn:microsoft.com/office/officeart/2005/8/layout/vList5"/>
    <dgm:cxn modelId="{B16B8FB9-2E16-434B-AADE-D0509EC3A92B}" type="presParOf" srcId="{C324129E-9879-4E30-8D13-E1C510C291A7}" destId="{13659239-6081-4FEA-A5F2-26A34ECF8170}" srcOrd="1" destOrd="0" presId="urn:microsoft.com/office/officeart/2005/8/layout/vList5"/>
    <dgm:cxn modelId="{038527B1-45A0-4337-B953-71BE71533B6B}" type="presParOf" srcId="{A1817A75-B199-4905-A00D-8DBB6CDBEC5F}" destId="{9E9B8144-29FD-4DE2-AA7C-1944F22377A7}" srcOrd="1" destOrd="0" presId="urn:microsoft.com/office/officeart/2005/8/layout/vList5"/>
    <dgm:cxn modelId="{F7C307D0-5968-4E95-BC09-373D33CDC936}" type="presParOf" srcId="{A1817A75-B199-4905-A00D-8DBB6CDBEC5F}" destId="{9ED31F36-C6FF-42B6-B7E3-9445F1507B17}" srcOrd="2" destOrd="0" presId="urn:microsoft.com/office/officeart/2005/8/layout/vList5"/>
    <dgm:cxn modelId="{92277AA2-138A-4FC6-B006-61175B1E1722}" type="presParOf" srcId="{9ED31F36-C6FF-42B6-B7E3-9445F1507B17}" destId="{09D845BB-AA2E-4E9B-B26F-96EA01A11D27}" srcOrd="0" destOrd="0" presId="urn:microsoft.com/office/officeart/2005/8/layout/vList5"/>
    <dgm:cxn modelId="{B432E162-0A67-4499-87BF-82CA4D5E9D33}" type="presParOf" srcId="{9ED31F36-C6FF-42B6-B7E3-9445F1507B17}" destId="{1D303547-ECB8-4711-ABCF-B1CAF3F62208}" srcOrd="1" destOrd="0" presId="urn:microsoft.com/office/officeart/2005/8/layout/vList5"/>
    <dgm:cxn modelId="{8DC293A7-2CB0-4DA4-9C24-7683BF3A0FF4}" type="presParOf" srcId="{A1817A75-B199-4905-A00D-8DBB6CDBEC5F}" destId="{5B971E11-1286-4A4D-AFAD-3B9DC550F758}" srcOrd="3" destOrd="0" presId="urn:microsoft.com/office/officeart/2005/8/layout/vList5"/>
    <dgm:cxn modelId="{34798153-AFDF-4456-9852-528DACD3F4AC}" type="presParOf" srcId="{A1817A75-B199-4905-A00D-8DBB6CDBEC5F}" destId="{B9EF25A1-16CA-496F-A4A0-EA2ACD7D2A42}" srcOrd="4" destOrd="0" presId="urn:microsoft.com/office/officeart/2005/8/layout/vList5"/>
    <dgm:cxn modelId="{E4A713A4-6C29-4936-9AFF-7E897918167A}" type="presParOf" srcId="{B9EF25A1-16CA-496F-A4A0-EA2ACD7D2A42}" destId="{8A15FD47-C480-4F1D-9A5E-4057D2720B79}" srcOrd="0" destOrd="0" presId="urn:microsoft.com/office/officeart/2005/8/layout/vList5"/>
    <dgm:cxn modelId="{2C78D7C4-FD28-4CAC-BFF5-0CE00D244B42}" type="presParOf" srcId="{B9EF25A1-16CA-496F-A4A0-EA2ACD7D2A42}" destId="{698C8C9C-9DC1-43FB-AEAC-C7A6D4C638EE}" srcOrd="1" destOrd="0" presId="urn:microsoft.com/office/officeart/2005/8/layout/vList5"/>
    <dgm:cxn modelId="{29457114-A080-4EAE-B35A-0390969174A7}" type="presParOf" srcId="{A1817A75-B199-4905-A00D-8DBB6CDBEC5F}" destId="{E5505F71-6F62-4915-8F0E-DBB54E8E09FF}" srcOrd="5" destOrd="0" presId="urn:microsoft.com/office/officeart/2005/8/layout/vList5"/>
    <dgm:cxn modelId="{A422CBFB-2717-43AB-B296-1F7E860B5313}" type="presParOf" srcId="{A1817A75-B199-4905-A00D-8DBB6CDBEC5F}" destId="{5ACC5F4E-0FCE-4C92-949E-8711C76CC2C8}" srcOrd="6" destOrd="0" presId="urn:microsoft.com/office/officeart/2005/8/layout/vList5"/>
    <dgm:cxn modelId="{70A588C6-E93C-4418-B5D0-622F524022DE}" type="presParOf" srcId="{5ACC5F4E-0FCE-4C92-949E-8711C76CC2C8}" destId="{28692C57-6589-4F1A-9D19-F5579925BA84}" srcOrd="0" destOrd="0" presId="urn:microsoft.com/office/officeart/2005/8/layout/vList5"/>
    <dgm:cxn modelId="{B7C3D752-4718-41F4-A03F-791EAF241EE5}" type="presParOf" srcId="{5ACC5F4E-0FCE-4C92-949E-8711C76CC2C8}" destId="{20C0D59C-B39B-4DBA-A869-2934F6D8F217}" srcOrd="1" destOrd="0" presId="urn:microsoft.com/office/officeart/2005/8/layout/vList5"/>
    <dgm:cxn modelId="{6CBF4BC2-7FF0-47A2-974D-616141A961C5}" type="presParOf" srcId="{A1817A75-B199-4905-A00D-8DBB6CDBEC5F}" destId="{AF4AADAD-F066-44BC-AE21-A72CA4695EDB}" srcOrd="7" destOrd="0" presId="urn:microsoft.com/office/officeart/2005/8/layout/vList5"/>
    <dgm:cxn modelId="{42E89BEE-D6A2-40C6-BF28-8E60831B2BCA}" type="presParOf" srcId="{A1817A75-B199-4905-A00D-8DBB6CDBEC5F}" destId="{49BD4012-BA9F-4C2E-9D20-C25128D415A3}" srcOrd="8" destOrd="0" presId="urn:microsoft.com/office/officeart/2005/8/layout/vList5"/>
    <dgm:cxn modelId="{03A3B8D1-41DF-445C-9E27-1CA7E1161F9F}" type="presParOf" srcId="{49BD4012-BA9F-4C2E-9D20-C25128D415A3}" destId="{343E9BEF-2195-436C-A88D-D4922A692458}" srcOrd="0" destOrd="0" presId="urn:microsoft.com/office/officeart/2005/8/layout/vList5"/>
    <dgm:cxn modelId="{91349170-E274-44F6-8140-045BB2DDE086}" type="presParOf" srcId="{49BD4012-BA9F-4C2E-9D20-C25128D415A3}" destId="{B67EA0BB-345A-452E-9B87-E790F9548D1A}" srcOrd="1" destOrd="0" presId="urn:microsoft.com/office/officeart/2005/8/layout/vList5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8E81D6-A18B-463E-B254-11CE0B04B35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E0D5D0-E444-464F-AFA9-6CE621AE86A5}">
      <dgm:prSet phldrT="[Текст]"/>
      <dgm:spPr/>
      <dgm:t>
        <a:bodyPr/>
        <a:lstStyle/>
        <a:p>
          <a:r>
            <a:rPr lang="en-US" b="1" i="0" dirty="0" err="1" smtClean="0"/>
            <a:t>QDateTime</a:t>
          </a:r>
          <a:endParaRPr lang="ru-RU" b="1" dirty="0"/>
        </a:p>
      </dgm:t>
    </dgm:pt>
    <dgm:pt modelId="{1AC7E654-3DAA-4198-9E32-011AEEA0ACCE}" type="parTrans" cxnId="{C4DD4B06-6A88-4B05-AB72-6A8C3F6E156F}">
      <dgm:prSet/>
      <dgm:spPr/>
      <dgm:t>
        <a:bodyPr/>
        <a:lstStyle/>
        <a:p>
          <a:endParaRPr lang="ru-RU"/>
        </a:p>
      </dgm:t>
    </dgm:pt>
    <dgm:pt modelId="{EF4581C1-D886-44CE-8BFD-EC4A839B8E85}" type="sibTrans" cxnId="{C4DD4B06-6A88-4B05-AB72-6A8C3F6E156F}">
      <dgm:prSet/>
      <dgm:spPr/>
      <dgm:t>
        <a:bodyPr/>
        <a:lstStyle/>
        <a:p>
          <a:endParaRPr lang="ru-RU"/>
        </a:p>
      </dgm:t>
    </dgm:pt>
    <dgm:pt modelId="{F8F56E73-1C7F-4088-AB3B-419064D8DC17}">
      <dgm:prSet phldrT="[Текст]"/>
      <dgm:spPr/>
      <dgm:t>
        <a:bodyPr/>
        <a:lstStyle/>
        <a:p>
          <a:pPr algn="l"/>
          <a:r>
            <a:rPr lang="ru-RU" dirty="0" smtClean="0"/>
            <a:t>Дата</a:t>
          </a:r>
          <a:endParaRPr lang="ru-RU" dirty="0"/>
        </a:p>
      </dgm:t>
    </dgm:pt>
    <dgm:pt modelId="{19216698-E400-4919-A6CE-D8D26819A2E3}" type="parTrans" cxnId="{8F96145A-F813-4AF2-B8BE-7191F53EAA50}">
      <dgm:prSet/>
      <dgm:spPr/>
      <dgm:t>
        <a:bodyPr/>
        <a:lstStyle/>
        <a:p>
          <a:endParaRPr lang="ru-RU"/>
        </a:p>
      </dgm:t>
    </dgm:pt>
    <dgm:pt modelId="{5A1640A3-67B0-4D54-8831-B74041491952}" type="sibTrans" cxnId="{8F96145A-F813-4AF2-B8BE-7191F53EAA50}">
      <dgm:prSet/>
      <dgm:spPr/>
      <dgm:t>
        <a:bodyPr/>
        <a:lstStyle/>
        <a:p>
          <a:endParaRPr lang="ru-RU"/>
        </a:p>
      </dgm:t>
    </dgm:pt>
    <dgm:pt modelId="{C053C72A-1604-414D-9C7C-F2D113956406}">
      <dgm:prSet phldrT="[Текст]"/>
      <dgm:spPr/>
      <dgm:t>
        <a:bodyPr/>
        <a:lstStyle/>
        <a:p>
          <a:r>
            <a:rPr lang="ru-RU" dirty="0" smtClean="0"/>
            <a:t>Время</a:t>
          </a:r>
          <a:endParaRPr lang="ru-RU" dirty="0"/>
        </a:p>
      </dgm:t>
    </dgm:pt>
    <dgm:pt modelId="{0428D4C1-8156-49F7-BE81-F03589985A5F}" type="parTrans" cxnId="{165B8CB9-E184-4538-AEE1-E9400AA9BF57}">
      <dgm:prSet/>
      <dgm:spPr/>
      <dgm:t>
        <a:bodyPr/>
        <a:lstStyle/>
        <a:p>
          <a:endParaRPr lang="ru-RU"/>
        </a:p>
      </dgm:t>
    </dgm:pt>
    <dgm:pt modelId="{1849495F-09C8-4D22-A0B8-606B09A1E915}" type="sibTrans" cxnId="{165B8CB9-E184-4538-AEE1-E9400AA9BF57}">
      <dgm:prSet/>
      <dgm:spPr/>
      <dgm:t>
        <a:bodyPr/>
        <a:lstStyle/>
        <a:p>
          <a:endParaRPr lang="ru-RU"/>
        </a:p>
      </dgm:t>
    </dgm:pt>
    <dgm:pt modelId="{86112CDA-9475-4741-95AF-6E2B5CD6DFFC}" type="pres">
      <dgm:prSet presAssocID="{AD8E81D6-A18B-463E-B254-11CE0B04B3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0CBD7EB-7D09-4A4E-AADA-7CD67C37BD60}" type="pres">
      <dgm:prSet presAssocID="{46E0D5D0-E444-464F-AFA9-6CE621AE86A5}" presName="hierRoot1" presStyleCnt="0"/>
      <dgm:spPr/>
    </dgm:pt>
    <dgm:pt modelId="{94753A87-8903-4FA8-9015-047FD906F50E}" type="pres">
      <dgm:prSet presAssocID="{46E0D5D0-E444-464F-AFA9-6CE621AE86A5}" presName="composite" presStyleCnt="0"/>
      <dgm:spPr/>
    </dgm:pt>
    <dgm:pt modelId="{18CFADB7-D48B-4BB7-82E6-5DAED66BB414}" type="pres">
      <dgm:prSet presAssocID="{46E0D5D0-E444-464F-AFA9-6CE621AE86A5}" presName="background" presStyleLbl="node0" presStyleIdx="0" presStyleCnt="1"/>
      <dgm:spPr/>
    </dgm:pt>
    <dgm:pt modelId="{DBDB3CFD-19E2-425C-AAC6-BF4BE034FD95}" type="pres">
      <dgm:prSet presAssocID="{46E0D5D0-E444-464F-AFA9-6CE621AE86A5}" presName="text" presStyleLbl="fgAcc0" presStyleIdx="0" presStyleCnt="1" custLinFactNeighborX="-2794" custLinFactNeighborY="-1486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0CDA86B-B734-4A5A-A715-9C2EADD9DE8D}" type="pres">
      <dgm:prSet presAssocID="{46E0D5D0-E444-464F-AFA9-6CE621AE86A5}" presName="hierChild2" presStyleCnt="0"/>
      <dgm:spPr/>
    </dgm:pt>
    <dgm:pt modelId="{198C2527-3C28-4996-8BF0-9FF41DEE9479}" type="pres">
      <dgm:prSet presAssocID="{19216698-E400-4919-A6CE-D8D26819A2E3}" presName="Name10" presStyleLbl="parChTrans1D2" presStyleIdx="0" presStyleCnt="2"/>
      <dgm:spPr/>
      <dgm:t>
        <a:bodyPr/>
        <a:lstStyle/>
        <a:p>
          <a:endParaRPr lang="ru-RU"/>
        </a:p>
      </dgm:t>
    </dgm:pt>
    <dgm:pt modelId="{FD4C54F0-5039-4B78-9FA9-086C14B63745}" type="pres">
      <dgm:prSet presAssocID="{F8F56E73-1C7F-4088-AB3B-419064D8DC17}" presName="hierRoot2" presStyleCnt="0"/>
      <dgm:spPr/>
    </dgm:pt>
    <dgm:pt modelId="{E3989BC6-C82E-47BA-AAF1-5BACC3B6AA18}" type="pres">
      <dgm:prSet presAssocID="{F8F56E73-1C7F-4088-AB3B-419064D8DC17}" presName="composite2" presStyleCnt="0"/>
      <dgm:spPr/>
    </dgm:pt>
    <dgm:pt modelId="{91EA53C2-C7C2-46FF-ADA2-2D0A882A4503}" type="pres">
      <dgm:prSet presAssocID="{F8F56E73-1C7F-4088-AB3B-419064D8DC17}" presName="background2" presStyleLbl="node2" presStyleIdx="0" presStyleCnt="2"/>
      <dgm:spPr/>
    </dgm:pt>
    <dgm:pt modelId="{D43D79BB-88C8-42AF-A2C5-01C3A41CFD19}" type="pres">
      <dgm:prSet presAssocID="{F8F56E73-1C7F-4088-AB3B-419064D8DC1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499A1E-7938-4731-AE7F-EA63D5BB790E}" type="pres">
      <dgm:prSet presAssocID="{F8F56E73-1C7F-4088-AB3B-419064D8DC17}" presName="hierChild3" presStyleCnt="0"/>
      <dgm:spPr/>
    </dgm:pt>
    <dgm:pt modelId="{6A89CC98-1F88-4683-9961-C23429C74D73}" type="pres">
      <dgm:prSet presAssocID="{0428D4C1-8156-49F7-BE81-F03589985A5F}" presName="Name10" presStyleLbl="parChTrans1D2" presStyleIdx="1" presStyleCnt="2"/>
      <dgm:spPr/>
      <dgm:t>
        <a:bodyPr/>
        <a:lstStyle/>
        <a:p>
          <a:endParaRPr lang="ru-RU"/>
        </a:p>
      </dgm:t>
    </dgm:pt>
    <dgm:pt modelId="{1E3587D8-3F72-4B14-9207-1C0A56EB0D49}" type="pres">
      <dgm:prSet presAssocID="{C053C72A-1604-414D-9C7C-F2D113956406}" presName="hierRoot2" presStyleCnt="0"/>
      <dgm:spPr/>
    </dgm:pt>
    <dgm:pt modelId="{291AC5C6-93D0-4B29-B00B-36627A25E6C9}" type="pres">
      <dgm:prSet presAssocID="{C053C72A-1604-414D-9C7C-F2D113956406}" presName="composite2" presStyleCnt="0"/>
      <dgm:spPr/>
    </dgm:pt>
    <dgm:pt modelId="{E1AF804C-11AD-4778-9656-B7C072E1AA8C}" type="pres">
      <dgm:prSet presAssocID="{C053C72A-1604-414D-9C7C-F2D113956406}" presName="background2" presStyleLbl="node2" presStyleIdx="1" presStyleCnt="2"/>
      <dgm:spPr/>
    </dgm:pt>
    <dgm:pt modelId="{3C8FDAF4-93B9-4ACC-9BA4-13FE1EA6B933}" type="pres">
      <dgm:prSet presAssocID="{C053C72A-1604-414D-9C7C-F2D11395640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E9DA97-44D5-45DD-A3BF-AFFC5A8F06FC}" type="pres">
      <dgm:prSet presAssocID="{C053C72A-1604-414D-9C7C-F2D113956406}" presName="hierChild3" presStyleCnt="0"/>
      <dgm:spPr/>
    </dgm:pt>
  </dgm:ptLst>
  <dgm:cxnLst>
    <dgm:cxn modelId="{1AF05077-1DF3-4323-8DD0-5EA4EE0772C4}" type="presOf" srcId="{19216698-E400-4919-A6CE-D8D26819A2E3}" destId="{198C2527-3C28-4996-8BF0-9FF41DEE9479}" srcOrd="0" destOrd="0" presId="urn:microsoft.com/office/officeart/2005/8/layout/hierarchy1"/>
    <dgm:cxn modelId="{8F96145A-F813-4AF2-B8BE-7191F53EAA50}" srcId="{46E0D5D0-E444-464F-AFA9-6CE621AE86A5}" destId="{F8F56E73-1C7F-4088-AB3B-419064D8DC17}" srcOrd="0" destOrd="0" parTransId="{19216698-E400-4919-A6CE-D8D26819A2E3}" sibTransId="{5A1640A3-67B0-4D54-8831-B74041491952}"/>
    <dgm:cxn modelId="{3C659009-A826-4C24-B909-D99BB54B75AB}" type="presOf" srcId="{0428D4C1-8156-49F7-BE81-F03589985A5F}" destId="{6A89CC98-1F88-4683-9961-C23429C74D73}" srcOrd="0" destOrd="0" presId="urn:microsoft.com/office/officeart/2005/8/layout/hierarchy1"/>
    <dgm:cxn modelId="{6C25D111-9E6B-48E7-BFE2-2A42DCAEB786}" type="presOf" srcId="{AD8E81D6-A18B-463E-B254-11CE0B04B353}" destId="{86112CDA-9475-4741-95AF-6E2B5CD6DFFC}" srcOrd="0" destOrd="0" presId="urn:microsoft.com/office/officeart/2005/8/layout/hierarchy1"/>
    <dgm:cxn modelId="{50D5A809-9AFB-4CC6-85B0-D7BE7F929E50}" type="presOf" srcId="{46E0D5D0-E444-464F-AFA9-6CE621AE86A5}" destId="{DBDB3CFD-19E2-425C-AAC6-BF4BE034FD95}" srcOrd="0" destOrd="0" presId="urn:microsoft.com/office/officeart/2005/8/layout/hierarchy1"/>
    <dgm:cxn modelId="{C4DD4B06-6A88-4B05-AB72-6A8C3F6E156F}" srcId="{AD8E81D6-A18B-463E-B254-11CE0B04B353}" destId="{46E0D5D0-E444-464F-AFA9-6CE621AE86A5}" srcOrd="0" destOrd="0" parTransId="{1AC7E654-3DAA-4198-9E32-011AEEA0ACCE}" sibTransId="{EF4581C1-D886-44CE-8BFD-EC4A839B8E85}"/>
    <dgm:cxn modelId="{964323CB-D273-4BA0-93EE-B76F27A9E85E}" type="presOf" srcId="{F8F56E73-1C7F-4088-AB3B-419064D8DC17}" destId="{D43D79BB-88C8-42AF-A2C5-01C3A41CFD19}" srcOrd="0" destOrd="0" presId="urn:microsoft.com/office/officeart/2005/8/layout/hierarchy1"/>
    <dgm:cxn modelId="{165B8CB9-E184-4538-AEE1-E9400AA9BF57}" srcId="{46E0D5D0-E444-464F-AFA9-6CE621AE86A5}" destId="{C053C72A-1604-414D-9C7C-F2D113956406}" srcOrd="1" destOrd="0" parTransId="{0428D4C1-8156-49F7-BE81-F03589985A5F}" sibTransId="{1849495F-09C8-4D22-A0B8-606B09A1E915}"/>
    <dgm:cxn modelId="{3A795A82-5F8E-4161-A9A3-D3D229467049}" type="presOf" srcId="{C053C72A-1604-414D-9C7C-F2D113956406}" destId="{3C8FDAF4-93B9-4ACC-9BA4-13FE1EA6B933}" srcOrd="0" destOrd="0" presId="urn:microsoft.com/office/officeart/2005/8/layout/hierarchy1"/>
    <dgm:cxn modelId="{EF2AEAE8-EA3A-4D82-AD1B-F2F398DA9E3E}" type="presParOf" srcId="{86112CDA-9475-4741-95AF-6E2B5CD6DFFC}" destId="{70CBD7EB-7D09-4A4E-AADA-7CD67C37BD60}" srcOrd="0" destOrd="0" presId="urn:microsoft.com/office/officeart/2005/8/layout/hierarchy1"/>
    <dgm:cxn modelId="{54DFBBCC-628F-4860-A386-DE87EFE84D6E}" type="presParOf" srcId="{70CBD7EB-7D09-4A4E-AADA-7CD67C37BD60}" destId="{94753A87-8903-4FA8-9015-047FD906F50E}" srcOrd="0" destOrd="0" presId="urn:microsoft.com/office/officeart/2005/8/layout/hierarchy1"/>
    <dgm:cxn modelId="{D84AA3F3-4515-4076-B3BB-65E3B529BDB0}" type="presParOf" srcId="{94753A87-8903-4FA8-9015-047FD906F50E}" destId="{18CFADB7-D48B-4BB7-82E6-5DAED66BB414}" srcOrd="0" destOrd="0" presId="urn:microsoft.com/office/officeart/2005/8/layout/hierarchy1"/>
    <dgm:cxn modelId="{8809BE7F-86C0-4B51-A791-E48FDFFB8FCB}" type="presParOf" srcId="{94753A87-8903-4FA8-9015-047FD906F50E}" destId="{DBDB3CFD-19E2-425C-AAC6-BF4BE034FD95}" srcOrd="1" destOrd="0" presId="urn:microsoft.com/office/officeart/2005/8/layout/hierarchy1"/>
    <dgm:cxn modelId="{FE2CE2A1-6A2D-4FFD-9750-B5A2B25960CA}" type="presParOf" srcId="{70CBD7EB-7D09-4A4E-AADA-7CD67C37BD60}" destId="{80CDA86B-B734-4A5A-A715-9C2EADD9DE8D}" srcOrd="1" destOrd="0" presId="urn:microsoft.com/office/officeart/2005/8/layout/hierarchy1"/>
    <dgm:cxn modelId="{75EFAE72-EAFB-4D06-8DDA-77161AB7C6B0}" type="presParOf" srcId="{80CDA86B-B734-4A5A-A715-9C2EADD9DE8D}" destId="{198C2527-3C28-4996-8BF0-9FF41DEE9479}" srcOrd="0" destOrd="0" presId="urn:microsoft.com/office/officeart/2005/8/layout/hierarchy1"/>
    <dgm:cxn modelId="{990A1FE9-09A6-4650-A242-70B0AE35BB8C}" type="presParOf" srcId="{80CDA86B-B734-4A5A-A715-9C2EADD9DE8D}" destId="{FD4C54F0-5039-4B78-9FA9-086C14B63745}" srcOrd="1" destOrd="0" presId="urn:microsoft.com/office/officeart/2005/8/layout/hierarchy1"/>
    <dgm:cxn modelId="{F95FF58D-A70D-4CAD-AAE9-27F885E18865}" type="presParOf" srcId="{FD4C54F0-5039-4B78-9FA9-086C14B63745}" destId="{E3989BC6-C82E-47BA-AAF1-5BACC3B6AA18}" srcOrd="0" destOrd="0" presId="urn:microsoft.com/office/officeart/2005/8/layout/hierarchy1"/>
    <dgm:cxn modelId="{439D9242-94F0-4831-AFAE-F53AB505CFCD}" type="presParOf" srcId="{E3989BC6-C82E-47BA-AAF1-5BACC3B6AA18}" destId="{91EA53C2-C7C2-46FF-ADA2-2D0A882A4503}" srcOrd="0" destOrd="0" presId="urn:microsoft.com/office/officeart/2005/8/layout/hierarchy1"/>
    <dgm:cxn modelId="{0AF9798F-5B9A-402A-BD73-97F75301ACF5}" type="presParOf" srcId="{E3989BC6-C82E-47BA-AAF1-5BACC3B6AA18}" destId="{D43D79BB-88C8-42AF-A2C5-01C3A41CFD19}" srcOrd="1" destOrd="0" presId="urn:microsoft.com/office/officeart/2005/8/layout/hierarchy1"/>
    <dgm:cxn modelId="{A501B0B1-88DC-4C7D-AD3F-E127500E161A}" type="presParOf" srcId="{FD4C54F0-5039-4B78-9FA9-086C14B63745}" destId="{E7499A1E-7938-4731-AE7F-EA63D5BB790E}" srcOrd="1" destOrd="0" presId="urn:microsoft.com/office/officeart/2005/8/layout/hierarchy1"/>
    <dgm:cxn modelId="{1D2B011B-FE0B-43A4-9A2F-EAF0547F1AD4}" type="presParOf" srcId="{80CDA86B-B734-4A5A-A715-9C2EADD9DE8D}" destId="{6A89CC98-1F88-4683-9961-C23429C74D73}" srcOrd="2" destOrd="0" presId="urn:microsoft.com/office/officeart/2005/8/layout/hierarchy1"/>
    <dgm:cxn modelId="{863D496E-2D25-4A9C-8E4F-A3E21EAE26B7}" type="presParOf" srcId="{80CDA86B-B734-4A5A-A715-9C2EADD9DE8D}" destId="{1E3587D8-3F72-4B14-9207-1C0A56EB0D49}" srcOrd="3" destOrd="0" presId="urn:microsoft.com/office/officeart/2005/8/layout/hierarchy1"/>
    <dgm:cxn modelId="{36EB8FE4-3319-4360-98A0-C657CB94ABA7}" type="presParOf" srcId="{1E3587D8-3F72-4B14-9207-1C0A56EB0D49}" destId="{291AC5C6-93D0-4B29-B00B-36627A25E6C9}" srcOrd="0" destOrd="0" presId="urn:microsoft.com/office/officeart/2005/8/layout/hierarchy1"/>
    <dgm:cxn modelId="{7D189BCF-D8BD-46ED-A232-73B4E4985C5A}" type="presParOf" srcId="{291AC5C6-93D0-4B29-B00B-36627A25E6C9}" destId="{E1AF804C-11AD-4778-9656-B7C072E1AA8C}" srcOrd="0" destOrd="0" presId="urn:microsoft.com/office/officeart/2005/8/layout/hierarchy1"/>
    <dgm:cxn modelId="{37EFC0DE-23DE-493D-A911-24D8344DF2FD}" type="presParOf" srcId="{291AC5C6-93D0-4B29-B00B-36627A25E6C9}" destId="{3C8FDAF4-93B9-4ACC-9BA4-13FE1EA6B933}" srcOrd="1" destOrd="0" presId="urn:microsoft.com/office/officeart/2005/8/layout/hierarchy1"/>
    <dgm:cxn modelId="{93788DC6-9DB6-49E0-8061-4822170A3A60}" type="presParOf" srcId="{1E3587D8-3F72-4B14-9207-1C0A56EB0D49}" destId="{69E9DA97-44D5-45DD-A3BF-AFFC5A8F06FC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06.03.2015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06.03.2015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06.03.2015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06.03.2015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06.03.2015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06.03.2015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06.03.2015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06.03.2015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06.03.2015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06.03.2015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DD3A-D806-45B9-99E8-CA2FCD3DFD44}" type="datetimeFigureOut">
              <a:rPr lang="ru-RU" smtClean="0"/>
              <a:pPr/>
              <a:t>06.03.2015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DD3A-D806-45B9-99E8-CA2FCD3DFD44}" type="datetimeFigureOut">
              <a:rPr lang="ru-RU" smtClean="0"/>
              <a:pPr/>
              <a:t>06.03.2015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4180-A78B-42C7-9129-586E85E39C8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7.x/qwidget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.crossplatform.ru/qt/4.7.x/qstring.html" TargetMode="External"/><Relationship Id="rId4" Type="http://schemas.openxmlformats.org/officeDocument/2006/relationships/hyperlink" Target="http://doc.crossplatform.ru/qt/4.7.x/qicon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7.x/qstring.html" TargetMode="External"/><Relationship Id="rId7" Type="http://schemas.openxmlformats.org/officeDocument/2006/relationships/image" Target="../media/image14.jpeg"/><Relationship Id="rId2" Type="http://schemas.openxmlformats.org/officeDocument/2006/relationships/hyperlink" Target="http://doc.crossplatform.ru/qt/4.7.x/qwidg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4</a:t>
            </a:r>
            <a:endParaRPr lang="ru-RU" dirty="0" smtClean="0"/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Выпадающий список</a:t>
            </a:r>
            <a:endParaRPr lang="ru-RU" sz="4000" dirty="0"/>
          </a:p>
        </p:txBody>
      </p:sp>
      <p:pic>
        <p:nvPicPr>
          <p:cNvPr id="5122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038689" cy="4392634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57126" y="6215082"/>
            <a:ext cx="87868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http://prog-master.com/qt-qlistwidget-qcombobox-qrabiobutton-qcheckbox/</a:t>
            </a:r>
            <a:endParaRPr lang="ru-RU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Вкладки</a:t>
            </a:r>
            <a:endParaRPr lang="ru-RU" sz="4000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21537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142944" y="5898803"/>
            <a:ext cx="8001056" cy="9591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QTabWidget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::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addTab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  <a:hlinkClick r:id="rId3"/>
              </a:rPr>
              <a:t>QWidget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page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, 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  <a:hlinkClick r:id="rId4"/>
              </a:rPr>
              <a:t>QIcon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icon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, 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  <a:hlinkClick r:id="rId5"/>
              </a:rPr>
              <a:t>QString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label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)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Вкладки</a:t>
            </a:r>
            <a:endParaRPr lang="ru-RU" sz="4000" dirty="0"/>
          </a:p>
        </p:txBody>
      </p:sp>
      <p:pic>
        <p:nvPicPr>
          <p:cNvPr id="6146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54004"/>
            <a:ext cx="6786610" cy="53039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Вкладки</a:t>
            </a:r>
            <a:endParaRPr lang="ru-RU" sz="4000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57126" y="1357298"/>
            <a:ext cx="8786874" cy="6821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QTabWidget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::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insertTab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index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  <a:hlinkClick r:id="rId2"/>
              </a:rPr>
              <a:t>QWidget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page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, const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  <a:hlinkClick r:id="rId3"/>
              </a:rPr>
              <a:t>QString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label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805" y="2500306"/>
            <a:ext cx="2971195" cy="3143272"/>
          </a:xfrm>
          <a:prstGeom prst="rect">
            <a:avLst/>
          </a:prstGeom>
          <a:noFill/>
        </p:spPr>
      </p:pic>
      <p:pic>
        <p:nvPicPr>
          <p:cNvPr id="6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2143116"/>
            <a:ext cx="2768613" cy="2928958"/>
          </a:xfrm>
          <a:prstGeom prst="rect">
            <a:avLst/>
          </a:prstGeom>
          <a:noFill/>
        </p:spPr>
      </p:pic>
      <p:pic>
        <p:nvPicPr>
          <p:cNvPr id="7" name="Picture 3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2214554"/>
            <a:ext cx="2857520" cy="3023013"/>
          </a:xfrm>
          <a:prstGeom prst="rect">
            <a:avLst/>
          </a:prstGeom>
          <a:noFill/>
        </p:spPr>
      </p:pic>
      <p:pic>
        <p:nvPicPr>
          <p:cNvPr id="8" name="Picture 5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2232" y="4137288"/>
            <a:ext cx="2571768" cy="2720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Вкладки</a:t>
            </a:r>
            <a:endParaRPr lang="ru-RU" sz="4000" dirty="0"/>
          </a:p>
        </p:txBody>
      </p:sp>
      <p:pic>
        <p:nvPicPr>
          <p:cNvPr id="25606" name="Picture 6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10" y="2000240"/>
            <a:ext cx="9145310" cy="3390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QDate</a:t>
            </a:r>
            <a:r>
              <a:rPr lang="en-US" dirty="0"/>
              <a:t>, </a:t>
            </a:r>
            <a:r>
              <a:rPr lang="en-US" b="1" dirty="0" err="1"/>
              <a:t>QTime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en-US" b="1" dirty="0" err="1" smtClean="0"/>
              <a:t>QDateTime</a:t>
            </a:r>
            <a:endParaRPr lang="en-US" b="1" dirty="0" smtClean="0"/>
          </a:p>
          <a:p>
            <a:endParaRPr lang="en-US" b="1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1538" y="3071810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ДАТА</a:t>
            </a:r>
          </a:p>
          <a:p>
            <a:pPr algn="ctr"/>
            <a:r>
              <a:rPr lang="ru-RU" sz="2800" b="1" dirty="0" smtClean="0"/>
              <a:t>ВРЕМЯ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14942" y="3071810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СТРОКА</a:t>
            </a:r>
            <a:endParaRPr lang="ru-RU" sz="2800" b="1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643306" y="3143248"/>
            <a:ext cx="121444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rot="10800000">
            <a:off x="3643306" y="3643314"/>
            <a:ext cx="121444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sp>
        <p:nvSpPr>
          <p:cNvPr id="9" name="Выноска с четырьмя стрелками 8"/>
          <p:cNvSpPr/>
          <p:nvPr/>
        </p:nvSpPr>
        <p:spPr>
          <a:xfrm>
            <a:off x="1000100" y="1928802"/>
            <a:ext cx="2286016" cy="1928826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/>
              <a:t>ТАЙМЕРмс</a:t>
            </a:r>
            <a:endParaRPr lang="ru-RU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86182" y="1928802"/>
            <a:ext cx="4214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Внешние прерывания </a:t>
            </a:r>
            <a:r>
              <a:rPr lang="ru-RU" dirty="0"/>
              <a:t>— это прерывания, вызываемые асинхронными событиями, например, устройствами ввода/вывода или самим устройством таймера.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24" y="4286256"/>
            <a:ext cx="750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</a:t>
            </a:r>
            <a:r>
              <a:rPr lang="ru-RU" dirty="0" smtClean="0"/>
              <a:t>сли </a:t>
            </a:r>
            <a:r>
              <a:rPr lang="ru-RU" dirty="0"/>
              <a:t>программа занята интенсивными вычислениями, то события таймера могут быть обработаны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окончании процесса вычисления</a:t>
            </a:r>
            <a:r>
              <a:rPr lang="ru-RU" dirty="0"/>
              <a:t>. При выходе из приложения таймеры автоматически уничтожаются.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даты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1785926"/>
            <a:ext cx="1133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QDate</a:t>
            </a:r>
            <a:endParaRPr lang="ru-RU" sz="2800" dirty="0"/>
          </a:p>
        </p:txBody>
      </p:sp>
      <p:graphicFrame>
        <p:nvGraphicFramePr>
          <p:cNvPr id="8" name="Схема 7"/>
          <p:cNvGraphicFramePr/>
          <p:nvPr/>
        </p:nvGraphicFramePr>
        <p:xfrm>
          <a:off x="1071538" y="2285992"/>
          <a:ext cx="1357322" cy="142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214678" y="1857364"/>
            <a:ext cx="52149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создадим объект, который будет содержать дату </a:t>
            </a:r>
            <a:r>
              <a:rPr lang="ru-RU" dirty="0" smtClean="0"/>
              <a:t>15 </a:t>
            </a:r>
            <a:r>
              <a:rPr lang="ru-RU" dirty="0"/>
              <a:t>октября </a:t>
            </a:r>
            <a:r>
              <a:rPr lang="ru-RU" dirty="0" smtClean="0"/>
              <a:t>2014: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en-US" i="1" dirty="0" err="1" smtClean="0">
                <a:solidFill>
                  <a:schemeClr val="accent3">
                    <a:lumMod val="50000"/>
                  </a:schemeClr>
                </a:solidFill>
              </a:rPr>
              <a:t>QDate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 date(20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, 10, 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5);</a:t>
            </a:r>
            <a:endParaRPr lang="ru-RU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____________________________</a:t>
            </a:r>
            <a:endParaRPr lang="ru-RU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i="1" dirty="0" err="1">
                <a:solidFill>
                  <a:schemeClr val="accent3">
                    <a:lumMod val="50000"/>
                  </a:schemeClr>
                </a:solidFill>
              </a:rPr>
              <a:t>QDate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 date; </a:t>
            </a:r>
            <a:endParaRPr lang="ru-RU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accent3">
                    <a:lumMod val="50000"/>
                  </a:schemeClr>
                </a:solidFill>
              </a:rPr>
              <a:t>date.setDate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(20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10, </a:t>
            </a:r>
            <a:r>
              <a:rPr lang="ru-RU" i="1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);</a:t>
            </a:r>
            <a:endParaRPr lang="ru-RU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класс даты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graphicFrame>
        <p:nvGraphicFramePr>
          <p:cNvPr id="10" name="Схема 9"/>
          <p:cNvGraphicFramePr/>
          <p:nvPr/>
        </p:nvGraphicFramePr>
        <p:xfrm>
          <a:off x="1357290" y="1428736"/>
          <a:ext cx="7000924" cy="4635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501122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2143116"/>
            <a:ext cx="828680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Как задать собственный формат времени</a:t>
            </a:r>
          </a:p>
          <a:p>
            <a:endParaRPr lang="ru-RU" sz="2000" dirty="0" smtClean="0"/>
          </a:p>
          <a:p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date(20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10, 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5); </a:t>
            </a:r>
            <a:endParaRPr lang="ru-RU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date.toString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d.M.yy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- "3.7.</a:t>
            </a:r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ru-RU" i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date.toString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/MM/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yy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- "03/07/</a:t>
            </a:r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ru-RU" i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date.toString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yyyy.MMM.ddd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 ; 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"20</a:t>
            </a:r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июл.Суб</a:t>
            </a:r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date.toString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yyyy.MMMM.ddddddd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ru-RU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"20</a:t>
            </a:r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i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Июль.суббота</a:t>
            </a:r>
            <a:r>
              <a:rPr lang="ru-RU" i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u-RU" i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1472" y="3571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all" spc="0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Дата и время в </a:t>
            </a:r>
            <a:r>
              <a:rPr kumimoji="0" lang="en-US" sz="4400" b="1" i="0" u="none" strike="noStrike" kern="1200" cap="all" spc="0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Qt</a:t>
            </a:r>
            <a:r>
              <a:rPr kumimoji="0" lang="ru-RU" sz="4400" b="1" i="0" u="none" strike="noStrike" kern="1200" cap="all" spc="0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ru-RU" sz="2000" b="1" i="0" u="none" strike="noStrike" kern="1200" cap="all" spc="0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класс даты</a:t>
            </a:r>
            <a:endParaRPr kumimoji="0" lang="ru-RU" sz="4400" b="1" i="0" u="none" strike="noStrike" kern="1200" cap="all" spc="0" normalizeH="0" baseline="0" noProof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Таблицы</a:t>
            </a:r>
            <a:endParaRPr lang="ru-RU" sz="4000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501122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642910" y="1428736"/>
          <a:ext cx="6643734" cy="27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00563" y="2643182"/>
            <a:ext cx="407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получить измененную дату, добавив или отняв от нее </a:t>
            </a:r>
            <a:r>
              <a:rPr lang="ru-RU" dirty="0" smtClean="0"/>
              <a:t>дни/месяца/года</a:t>
            </a:r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4500570"/>
            <a:ext cx="835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date(2007, 1, 3);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date2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date.addDays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(-7);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date2.toString(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/MM/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="27/12/06"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класс даты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даты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graphicFrame>
        <p:nvGraphicFramePr>
          <p:cNvPr id="10" name="Схема 9"/>
          <p:cNvGraphicFramePr/>
          <p:nvPr/>
        </p:nvGraphicFramePr>
        <p:xfrm>
          <a:off x="1357290" y="1428736"/>
          <a:ext cx="6072230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3929066"/>
            <a:ext cx="8501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  <a:cs typeface="Courier New" pitchFamily="49" charset="0"/>
              </a:rPr>
              <a:t>Пример: определить </a:t>
            </a:r>
            <a:r>
              <a:rPr lang="ru-RU" dirty="0">
                <a:latin typeface="Calibri" pitchFamily="34" charset="0"/>
                <a:cs typeface="Courier New" pitchFamily="49" charset="0"/>
              </a:rPr>
              <a:t>количество дней от текущей даты до Нового года</a:t>
            </a:r>
            <a:r>
              <a:rPr lang="ru-RU" dirty="0" smtClean="0">
                <a:latin typeface="Calibri" pitchFamily="34" charset="0"/>
                <a:cs typeface="Courier New" pitchFamily="49" charset="0"/>
              </a:rPr>
              <a:t>: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dateToday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currentDate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dateNewYear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dateToday.year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12, 31);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qDebug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Осталось "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dateToday.daysTo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dateNewYear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&lt;&lt;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дней до Нового года"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даты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501122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2143116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Сравнение объектов </a:t>
            </a:r>
            <a:r>
              <a:rPr lang="ru-RU" sz="2000" dirty="0"/>
              <a:t>дат </a:t>
            </a:r>
            <a:r>
              <a:rPr lang="ru-RU" sz="2000" dirty="0" smtClean="0"/>
              <a:t>с помощью операторов  </a:t>
            </a:r>
            <a:r>
              <a:rPr lang="ru-RU" sz="2000" dirty="0"/>
              <a:t>==, !=, &lt;, &lt;=, &gt; и &gt;=. 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Например</a:t>
            </a:r>
            <a:r>
              <a:rPr lang="ru-RU" sz="2000" dirty="0"/>
              <a:t>:</a:t>
            </a:r>
          </a:p>
          <a:p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datel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(2007, 1, 3); </a:t>
            </a:r>
          </a:p>
          <a:p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QDate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date2(2007, 1, 5);</a:t>
            </a:r>
          </a:p>
          <a:p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datel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== date2); //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000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ru-RU" i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времени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1785926"/>
            <a:ext cx="1163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QTime</a:t>
            </a:r>
            <a:endParaRPr lang="ru-RU" sz="2800" dirty="0"/>
          </a:p>
        </p:txBody>
      </p:sp>
      <p:graphicFrame>
        <p:nvGraphicFramePr>
          <p:cNvPr id="8" name="Схема 7"/>
          <p:cNvGraphicFramePr/>
          <p:nvPr/>
        </p:nvGraphicFramePr>
        <p:xfrm>
          <a:off x="1071538" y="2285992"/>
          <a:ext cx="2071702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214678" y="1857364"/>
            <a:ext cx="56436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Операции сравнения ==, !=, &lt;, &lt;=, &gt; или &gt;=</a:t>
            </a:r>
          </a:p>
          <a:p>
            <a:r>
              <a:rPr lang="ru-RU" dirty="0" smtClean="0"/>
              <a:t>Точность – миллисекунды</a:t>
            </a:r>
          </a:p>
          <a:p>
            <a:r>
              <a:rPr lang="ru-RU" dirty="0" smtClean="0"/>
              <a:t>Ограничение 24-часовым интервалом</a:t>
            </a:r>
          </a:p>
          <a:p>
            <a:endParaRPr lang="ru-RU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time(20, 4);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Или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time;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time.setHMS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(20, 4, 23, 3);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времени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graphicFrame>
        <p:nvGraphicFramePr>
          <p:cNvPr id="10" name="Схема 9"/>
          <p:cNvGraphicFramePr/>
          <p:nvPr/>
        </p:nvGraphicFramePr>
        <p:xfrm>
          <a:off x="1357290" y="1785926"/>
          <a:ext cx="7215238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времени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501122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571876"/>
            <a:ext cx="82868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 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Например</a:t>
            </a:r>
            <a:r>
              <a:rPr lang="ru-RU" sz="2000" dirty="0"/>
              <a:t>: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time(20, 4, 23, 3);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hh:mm:ss.zzz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 //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"20:04:23.003"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("h:m:s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"); //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"8:4:23 pm"</a:t>
            </a:r>
            <a:endParaRPr lang="ru-RU" sz="1600" i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Схема 4"/>
          <p:cNvGraphicFramePr/>
          <p:nvPr/>
        </p:nvGraphicFramePr>
        <p:xfrm>
          <a:off x="642910" y="1357298"/>
          <a:ext cx="7929618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времени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/>
          <a:lstStyle/>
          <a:p>
            <a:endParaRPr lang="en-US" b="1" dirty="0"/>
          </a:p>
          <a:p>
            <a:endParaRPr lang="ru-RU" dirty="0"/>
          </a:p>
        </p:txBody>
      </p:sp>
      <p:graphicFrame>
        <p:nvGraphicFramePr>
          <p:cNvPr id="10" name="Схема 9"/>
          <p:cNvGraphicFramePr/>
          <p:nvPr/>
        </p:nvGraphicFramePr>
        <p:xfrm>
          <a:off x="714348" y="1785926"/>
          <a:ext cx="7858180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времени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643050"/>
            <a:ext cx="8286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Пример вычисления времени работы функции </a:t>
            </a:r>
            <a:r>
              <a:rPr lang="ru-RU" sz="2000" i="1" dirty="0" err="1" smtClean="0"/>
              <a:t>test</a:t>
            </a:r>
            <a:r>
              <a:rPr lang="ru-RU" sz="2000" i="1" dirty="0" smtClean="0"/>
              <a:t>()</a:t>
            </a:r>
            <a:r>
              <a:rPr lang="ru-RU" sz="2000" dirty="0" smtClean="0"/>
              <a:t>:</a:t>
            </a:r>
            <a:endParaRPr lang="ru-RU" sz="2000" dirty="0"/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QTime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time;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time.start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test();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qDebug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&lt;&lt; "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Время работы функции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test() 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равно" 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time.elapsed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&lt;&lt; "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миллисекунд" </a:t>
            </a:r>
          </a:p>
          <a:p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000" i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/>
              <a:t> </a:t>
            </a:r>
            <a:endParaRPr lang="ru-RU" sz="2400" b="1" i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времени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285720" y="1714488"/>
          <a:ext cx="2786082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/>
        </p:nvGraphicFramePr>
        <p:xfrm>
          <a:off x="3286116" y="2643182"/>
          <a:ext cx="5500726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таймер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643050"/>
            <a:ext cx="82868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QTime</a:t>
            </a:r>
            <a:endParaRPr lang="ru-RU" sz="2000" dirty="0"/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QTime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time; 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time.start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for(;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time.elapsed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&lt; 1000;) {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function();</a:t>
            </a:r>
            <a:endParaRPr lang="ru-RU" sz="2000" i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/>
              <a:t> </a:t>
            </a:r>
            <a:endParaRPr lang="ru-RU" sz="2400" b="1" i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Таблицы</a:t>
            </a:r>
            <a:endParaRPr lang="ru-RU" sz="4000" dirty="0"/>
          </a:p>
        </p:txBody>
      </p:sp>
      <p:pic>
        <p:nvPicPr>
          <p:cNvPr id="5" name="Рисунок 4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892971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таймер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643050"/>
            <a:ext cx="828680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Qappiication</a:t>
            </a:r>
            <a:r>
              <a:rPr lang="en-US" sz="2000" b="1" dirty="0" smtClean="0"/>
              <a:t>     </a:t>
            </a:r>
            <a:r>
              <a:rPr lang="en-US" sz="2000" i="1" dirty="0" err="1" smtClean="0"/>
              <a:t>processEvents</a:t>
            </a:r>
            <a:r>
              <a:rPr lang="en-US" sz="2000" i="1" dirty="0" smtClean="0"/>
              <a:t>()</a:t>
            </a:r>
            <a:endParaRPr lang="en-US" sz="2000" b="1" dirty="0" smtClean="0"/>
          </a:p>
          <a:p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QTime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timer;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timer.start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() ;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for(;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timer.elapsed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&lt; 1000;)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qApp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processEvents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(0);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i="1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/>
              <a:t> </a:t>
            </a:r>
            <a:endParaRPr lang="ru-RU" sz="2400" b="1" i="1" dirty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таймер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14414" y="2000240"/>
            <a:ext cx="2286016" cy="100013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ТАЙМЕР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29058" y="192880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События таймера происходят асинхронно и не прерывают обработку других событий, выполняемых в том же потоке.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3357562"/>
            <a:ext cx="3429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Интервал запуска </a:t>
            </a:r>
            <a:r>
              <a:rPr lang="ru-RU" dirty="0" smtClean="0"/>
              <a:t>(</a:t>
            </a:r>
            <a:r>
              <a:rPr lang="ru-RU" dirty="0" err="1" smtClean="0"/>
              <a:t>firing</a:t>
            </a:r>
            <a:r>
              <a:rPr lang="ru-RU" dirty="0" smtClean="0"/>
              <a:t> </a:t>
            </a:r>
            <a:r>
              <a:rPr lang="ru-RU" dirty="0" err="1" smtClean="0"/>
              <a:t>interval</a:t>
            </a:r>
            <a:r>
              <a:rPr lang="ru-RU" dirty="0" smtClean="0"/>
              <a:t>) – это период между событиями таймера.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2214546" y="4357694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85852" y="5000636"/>
            <a:ext cx="236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сигнальное состояние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143504" y="3571876"/>
            <a:ext cx="1928826" cy="1857388"/>
          </a:xfrm>
          <a:prstGeom prst="ellipse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24 часа</a:t>
            </a:r>
            <a:endParaRPr lang="ru-RU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Применение таймера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642910" y="1285860"/>
          <a:ext cx="7858180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таймер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96063" y="1688081"/>
            <a:ext cx="2928958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err="1" smtClean="0"/>
              <a:t>QObject</a:t>
            </a:r>
            <a:r>
              <a:rPr lang="en-US" sz="2400" i="1" dirty="0" smtClean="0"/>
              <a:t>::</a:t>
            </a:r>
            <a:r>
              <a:rPr lang="en-US" sz="2400" i="1" dirty="0" err="1" smtClean="0"/>
              <a:t>startTimer</a:t>
            </a:r>
            <a:r>
              <a:rPr lang="en-US" sz="2400" i="1" dirty="0" smtClean="0"/>
              <a:t>()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785926"/>
            <a:ext cx="19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Интервал запуска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643174" y="200024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>
            <a:off x="4286248" y="264318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4744" y="2857496"/>
            <a:ext cx="170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идентификатор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85786" y="2571744"/>
            <a:ext cx="1423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QTimerEvent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57224" y="3357562"/>
            <a:ext cx="13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timerEvent</a:t>
            </a:r>
            <a:r>
              <a:rPr lang="en-US" i="1" dirty="0" smtClean="0"/>
              <a:t>()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857884" y="2857496"/>
            <a:ext cx="232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QTimerEvent</a:t>
            </a:r>
            <a:r>
              <a:rPr lang="en-US" i="1" dirty="0" smtClean="0"/>
              <a:t>::</a:t>
            </a:r>
            <a:r>
              <a:rPr lang="en-US" i="1" dirty="0" err="1" smtClean="0"/>
              <a:t>timerId</a:t>
            </a:r>
            <a:r>
              <a:rPr lang="en-US" i="1" dirty="0" smtClean="0"/>
              <a:t>()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00760" y="3500438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QObject</a:t>
            </a:r>
            <a:r>
              <a:rPr lang="en-US" i="1" dirty="0" smtClean="0"/>
              <a:t>::</a:t>
            </a:r>
            <a:r>
              <a:rPr lang="en-US" i="1" dirty="0" err="1" smtClean="0"/>
              <a:t>killTimer</a:t>
            </a:r>
            <a:r>
              <a:rPr lang="en-US" i="1" dirty="0" smtClean="0"/>
              <a:t>()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6" idx="1"/>
            <a:endCxn id="11" idx="3"/>
          </p:cNvCxnSpPr>
          <p:nvPr/>
        </p:nvCxnSpPr>
        <p:spPr>
          <a:xfrm rot="10800000">
            <a:off x="5418288" y="3042162"/>
            <a:ext cx="43959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7" idx="1"/>
          </p:cNvCxnSpPr>
          <p:nvPr/>
        </p:nvCxnSpPr>
        <p:spPr>
          <a:xfrm>
            <a:off x="5072066" y="3214686"/>
            <a:ext cx="928694" cy="47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2"/>
          </p:cNvCxnSpPr>
          <p:nvPr/>
        </p:nvCxnSpPr>
        <p:spPr>
          <a:xfrm rot="16200000" flipH="1">
            <a:off x="1326335" y="3112293"/>
            <a:ext cx="345048" cy="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4357694"/>
            <a:ext cx="84296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main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char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**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argv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QApplication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app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argv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BlinkLabel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lbl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("&lt;FONT COLOR =</a:t>
            </a:r>
            <a:r>
              <a:rPr kumimoji="0" lang="ru-R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RED&gt;&lt;CENTER&gt;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Blink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&lt;/CENTER&gt;&lt;/FONT&gt;");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lbl.show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app.exec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(); }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таймер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2770" name="Picture 2" descr="C:\Documents and Settings\katya\Рабочий стол\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286676" cy="53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QTIMER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14480" y="1928802"/>
            <a:ext cx="1285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QObject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14480" y="2928934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QTimer</a:t>
            </a:r>
            <a:endParaRPr lang="ru-RU" dirty="0"/>
          </a:p>
        </p:txBody>
      </p:sp>
      <p:cxnSp>
        <p:nvCxnSpPr>
          <p:cNvPr id="7" name="Прямая со стрелкой 6"/>
          <p:cNvCxnSpPr>
            <a:endCxn id="5" idx="0"/>
          </p:cNvCxnSpPr>
          <p:nvPr/>
        </p:nvCxnSpPr>
        <p:spPr>
          <a:xfrm rot="16200000" flipH="1">
            <a:off x="1794982" y="2562679"/>
            <a:ext cx="714380" cy="18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000364" y="2928934"/>
            <a:ext cx="76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err="1" smtClean="0"/>
              <a:t>start</a:t>
            </a:r>
            <a:r>
              <a:rPr lang="ru-RU" i="1" dirty="0" smtClean="0"/>
              <a:t>()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000364" y="2285992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интервал запуска 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5400000">
            <a:off x="3464711" y="2750339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3"/>
            <a:endCxn id="11" idx="1"/>
          </p:cNvCxnSpPr>
          <p:nvPr/>
        </p:nvCxnSpPr>
        <p:spPr>
          <a:xfrm>
            <a:off x="2607994" y="3113600"/>
            <a:ext cx="3923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000364" y="3500438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err="1" smtClean="0"/>
              <a:t>singleshot</a:t>
            </a:r>
            <a:r>
              <a:rPr lang="ru-RU" i="1" dirty="0" smtClean="0"/>
              <a:t>()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2357422" y="3429000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1802" y="4286256"/>
            <a:ext cx="273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интервал, </a:t>
            </a:r>
            <a:r>
              <a:rPr lang="ru-RU" dirty="0" err="1" smtClean="0"/>
              <a:t>указатель,слот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rot="5400000" flipH="1" flipV="1">
            <a:off x="3929852" y="414258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QTIMER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85720" y="1714488"/>
            <a:ext cx="8286808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main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**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argv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){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QApplication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app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argv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MyProgram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myProgram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QTimer::singleShot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(5 * 60 * 1000, &amp;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app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SLOT(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quit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()));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myProgram.show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app.exec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();}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142976" y="3929066"/>
            <a:ext cx="1354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err="1" smtClean="0"/>
              <a:t>timeout</a:t>
            </a:r>
            <a:r>
              <a:rPr lang="ru-RU" sz="2400" i="1" dirty="0" smtClean="0"/>
              <a:t>()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142976" y="4429132"/>
            <a:ext cx="1763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err="1" smtClean="0"/>
              <a:t>setInterval</a:t>
            </a:r>
            <a:r>
              <a:rPr lang="ru-RU" sz="2400" i="1" dirty="0" smtClean="0"/>
              <a:t>()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142976" y="4929198"/>
            <a:ext cx="1326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err="1" smtClean="0"/>
              <a:t>isActive</a:t>
            </a:r>
            <a:r>
              <a:rPr lang="ru-RU" sz="2400" i="1" dirty="0" smtClean="0"/>
              <a:t>()</a:t>
            </a:r>
            <a:endParaRPr lang="ru-RU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142976" y="5429264"/>
            <a:ext cx="972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err="1" smtClean="0"/>
              <a:t>stop</a:t>
            </a:r>
            <a:r>
              <a:rPr lang="ru-RU" sz="2400" i="1" dirty="0" smtClean="0"/>
              <a:t>()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QTIMER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14282" y="1357298"/>
            <a:ext cx="8501154" cy="497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QtGui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Clock : 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QLabel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Q_OBJECT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public: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Clock(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QWidget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pwgt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0) 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QLabel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pwgt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QTimer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ptimer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QTimer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(this);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connect(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ptimer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SIGNAL(timeout()),SLOT(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slotUpdateDateTime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ptimer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-&gt;start(500);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slotUpdateDateTime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slots: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slotUpdateDateTime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(Qt::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SystemLocaleDate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("&lt;H2&gt;&lt;CENTER&gt;"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"&lt;/CENTER&gt;&lt;/H2&gt;");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 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//_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Clock_h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Дата и время в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</a:t>
            </a:r>
            <a:r>
              <a:rPr lang="ru-RU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: </a:t>
            </a:r>
            <a:r>
              <a:rPr lang="ru-RU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класс </a:t>
            </a:r>
            <a:r>
              <a:rPr lang="en-US" sz="2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QTIMER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4414" y="1714488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QBasicTimer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52" y="228599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isActive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start()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stop()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2786058"/>
            <a:ext cx="2285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QObject</a:t>
            </a:r>
            <a:r>
              <a:rPr lang="en-US" i="1" dirty="0" smtClean="0"/>
              <a:t>::</a:t>
            </a:r>
            <a:r>
              <a:rPr lang="en-US" i="1" dirty="0" err="1" smtClean="0"/>
              <a:t>timerEvent</a:t>
            </a:r>
            <a:r>
              <a:rPr lang="en-US" i="1" dirty="0" smtClean="0"/>
              <a:t>()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Таблицы</a:t>
            </a:r>
            <a:endParaRPr lang="ru-RU" sz="4000" dirty="0"/>
          </a:p>
        </p:txBody>
      </p:sp>
      <p:pic>
        <p:nvPicPr>
          <p:cNvPr id="1027" name="Picture 3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3948545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14282" y="6000768"/>
            <a:ext cx="8929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http</a:t>
            </a:r>
            <a:r>
              <a:rPr lang="ru-RU" sz="2800" dirty="0" smtClean="0"/>
              <a:t>://</a:t>
            </a:r>
            <a:r>
              <a:rPr lang="en-US" sz="2800" dirty="0" smtClean="0"/>
              <a:t>doc</a:t>
            </a:r>
            <a:r>
              <a:rPr lang="ru-RU" sz="2800" dirty="0" smtClean="0"/>
              <a:t>.</a:t>
            </a:r>
            <a:r>
              <a:rPr lang="en-US" sz="2800" dirty="0" err="1" smtClean="0"/>
              <a:t>crossplatform</a:t>
            </a:r>
            <a:r>
              <a:rPr lang="ru-RU" sz="2800" dirty="0" smtClean="0"/>
              <a:t>.</a:t>
            </a:r>
            <a:r>
              <a:rPr lang="en-US" sz="2800" dirty="0" err="1" smtClean="0"/>
              <a:t>ru</a:t>
            </a:r>
            <a:r>
              <a:rPr lang="ru-RU" sz="2800" dirty="0" smtClean="0"/>
              <a:t>/</a:t>
            </a:r>
            <a:r>
              <a:rPr lang="en-US" sz="2800" dirty="0" smtClean="0"/>
              <a:t>qt</a:t>
            </a:r>
            <a:r>
              <a:rPr lang="ru-RU" sz="2800" dirty="0" smtClean="0"/>
              <a:t>/4.3.2/</a:t>
            </a:r>
            <a:r>
              <a:rPr lang="en-US" sz="2800" dirty="0" err="1" smtClean="0"/>
              <a:t>qtablewidgetitem</a:t>
            </a:r>
            <a:r>
              <a:rPr lang="ru-RU" sz="2800" dirty="0" smtClean="0"/>
              <a:t>.</a:t>
            </a:r>
            <a:r>
              <a:rPr lang="en-US" sz="2800" dirty="0" smtClean="0"/>
              <a:t>html</a:t>
            </a:r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Таблицы</a:t>
            </a:r>
            <a:endParaRPr lang="ru-RU" sz="4000" dirty="0"/>
          </a:p>
        </p:txBody>
      </p:sp>
      <p:pic>
        <p:nvPicPr>
          <p:cNvPr id="2050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46056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Выпадающий список</a:t>
            </a:r>
            <a:endParaRPr lang="ru-RU" sz="4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1500174"/>
            <a:ext cx="685800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b="1" dirty="0" err="1" smtClean="0">
                <a:latin typeface="Bookman Old Style" pitchFamily="18" charset="0"/>
              </a:rPr>
              <a:t>QComboBox</a:t>
            </a:r>
            <a:endParaRPr lang="ru-RU" sz="3600" dirty="0" smtClean="0">
              <a:latin typeface="Bookman Old Style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3600" b="1" dirty="0" err="1" smtClean="0">
                <a:latin typeface="Bookman Old Style" pitchFamily="18" charset="0"/>
              </a:rPr>
              <a:t>addItem</a:t>
            </a:r>
            <a:r>
              <a:rPr lang="ru-RU" sz="3600" b="1" dirty="0" smtClean="0">
                <a:latin typeface="Bookman Old Style" pitchFamily="18" charset="0"/>
              </a:rPr>
              <a:t>()</a:t>
            </a:r>
            <a:endParaRPr lang="ru-RU" sz="3600" dirty="0" smtClean="0">
              <a:latin typeface="Bookman Old Style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3600" b="1" dirty="0" err="1" smtClean="0">
                <a:latin typeface="Bookman Old Style" pitchFamily="18" charset="0"/>
              </a:rPr>
              <a:t>addItems</a:t>
            </a:r>
            <a:r>
              <a:rPr lang="ru-RU" sz="3600" b="1" dirty="0" smtClean="0">
                <a:latin typeface="Bookman Old Style" pitchFamily="18" charset="0"/>
              </a:rPr>
              <a:t>() </a:t>
            </a:r>
            <a:r>
              <a:rPr lang="ru-RU" sz="3600" b="1" dirty="0" smtClean="0">
                <a:latin typeface="Bookman Old Style" pitchFamily="18" charset="0"/>
              </a:rPr>
              <a:t> </a:t>
            </a:r>
            <a:r>
              <a:rPr lang="en-US" sz="3600" dirty="0" err="1" smtClean="0">
                <a:latin typeface="Bookman Old Style" pitchFamily="18" charset="0"/>
              </a:rPr>
              <a:t>QStringList</a:t>
            </a:r>
            <a:endParaRPr lang="ru-RU" sz="3600" dirty="0" smtClean="0">
              <a:latin typeface="Bookman Old Style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3600" b="1" dirty="0" err="1" smtClean="0">
                <a:latin typeface="Bookman Old Style" pitchFamily="18" charset="0"/>
              </a:rPr>
              <a:t>setItemIcon</a:t>
            </a:r>
            <a:r>
              <a:rPr lang="en-US" sz="3600" b="1" dirty="0" smtClean="0">
                <a:latin typeface="Bookman Old Style" pitchFamily="18" charset="0"/>
              </a:rPr>
              <a:t>()</a:t>
            </a:r>
            <a:endParaRPr lang="ru-RU" sz="3600" b="1" dirty="0" smtClean="0">
              <a:latin typeface="Bookman Old Style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3600" b="1" dirty="0" err="1" smtClean="0">
                <a:latin typeface="Bookman Old Style" pitchFamily="18" charset="0"/>
              </a:rPr>
              <a:t>setDuplicatesEnabled</a:t>
            </a:r>
            <a:r>
              <a:rPr lang="ru-RU" sz="3600" b="1" dirty="0" smtClean="0">
                <a:latin typeface="Bookman Old Style" pitchFamily="18" charset="0"/>
              </a:rPr>
              <a:t>(</a:t>
            </a:r>
            <a:r>
              <a:rPr lang="en-US" sz="3600" b="1" dirty="0" smtClean="0">
                <a:latin typeface="Bookman Old Style" pitchFamily="18" charset="0"/>
              </a:rPr>
              <a:t>false</a:t>
            </a:r>
            <a:r>
              <a:rPr lang="ru-RU" sz="3600" b="1" dirty="0" smtClean="0">
                <a:latin typeface="Bookman Old Style" pitchFamily="18" charset="0"/>
              </a:rPr>
              <a:t>)</a:t>
            </a:r>
            <a:endParaRPr lang="ru-RU" sz="3600" dirty="0" smtClean="0">
              <a:latin typeface="Bookman Old Style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3600" b="1" dirty="0" smtClean="0">
                <a:latin typeface="Bookman Old Style" pitchFamily="18" charset="0"/>
              </a:rPr>
              <a:t>clear</a:t>
            </a:r>
            <a:r>
              <a:rPr lang="ru-RU" sz="3600" b="1" dirty="0" smtClean="0">
                <a:latin typeface="Bookman Old Style" pitchFamily="18" charset="0"/>
              </a:rPr>
              <a:t>()</a:t>
            </a:r>
            <a:endParaRPr lang="ru-RU" sz="3600" dirty="0" smtClean="0">
              <a:latin typeface="Bookman Old Style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3600" b="1" dirty="0" err="1" smtClean="0">
                <a:latin typeface="Bookman Old Style" pitchFamily="18" charset="0"/>
              </a:rPr>
              <a:t>currentIndex</a:t>
            </a:r>
            <a:r>
              <a:rPr lang="ru-RU" sz="3600" b="1" dirty="0" smtClean="0">
                <a:latin typeface="Bookman Old Style" pitchFamily="18" charset="0"/>
              </a:rPr>
              <a:t>()</a:t>
            </a:r>
            <a:endParaRPr lang="ru-RU" sz="3600" dirty="0" smtClean="0">
              <a:latin typeface="Bookman Old Style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3600" b="1" dirty="0" err="1" smtClean="0">
                <a:latin typeface="Bookman Old Style" pitchFamily="18" charset="0"/>
              </a:rPr>
              <a:t>setEditable</a:t>
            </a:r>
            <a:r>
              <a:rPr lang="ru-RU" sz="3600" b="1" dirty="0" smtClean="0">
                <a:latin typeface="Bookman Old Style" pitchFamily="18" charset="0"/>
              </a:rPr>
              <a:t>(</a:t>
            </a:r>
            <a:r>
              <a:rPr lang="en-US" sz="3600" b="1" dirty="0" smtClean="0">
                <a:latin typeface="Bookman Old Style" pitchFamily="18" charset="0"/>
              </a:rPr>
              <a:t>true</a:t>
            </a:r>
            <a:r>
              <a:rPr lang="ru-RU" sz="3600" b="1" dirty="0" smtClean="0">
                <a:latin typeface="Bookman Old Style" pitchFamily="18" charset="0"/>
              </a:rPr>
              <a:t>)</a:t>
            </a:r>
            <a:endParaRPr lang="ru-RU" sz="36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Выпадающий список</a:t>
            </a:r>
            <a:endParaRPr lang="ru-RU" sz="4000" dirty="0"/>
          </a:p>
        </p:txBody>
      </p:sp>
      <p:pic>
        <p:nvPicPr>
          <p:cNvPr id="4" name="Рисунок 3" descr="C:\Users\Домовой\Documents\Работа\ЧМВ_новое\ЛЕКЦИИ\презентации\Untitled-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1"/>
            <a:ext cx="628654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Выпадающий список</a:t>
            </a:r>
            <a:endParaRPr lang="ru-RU" sz="4000" dirty="0"/>
          </a:p>
        </p:txBody>
      </p:sp>
      <p:pic>
        <p:nvPicPr>
          <p:cNvPr id="3076" name="Picture 4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39823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01122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b="1" dirty="0" smtClean="0"/>
              <a:t>Выпадающий список</a:t>
            </a:r>
            <a:endParaRPr lang="ru-RU" sz="4000" dirty="0"/>
          </a:p>
        </p:txBody>
      </p:sp>
      <p:pic>
        <p:nvPicPr>
          <p:cNvPr id="4098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03" y="2500306"/>
            <a:ext cx="9113794" cy="1857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4616</TotalTime>
  <Words>1219</Words>
  <Application>Microsoft Office PowerPoint</Application>
  <PresentationFormat>Экран (4:3)</PresentationFormat>
  <Paragraphs>264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Человеко-машинное взаимодействие</vt:lpstr>
      <vt:lpstr>Таблицы</vt:lpstr>
      <vt:lpstr>Таблицы</vt:lpstr>
      <vt:lpstr>Таблицы</vt:lpstr>
      <vt:lpstr>Таблицы</vt:lpstr>
      <vt:lpstr>Выпадающий список</vt:lpstr>
      <vt:lpstr>Выпадающий список</vt:lpstr>
      <vt:lpstr>Выпадающий список</vt:lpstr>
      <vt:lpstr>Выпадающий список</vt:lpstr>
      <vt:lpstr>Выпадающий список</vt:lpstr>
      <vt:lpstr>Вкладки</vt:lpstr>
      <vt:lpstr>Вкладки</vt:lpstr>
      <vt:lpstr>Вкладки</vt:lpstr>
      <vt:lpstr>Вкладки</vt:lpstr>
      <vt:lpstr>Дата и время в Qt</vt:lpstr>
      <vt:lpstr>Дата и время в Qt</vt:lpstr>
      <vt:lpstr>Дата и время в Qt: класс даты</vt:lpstr>
      <vt:lpstr>Дата и время в Qt: класс даты</vt:lpstr>
      <vt:lpstr>Слайд 19</vt:lpstr>
      <vt:lpstr>Дата и время в Qt: класс даты</vt:lpstr>
      <vt:lpstr>Дата и время в Qt: класс даты</vt:lpstr>
      <vt:lpstr>Дата и время в Qt: класс даты</vt:lpstr>
      <vt:lpstr>Дата и время в Qt: класс времени</vt:lpstr>
      <vt:lpstr>Дата и время в Qt: класс времени</vt:lpstr>
      <vt:lpstr>Дата и время в Qt: класс времени</vt:lpstr>
      <vt:lpstr>Дата и время в Qt: класс времени</vt:lpstr>
      <vt:lpstr>Дата и время в Qt: класс времени</vt:lpstr>
      <vt:lpstr>Дата и время в Qt: класс времени</vt:lpstr>
      <vt:lpstr>Дата и время в Qt: таймер</vt:lpstr>
      <vt:lpstr>Дата и время в Qt: таймер</vt:lpstr>
      <vt:lpstr>Дата и время в Qt: таймер</vt:lpstr>
      <vt:lpstr>Дата и время в Qt: Применение таймера</vt:lpstr>
      <vt:lpstr>Дата и время в Qt: таймер</vt:lpstr>
      <vt:lpstr>Дата и время в Qt: таймер</vt:lpstr>
      <vt:lpstr>Дата и время в Qt: класс QTIMER</vt:lpstr>
      <vt:lpstr>Дата и время в Qt: класс QTIMER</vt:lpstr>
      <vt:lpstr>Дата и время в Qt: класс QTIMER</vt:lpstr>
      <vt:lpstr>Дата и время в Qt: класс QTIMER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Человеко-машинное взаимодействие</dc:title>
  <dc:creator>Домовой</dc:creator>
  <cp:lastModifiedBy>Домовой</cp:lastModifiedBy>
  <cp:revision>265</cp:revision>
  <dcterms:created xsi:type="dcterms:W3CDTF">2015-02-12T13:19:52Z</dcterms:created>
  <dcterms:modified xsi:type="dcterms:W3CDTF">2015-03-06T19:21:30Z</dcterms:modified>
</cp:coreProperties>
</file>