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28.03.2015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28.03.2015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857233"/>
            <a:ext cx="7958166" cy="27432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6000" dirty="0" smtClean="0"/>
              <a:t>Человеко-машинное взаимодействие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5000636"/>
            <a:ext cx="6858000" cy="657214"/>
          </a:xfrm>
        </p:spPr>
        <p:txBody>
          <a:bodyPr>
            <a:noAutofit/>
          </a:bodyPr>
          <a:lstStyle/>
          <a:p>
            <a:r>
              <a:rPr lang="ru-RU" sz="1600" dirty="0" smtClean="0"/>
              <a:t>Лекция 7</a:t>
            </a:r>
          </a:p>
          <a:p>
            <a:r>
              <a:rPr lang="ru-RU" sz="1600" dirty="0" smtClean="0"/>
              <a:t>Мерзлякова Екатерина Юрьевна</a:t>
            </a:r>
          </a:p>
          <a:p>
            <a:r>
              <a:rPr lang="ru-RU" sz="1600" dirty="0"/>
              <a:t>к</a:t>
            </a:r>
            <a:r>
              <a:rPr lang="ru-RU" sz="1600" dirty="0" smtClean="0"/>
              <a:t>.т.н. доцент </a:t>
            </a:r>
            <a:r>
              <a:rPr lang="ru-RU" sz="1600" dirty="0" err="1" smtClean="0"/>
              <a:t>ПМиК</a:t>
            </a:r>
            <a:endParaRPr lang="ru-RU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Контекстно-зависимое представление растровых изображений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28662" y="1857364"/>
            <a:ext cx="52863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QPixmapCache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insert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find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Контекстно-зависимое представление растровых изображений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14744" y="1285860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/>
              <a:t>setMask</a:t>
            </a:r>
            <a:r>
              <a:rPr lang="ru-RU" b="1" dirty="0" smtClean="0"/>
              <a:t>()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Рисунок 4" descr="D:\q\wind\Без имени-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714488"/>
            <a:ext cx="6269341" cy="465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Контекстно-зависимое представление растровых изображений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" name="Рисунок 5" descr="D:\q\wind\Без имени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000240"/>
            <a:ext cx="6429420" cy="356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D:\q\wind\Без имени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14290"/>
            <a:ext cx="6858048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Контекстно-зависимое представление растровых изображений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Рисунок 3" descr="D:\q\wind\Без имени4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357298"/>
            <a:ext cx="5516117" cy="484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Контекстно-зависимое представление растровых изображений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285720" y="2143116"/>
            <a:ext cx="8715436" cy="220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Window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QWidget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*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pwgt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QLabel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pwgt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Qt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FramelessWindowHint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|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Qt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Window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{}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sz="2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Использование каскадных стилей документа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1500174"/>
            <a:ext cx="817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CSS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00166" y="150017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*.qss</a:t>
            </a:r>
            <a:endParaRPr lang="ru-RU" dirty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786314" y="1357298"/>
            <a:ext cx="3286148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QApplication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setStyleSheet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86314" y="1785926"/>
            <a:ext cx="2762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QWidget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setStyleSheet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86314" y="2214554"/>
            <a:ext cx="372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setStyleSheet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описание стиля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”)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Рисунок 8" descr="D:\q\styl\Без имени5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500306"/>
            <a:ext cx="6000792" cy="375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sz="2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Использование каскадных стилей документа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214414" y="1285860"/>
            <a:ext cx="6357950" cy="5078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селектор {свойство: значение}</a:t>
            </a:r>
            <a:endParaRPr kumimoji="0" lang="en-US" b="1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i="1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QPushButton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color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blue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QLabel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color: black;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background-color: red;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QLabel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color: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rgb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(255,0,0);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background-color: #FFFFFF;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sz="2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Использование каскадных стилей документа</a:t>
            </a: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500034" y="1159785"/>
            <a:ext cx="8215370" cy="23083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QPushButton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color: green;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border: 1px solid black;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border-radius: 5px;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background: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qlineargradient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(x1:0, y1:1, x2:0, y2: 0,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stop:1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rgb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(133,133,135),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stop:0.4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rgb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(31,31,33));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Рисунок 4" descr="D:\q\styl\Без имени-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3857628"/>
            <a:ext cx="242889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sz="2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Использование каскадных стилей документа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357158" y="1571612"/>
            <a:ext cx="678661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QLineEdit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background-image: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url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(D:/q/1.png);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QMainWindow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background-color: blue;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Рисунок 5" descr="D:\q\styl\Без имени6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2428868"/>
            <a:ext cx="4191754" cy="392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Контекстно-независимое представление растровых изображений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1472" y="2214554"/>
            <a:ext cx="138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scanLine</a:t>
            </a:r>
            <a:r>
              <a:rPr lang="ru-RU" b="1" dirty="0" smtClean="0"/>
              <a:t>()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1472" y="164305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QImage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71670" y="1571612"/>
            <a:ext cx="3369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GIF BMP JPG XMP XBM PNG</a:t>
            </a:r>
            <a:endParaRPr lang="ru-RU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642910" y="3429000"/>
            <a:ext cx="7858180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Qimage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img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(320, 240,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QImage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::Format_RGB32) //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32-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глубина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цвета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42910" y="4071942"/>
            <a:ext cx="6715140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QImage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img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  (“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D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:\\1.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jpg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”);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2910" y="4786322"/>
            <a:ext cx="5715040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QImage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img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img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.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load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(“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D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:\\1.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jpg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”);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42910" y="5715016"/>
            <a:ext cx="2784737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img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.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save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(“1.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jpg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”,”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JPG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”);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sz="2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Использование каскадных стилей документа</a:t>
            </a: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642910" y="1714488"/>
            <a:ext cx="792961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QLineEdit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QLabel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QPushButton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{color: red}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PushButton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color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red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QLabel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MyLabel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sz="2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Использование каскадных стилей документа</a:t>
            </a:r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428596" y="1335274"/>
            <a:ext cx="821537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Namespase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My {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 My : public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QWidget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{…..}; 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/*.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*/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 {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color: red;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background-color: blue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4643446"/>
            <a:ext cx="1730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:</a:t>
            </a:r>
            <a:r>
              <a:rPr lang="ru-RU" b="1" dirty="0" smtClean="0"/>
              <a:t>/* </a:t>
            </a:r>
            <a:r>
              <a:rPr lang="ru-RU" b="1" dirty="0" err="1" smtClean="0"/>
              <a:t>коммент</a:t>
            </a:r>
            <a:r>
              <a:rPr lang="ru-RU" b="1" dirty="0" smtClean="0"/>
              <a:t> */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sz="2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Использование каскадных стилей документа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357158" y="1714488"/>
            <a:ext cx="81439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QComboBox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::drop-down {image: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url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(D:/q/styl/3.png)}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Рисунок 5" descr="D:\q\styl\Без имени-7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792804"/>
            <a:ext cx="3145056" cy="263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sz="2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Использование каскадных стилей документа</a:t>
            </a:r>
          </a:p>
        </p:txBody>
      </p:sp>
      <p:pic>
        <p:nvPicPr>
          <p:cNvPr id="5" name="Рисунок 4" descr="D:\q\styl\Без имени8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071546"/>
            <a:ext cx="7072362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sz="2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Использование каскадных стилей документа</a:t>
            </a: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428596" y="1284165"/>
            <a:ext cx="47863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QPushButton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hover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color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QLineEdit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hover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color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Рисунок 5" descr="D:\q\styl\Без имени-8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000216"/>
            <a:ext cx="628654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sz="2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Использование каскадных стилей документа</a:t>
            </a: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785786" y="2127587"/>
            <a:ext cx="785818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QCheckBox:hover:checked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{color: red}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QCheckBox:hover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QCheckBox:checked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{color: red}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QLineEdit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:!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hover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sz="2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Использование каскадных стилей документа</a:t>
            </a: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357158" y="1575989"/>
            <a:ext cx="821537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QPushButton:hover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background: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qlineargradient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(x1:0, y1:1, x2:0, y2:0, </a:t>
            </a:r>
          </a:p>
          <a:p>
            <a:pPr fontAlgn="base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     stop:1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(133,133,135), </a:t>
            </a:r>
          </a:p>
          <a:p>
            <a:pPr fontAlgn="base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     stop:0.4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(31,31,33), </a:t>
            </a:r>
          </a:p>
          <a:p>
            <a:pPr fontAlgn="base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     stop:0.2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(0,0,150));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Рисунок 3" descr="D:\q\styl\Без имени-1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3214686"/>
            <a:ext cx="3848693" cy="310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sz="2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Использование каскадных стилей документа</a:t>
            </a: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357158" y="1560458"/>
            <a:ext cx="850112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QPushButton:pressed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background: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qlineargradient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(x1:0, y1:1, x2:0, y2:0, </a:t>
            </a:r>
          </a:p>
          <a:p>
            <a:pPr fontAlgn="base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     stop:0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rgba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(1,1,5,80), </a:t>
            </a:r>
          </a:p>
          <a:p>
            <a:pPr fontAlgn="base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     stop:0.6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rgba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(18,18,212,80), </a:t>
            </a:r>
          </a:p>
          <a:p>
            <a:pPr fontAlgn="base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     stop:0.5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rgba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(142,142,245,80));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Рисунок 4" descr="D:\q\styl\Без имени-1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3357562"/>
            <a:ext cx="3154544" cy="281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Контекстно-независимое представление растровых изображений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19564" y="4286256"/>
            <a:ext cx="2624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QPainter</a:t>
            </a:r>
            <a:r>
              <a:rPr lang="ru-RU" b="1" dirty="0" smtClean="0"/>
              <a:t>::</a:t>
            </a:r>
            <a:r>
              <a:rPr lang="en-US" b="1" dirty="0" err="1" smtClean="0"/>
              <a:t>drawImage</a:t>
            </a:r>
            <a:r>
              <a:rPr lang="ru-RU" b="1" dirty="0" smtClean="0"/>
              <a:t>()</a:t>
            </a:r>
            <a:endParaRPr lang="ru-RU" dirty="0"/>
          </a:p>
        </p:txBody>
      </p:sp>
      <p:pic>
        <p:nvPicPr>
          <p:cNvPr id="12" name="Рисунок 11" descr="E:\презентации\Безымянный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285860"/>
            <a:ext cx="635798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E:\презентации\Безымянный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1428736"/>
            <a:ext cx="221457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Контекстно-независимое представление растровых изображений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" name="Рисунок 5" descr="E:\презентации\Безымянный3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121468"/>
            <a:ext cx="4214842" cy="195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1071538" y="2000240"/>
            <a:ext cx="1571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fill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Рисунок 7" descr="E:\презентации\Безымянный4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2357430"/>
            <a:ext cx="3087706" cy="290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Контекстно-независимое представление растровых изображений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714348" y="1643050"/>
            <a:ext cx="7143800" cy="36317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pixel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solidFill>
                <a:srgbClr val="333333"/>
              </a:solidFill>
              <a:latin typeface="Georg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QRgb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rgb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img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.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pixel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(250,100);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Georgia" pitchFamily="18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 smtClean="0">
              <a:solidFill>
                <a:srgbClr val="333333"/>
              </a:solidFill>
              <a:latin typeface="Georgia" pitchFamily="18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setPixel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rgb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);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Georg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QRgb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rgb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qRgb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(200,100,0);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img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setPixel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(20,50,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rgb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Контекстно-независимое представление растровых изображений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9457" name="Рисунок 5" descr="Безымянный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357430"/>
            <a:ext cx="3214710" cy="3383905"/>
          </a:xfrm>
          <a:prstGeom prst="rect">
            <a:avLst/>
          </a:prstGeom>
          <a:noFill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786314" y="3143248"/>
            <a:ext cx="2857520" cy="207170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 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invertPixels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()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Georgia" pitchFamily="18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scaled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()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Georg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mirrored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57158" y="1722394"/>
            <a:ext cx="7786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painter.drawImage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(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Times New Roman" pitchFamily="18" charset="0"/>
              </a:rPr>
              <a:t>0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,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Times New Roman" pitchFamily="18" charset="0"/>
              </a:rPr>
              <a:t>0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,img,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Times New Roman" pitchFamily="18" charset="0"/>
              </a:rPr>
              <a:t>60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,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Times New Roman" pitchFamily="18" charset="0"/>
              </a:rPr>
              <a:t>60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,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Times New Roman" pitchFamily="18" charset="0"/>
              </a:rPr>
              <a:t>100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,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Times New Roman" pitchFamily="18" charset="0"/>
              </a:rPr>
              <a:t>50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</a:rPr>
              <a:t>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Контекстно-независимое представление растровых изображений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" name="Рисунок 5" descr="E:\презентации\Безымянный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357298"/>
            <a:ext cx="671514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E:\презентации\Безымянный7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500174"/>
            <a:ext cx="1752600" cy="186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Контекстно-зависимое представление растровых изображений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571604" y="1571612"/>
            <a:ext cx="5572164" cy="41312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</a:rPr>
              <a:t>QPixmap</a:t>
            </a:r>
            <a:endParaRPr lang="en-US" sz="3200" b="1" dirty="0" smtClean="0">
              <a:solidFill>
                <a:srgbClr val="333333"/>
              </a:solidFill>
              <a:latin typeface="Georgia" pitchFamily="18" charset="0"/>
              <a:ea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</a:rPr>
              <a:t>QPixmap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</a:rPr>
              <a:t> pix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</a:rPr>
              <a:t>(300,300);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QPixmap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::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defaultDepth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()</a:t>
            </a:r>
            <a:endParaRPr lang="en-US" sz="2400" dirty="0" smtClean="0">
              <a:solidFill>
                <a:srgbClr val="333333"/>
              </a:solidFill>
              <a:latin typeface="Georg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</a:rPr>
              <a:t>QPixmap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</a:rPr>
              <a:t> pix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</a:rPr>
              <a:t>(“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</a:rPr>
              <a:t>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</a:rPr>
              <a:t>:\\1.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</a:rPr>
              <a:t>jpg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Times New Roman" pitchFamily="18" charset="0"/>
              </a:rPr>
              <a:t>”);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solidFill>
                <a:srgbClr val="333333"/>
              </a:solidFill>
              <a:latin typeface="Consolas" pitchFamily="49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load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()</a:t>
            </a:r>
            <a:r>
              <a:rPr lang="en-US" sz="2400" b="1" dirty="0" smtClean="0">
                <a:solidFill>
                  <a:srgbClr val="333333"/>
                </a:solidFill>
                <a:latin typeface="Georgia" pitchFamily="18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save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Контекстно-зависимое представление растровых изображений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1428736"/>
            <a:ext cx="277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QPainter</a:t>
            </a:r>
            <a:r>
              <a:rPr lang="ru-RU" b="1" dirty="0" smtClean="0"/>
              <a:t>::</a:t>
            </a:r>
            <a:r>
              <a:rPr lang="en-US" b="1" dirty="0" err="1" smtClean="0"/>
              <a:t>drawPixmap</a:t>
            </a:r>
            <a:r>
              <a:rPr lang="ru-RU" b="1" dirty="0" smtClean="0"/>
              <a:t>()</a:t>
            </a:r>
            <a:endParaRPr lang="ru-RU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571472" y="2000240"/>
            <a:ext cx="7143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QPainter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painter(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this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QPixmap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pix(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"D:\\q\\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\\untitled\\1.jpg"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0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painter.drawPixmap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ru-RU" sz="2000" dirty="0" smtClean="0">
                <a:solidFill>
                  <a:srgbClr val="8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0,0,pix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71472" y="4311915"/>
            <a:ext cx="82868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QPainter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painter(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QPixmap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pix(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"D:\\q\\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\\untitled\\1.jpg"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QRect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pix.width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pix.height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()/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painter.drawPixmap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ru-RU" dirty="0" err="1" smtClean="0">
                <a:solidFill>
                  <a:srgbClr val="8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r,pix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</p:txBody>
      </p:sp>
      <p:pic>
        <p:nvPicPr>
          <p:cNvPr id="7" name="Рисунок 6" descr="D:\q\pict\Без имени-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3929066"/>
            <a:ext cx="1993900" cy="215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691</TotalTime>
  <Words>568</Words>
  <PresentationFormat>Экран (4:3)</PresentationFormat>
  <Paragraphs>160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Начальная</vt:lpstr>
      <vt:lpstr>Человеко-машинное взаимодействие</vt:lpstr>
      <vt:lpstr>Контекстно-независимое представление растровых изображений</vt:lpstr>
      <vt:lpstr>Контекстно-независимое представление растровых изображений</vt:lpstr>
      <vt:lpstr>Контекстно-независимое представление растровых изображений</vt:lpstr>
      <vt:lpstr>Контекстно-независимое представление растровых изображений</vt:lpstr>
      <vt:lpstr>Контекстно-независимое представление растровых изображений</vt:lpstr>
      <vt:lpstr>Контекстно-независимое представление растровых изображений</vt:lpstr>
      <vt:lpstr>Контекстно-зависимое представление растровых изображений</vt:lpstr>
      <vt:lpstr>Контекстно-зависимое представление растровых изображений</vt:lpstr>
      <vt:lpstr>Контекстно-зависимое представление растровых изображений</vt:lpstr>
      <vt:lpstr>Контекстно-зависимое представление растровых изображений</vt:lpstr>
      <vt:lpstr>Контекстно-зависимое представление растровых изображений</vt:lpstr>
      <vt:lpstr>Слайд 13</vt:lpstr>
      <vt:lpstr>Контекстно-зависимое представление растровых изображений</vt:lpstr>
      <vt:lpstr>Контекстно-зависимое представление растровых изображений</vt:lpstr>
      <vt:lpstr>Использование каскадных стилей документа</vt:lpstr>
      <vt:lpstr>Использование каскадных стилей документа</vt:lpstr>
      <vt:lpstr>Использование каскадных стилей документа</vt:lpstr>
      <vt:lpstr>Использование каскадных стилей документа</vt:lpstr>
      <vt:lpstr>Использование каскадных стилей документа</vt:lpstr>
      <vt:lpstr>Использование каскадных стилей документа</vt:lpstr>
      <vt:lpstr>Использование каскадных стилей документа</vt:lpstr>
      <vt:lpstr>Использование каскадных стилей документа</vt:lpstr>
      <vt:lpstr>Использование каскадных стилей документа</vt:lpstr>
      <vt:lpstr>Использование каскадных стилей документа</vt:lpstr>
      <vt:lpstr>Использование каскадных стилей документа</vt:lpstr>
      <vt:lpstr>Использование каскадных стилей документа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Домовой</cp:lastModifiedBy>
  <cp:revision>104</cp:revision>
  <dcterms:modified xsi:type="dcterms:W3CDTF">2015-03-27T18:32:45Z</dcterms:modified>
</cp:coreProperties>
</file>