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4FFCB"/>
    <a:srgbClr val="DCDFD6"/>
    <a:srgbClr val="DBDFD5"/>
    <a:srgbClr val="FFD700"/>
    <a:srgbClr val="1C3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2C9AAA-27B0-4B21-AF9F-4E364E3109C8}" v="23" dt="2022-04-25T09:37:42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97" autoAdjust="0"/>
    <p:restoredTop sz="94660"/>
  </p:normalViewPr>
  <p:slideViewPr>
    <p:cSldViewPr snapToGrid="0">
      <p:cViewPr>
        <p:scale>
          <a:sx n="200" d="100"/>
          <a:sy n="2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Ko" userId="f00361e80c9b230d" providerId="LiveId" clId="{6E2C9AAA-27B0-4B21-AF9F-4E364E3109C8}"/>
    <pc:docChg chg="undo custSel modSld">
      <pc:chgData name="Daniel Ko" userId="f00361e80c9b230d" providerId="LiveId" clId="{6E2C9AAA-27B0-4B21-AF9F-4E364E3109C8}" dt="2022-04-25T09:02:01.204" v="77" actId="478"/>
      <pc:docMkLst>
        <pc:docMk/>
      </pc:docMkLst>
      <pc:sldChg chg="addSp delSp modSp mod setBg">
        <pc:chgData name="Daniel Ko" userId="f00361e80c9b230d" providerId="LiveId" clId="{6E2C9AAA-27B0-4B21-AF9F-4E364E3109C8}" dt="2022-04-25T09:02:01.204" v="77" actId="478"/>
        <pc:sldMkLst>
          <pc:docMk/>
          <pc:sldMk cId="2695212926" sldId="256"/>
        </pc:sldMkLst>
        <pc:spChg chg="mod">
          <ac:chgData name="Daniel Ko" userId="f00361e80c9b230d" providerId="LiveId" clId="{6E2C9AAA-27B0-4B21-AF9F-4E364E3109C8}" dt="2022-04-25T08:57:29.328" v="59" actId="14838"/>
          <ac:spMkLst>
            <pc:docMk/>
            <pc:sldMk cId="2695212926" sldId="256"/>
            <ac:spMk id="2" creationId="{E5A94A13-2DA7-475D-8A63-7E000F3DB640}"/>
          </ac:spMkLst>
        </pc:spChg>
        <pc:spChg chg="del mod">
          <ac:chgData name="Daniel Ko" userId="f00361e80c9b230d" providerId="LiveId" clId="{6E2C9AAA-27B0-4B21-AF9F-4E364E3109C8}" dt="2022-04-25T09:01:56.761" v="75" actId="478"/>
          <ac:spMkLst>
            <pc:docMk/>
            <pc:sldMk cId="2695212926" sldId="256"/>
            <ac:spMk id="3" creationId="{2DBD0CDD-929F-47F8-A3FB-3222D47D6A97}"/>
          </ac:spMkLst>
        </pc:spChg>
        <pc:spChg chg="add del">
          <ac:chgData name="Daniel Ko" userId="f00361e80c9b230d" providerId="LiveId" clId="{6E2C9AAA-27B0-4B21-AF9F-4E364E3109C8}" dt="2022-04-25T07:27:02.681" v="39" actId="11529"/>
          <ac:spMkLst>
            <pc:docMk/>
            <pc:sldMk cId="2695212926" sldId="256"/>
            <ac:spMk id="8" creationId="{9B8ACFD8-CFD4-47FE-9A61-7193808B09D9}"/>
          </ac:spMkLst>
        </pc:spChg>
        <pc:spChg chg="add del mod">
          <ac:chgData name="Daniel Ko" userId="f00361e80c9b230d" providerId="LiveId" clId="{6E2C9AAA-27B0-4B21-AF9F-4E364E3109C8}" dt="2022-04-25T09:02:01.204" v="77" actId="478"/>
          <ac:spMkLst>
            <pc:docMk/>
            <pc:sldMk cId="2695212926" sldId="256"/>
            <ac:spMk id="10" creationId="{33206D78-5226-4B6C-96FF-BC72C7F843D7}"/>
          </ac:spMkLst>
        </pc:spChg>
        <pc:spChg chg="add">
          <ac:chgData name="Daniel Ko" userId="f00361e80c9b230d" providerId="LiveId" clId="{6E2C9AAA-27B0-4B21-AF9F-4E364E3109C8}" dt="2022-04-25T07:23:55.257" v="28" actId="26606"/>
          <ac:spMkLst>
            <pc:docMk/>
            <pc:sldMk cId="2695212926" sldId="256"/>
            <ac:spMk id="12" creationId="{D4CAD83B-256D-4EF1-9680-89F533045B2E}"/>
          </ac:spMkLst>
        </pc:spChg>
        <pc:spChg chg="add">
          <ac:chgData name="Daniel Ko" userId="f00361e80c9b230d" providerId="LiveId" clId="{6E2C9AAA-27B0-4B21-AF9F-4E364E3109C8}" dt="2022-04-25T07:23:55.257" v="28" actId="26606"/>
          <ac:spMkLst>
            <pc:docMk/>
            <pc:sldMk cId="2695212926" sldId="256"/>
            <ac:spMk id="18" creationId="{59EAD2C6-89D0-435B-9B8C-E3240DEABD6D}"/>
          </ac:spMkLst>
        </pc:spChg>
        <pc:grpChg chg="add">
          <ac:chgData name="Daniel Ko" userId="f00361e80c9b230d" providerId="LiveId" clId="{6E2C9AAA-27B0-4B21-AF9F-4E364E3109C8}" dt="2022-04-25T07:23:55.257" v="28" actId="26606"/>
          <ac:grpSpMkLst>
            <pc:docMk/>
            <pc:sldMk cId="2695212926" sldId="256"/>
            <ac:grpSpMk id="14" creationId="{E4C9C60D-9D77-45E7-A7AA-45806B23E716}"/>
          </ac:grpSpMkLst>
        </pc:grpChg>
        <pc:picChg chg="add mod ord">
          <ac:chgData name="Daniel Ko" userId="f00361e80c9b230d" providerId="LiveId" clId="{6E2C9AAA-27B0-4B21-AF9F-4E364E3109C8}" dt="2022-04-25T07:24:15.198" v="29" actId="27614"/>
          <ac:picMkLst>
            <pc:docMk/>
            <pc:sldMk cId="2695212926" sldId="256"/>
            <ac:picMk id="5" creationId="{FF2FCA3E-51EF-44B7-B5DE-EDB5FF10A59C}"/>
          </ac:picMkLst>
        </pc:picChg>
        <pc:picChg chg="add del mod ord">
          <ac:chgData name="Daniel Ko" userId="f00361e80c9b230d" providerId="LiveId" clId="{6E2C9AAA-27B0-4B21-AF9F-4E364E3109C8}" dt="2022-04-25T09:01:59.191" v="76" actId="478"/>
          <ac:picMkLst>
            <pc:docMk/>
            <pc:sldMk cId="2695212926" sldId="256"/>
            <ac:picMk id="7" creationId="{59770229-250D-4936-A03A-65F42E19544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A661F-104F-49E4-BBB1-8EC62D0C1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sr-Latn-R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EE8022-324E-426E-A835-41C944F52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sr-Latn-R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E5178-ADCE-4D07-BDB8-9336B94D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F71-AE70-492C-977E-1BB8207C40F4}" type="datetimeFigureOut">
              <a:rPr lang="sr-Latn-RS" smtClean="0"/>
              <a:t>25.4.2022.</a:t>
            </a:fld>
            <a:endParaRPr lang="sr-Latn-R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65220-2FEC-4587-B5B8-2FF09CA3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FD261-298B-456C-919D-D283DCF7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9676-EDF9-4885-B1F1-D776D7D2FD7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9150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4AF2D-2544-40C5-A31E-C0DD8F3A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sr-Latn-R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9D9D5B-A3E2-42E6-A64D-AC69A1999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sr-Latn-R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D948C-3A68-4751-8F56-884D86DF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F71-AE70-492C-977E-1BB8207C40F4}" type="datetimeFigureOut">
              <a:rPr lang="sr-Latn-RS" smtClean="0"/>
              <a:t>25.4.2022.</a:t>
            </a:fld>
            <a:endParaRPr lang="sr-Latn-R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AAD98-B8FB-4268-B7E5-2D69744F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76A2F-CD1F-4EC8-9BBC-0E5CB228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9676-EDF9-4885-B1F1-D776D7D2FD7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4928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A9B255-39D1-4713-AF95-DCCFCB52E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sr-Latn-R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DE54F0-BA6E-4003-993C-2C470FCDE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sr-Latn-R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46490-33EA-448A-AC26-5744C30E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F71-AE70-492C-977E-1BB8207C40F4}" type="datetimeFigureOut">
              <a:rPr lang="sr-Latn-RS" smtClean="0"/>
              <a:t>25.4.2022.</a:t>
            </a:fld>
            <a:endParaRPr lang="sr-Latn-R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B9D3F-5612-4070-94C8-0E762133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1C641-21B5-423E-8478-85D56F69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9676-EDF9-4885-B1F1-D776D7D2FD7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9848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22500-FA46-4F1C-AE9D-4B7D975D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sr-Latn-R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FB8B05-6B76-4666-890A-F3BCC7D06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sr-Latn-R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31D34-E5AC-4DB4-8070-F82C602E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F71-AE70-492C-977E-1BB8207C40F4}" type="datetimeFigureOut">
              <a:rPr lang="sr-Latn-RS" smtClean="0"/>
              <a:t>25.4.2022.</a:t>
            </a:fld>
            <a:endParaRPr lang="sr-Latn-R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3CC76-A8D4-4013-B500-30A1B3CB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ACEE83-A267-49A7-B8D7-33EEBF10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9676-EDF9-4885-B1F1-D776D7D2FD7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506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89B09-9698-44D3-9C34-17254C415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sr-Latn-R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EBE92-55A2-4197-AF3D-2A2419CEC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C043B-01BB-40B7-BD33-926F7060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F71-AE70-492C-977E-1BB8207C40F4}" type="datetimeFigureOut">
              <a:rPr lang="sr-Latn-RS" smtClean="0"/>
              <a:t>25.4.2022.</a:t>
            </a:fld>
            <a:endParaRPr lang="sr-Latn-R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5192A-5497-4635-A1C3-7D6B2AA0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BEF47-A5B1-4956-856C-7F84597E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9676-EDF9-4885-B1F1-D776D7D2FD7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5635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35A0C-2A38-4BFB-A52E-0C108A0A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sr-Latn-R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92396-4BFC-41D3-92B3-41C667758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sr-Latn-R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FC1ABA-F2BE-40D7-B47A-B4AE79C0A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sr-Latn-R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85B97-2484-45B7-8D54-0368E789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F71-AE70-492C-977E-1BB8207C40F4}" type="datetimeFigureOut">
              <a:rPr lang="sr-Latn-RS" smtClean="0"/>
              <a:t>25.4.2022.</a:t>
            </a:fld>
            <a:endParaRPr lang="sr-Latn-R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465D10-C4A7-4ED0-85F2-8E8D647A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80FAB4-4C71-4A03-8202-0AB778CB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9676-EDF9-4885-B1F1-D776D7D2FD7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2212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6F3A5-7358-4016-ADEA-550C865E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sr-Latn-R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490511-4D1F-45B4-B00E-9B7D292C0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D8BC76-C5EA-4C25-AE2C-2E4BC5B41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sr-Latn-R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56BDC3-5E16-4D6C-9D03-89ED44E7A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410BEA-8D1E-44DB-8981-D3C92D872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sr-Latn-R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850D7F-F1EB-4718-B159-C88DE2AA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F71-AE70-492C-977E-1BB8207C40F4}" type="datetimeFigureOut">
              <a:rPr lang="sr-Latn-RS" smtClean="0"/>
              <a:t>25.4.2022.</a:t>
            </a:fld>
            <a:endParaRPr lang="sr-Latn-R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F3EE25-D8CF-4CD7-8963-F8061678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1E8A63-45FA-46A5-840F-C21C1930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9676-EDF9-4885-B1F1-D776D7D2FD7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3786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3E55B-4E95-44B6-94C1-AD282AA4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sr-Latn-R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BA49A6-7DB6-4792-952B-532A1A3B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F71-AE70-492C-977E-1BB8207C40F4}" type="datetimeFigureOut">
              <a:rPr lang="sr-Latn-RS" smtClean="0"/>
              <a:t>25.4.2022.</a:t>
            </a:fld>
            <a:endParaRPr lang="sr-Latn-R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7D4687-8CAD-4709-BC20-B915A213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09DC69-D38A-4B75-A8F7-3904A8F4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9676-EDF9-4885-B1F1-D776D7D2FD7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760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20098B-5D5D-4F70-BBAE-59E856E4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F71-AE70-492C-977E-1BB8207C40F4}" type="datetimeFigureOut">
              <a:rPr lang="sr-Latn-RS" smtClean="0"/>
              <a:t>25.4.2022.</a:t>
            </a:fld>
            <a:endParaRPr lang="sr-Latn-R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F3E7E4-428C-4B2D-90CB-54422770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2F83FE-F674-4DB2-B8E7-760617C7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9676-EDF9-4885-B1F1-D776D7D2FD7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5530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BFF94-4628-46CE-9FA7-23192681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sr-Latn-R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3CF23-C2F0-4327-B5DA-DD1EE4E0A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sr-Latn-R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00FDA4-F2C8-4BF4-95E3-C3C4B5960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A267E5-E9E6-407D-8629-1727DEC7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F71-AE70-492C-977E-1BB8207C40F4}" type="datetimeFigureOut">
              <a:rPr lang="sr-Latn-RS" smtClean="0"/>
              <a:t>25.4.2022.</a:t>
            </a:fld>
            <a:endParaRPr lang="sr-Latn-R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69720C-3510-45DB-8A2A-49A91043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3D8969-C438-4BAE-9473-94A70D27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9676-EDF9-4885-B1F1-D776D7D2FD7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6784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EC2FF-B9BD-4397-AF75-36914109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sr-Latn-R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359286-BD2A-4149-8A66-F5629A97B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E7469D-4D6F-4111-970E-D9287961D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FFC288-38E1-4788-BEF0-772B47A1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F71-AE70-492C-977E-1BB8207C40F4}" type="datetimeFigureOut">
              <a:rPr lang="sr-Latn-RS" smtClean="0"/>
              <a:t>25.4.2022.</a:t>
            </a:fld>
            <a:endParaRPr lang="sr-Latn-R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2544AE-B503-4229-A64D-C49A0CE6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371F4C-DFEA-4DA6-9430-B2C8F341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9676-EDF9-4885-B1F1-D776D7D2FD7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6817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49CFBC-C3EB-453F-9B62-88D59133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sr-Latn-R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49FBCC-CB4E-4FDF-9EFA-6CE76E874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sr-Latn-R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C1FEF-9BDB-4455-B305-8D1E12E3B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8F71-AE70-492C-977E-1BB8207C40F4}" type="datetimeFigureOut">
              <a:rPr lang="sr-Latn-RS" smtClean="0"/>
              <a:t>25.4.2022.</a:t>
            </a:fld>
            <a:endParaRPr lang="sr-Latn-R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44E9B-E585-49E9-A0FC-B6E2E92EF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F585B-EDE8-4E81-9FE5-C0C5E67BF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C9676-EDF9-4885-B1F1-D776D7D2FD7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6205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CAD83B-256D-4EF1-9680-89F533045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C9C60D-9D77-45E7-A7AA-45806B23E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4D742C-1AE5-4925-9160-7224E37A2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4FF0A4B-3ADB-4A0F-B8EE-7785F277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9EAD2C6-89D0-435B-9B8C-E3240DEAB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5" y="0"/>
            <a:ext cx="10237785" cy="6857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그림 4" descr="어두운이(가) 표시된 사진&#10;&#10;자동 생성된 설명">
            <a:extLst>
              <a:ext uri="{FF2B5EF4-FFF2-40B4-BE49-F238E27FC236}">
                <a16:creationId xmlns:a16="http://schemas.microsoft.com/office/drawing/2014/main" id="{FF2FCA3E-51EF-44B7-B5DE-EDB5FF10A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11" b="89362" l="5428" r="94990">
                        <a14:foregroundMark x1="5428" y1="47872" x2="5428" y2="47872"/>
                        <a14:foregroundMark x1="19624" y1="40426" x2="19624" y2="40426"/>
                        <a14:foregroundMark x1="25887" y1="40426" x2="25887" y2="40426"/>
                        <a14:foregroundMark x1="36117" y1="57447" x2="36117" y2="57447"/>
                        <a14:foregroundMark x1="34447" y1="24468" x2="34447" y2="24468"/>
                        <a14:foregroundMark x1="40919" y1="53191" x2="41127" y2="53191"/>
                        <a14:foregroundMark x1="50313" y1="47872" x2="50313" y2="47872"/>
                        <a14:foregroundMark x1="78914" y1="42553" x2="78914" y2="42553"/>
                        <a14:foregroundMark x1="84551" y1="47872" x2="84551" y2="47872"/>
                        <a14:foregroundMark x1="90397" y1="51064" x2="90397" y2="51064"/>
                        <a14:foregroundMark x1="94990" y1="46809" x2="94990" y2="468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75" y="5378450"/>
            <a:ext cx="5014913" cy="92868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5A94A13-2DA7-475D-8A63-7E000F3DB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491" y="1849994"/>
            <a:ext cx="3852861" cy="1650444"/>
          </a:xfrm>
          <a:noFill/>
          <a:ln>
            <a:noFill/>
          </a:ln>
        </p:spPr>
        <p:txBody>
          <a:bodyPr wrap="square" lIns="0" tIns="0" rIns="0" bIns="0" anchor="ctr">
            <a:normAutofit/>
          </a:bodyPr>
          <a:lstStyle/>
          <a:p>
            <a:r>
              <a:rPr lang="en-US" sz="4200" dirty="0">
                <a:effectLst>
                  <a:glow rad="228600">
                    <a:srgbClr val="FFD700"/>
                  </a:glow>
                </a:effectLst>
                <a:latin typeface="Cooper Black" panose="0208090404030B020404" pitchFamily="18" charset="0"/>
                <a:cs typeface="Cavolini" panose="020B0502040204020203" pitchFamily="66" charset="0"/>
              </a:rPr>
              <a:t>Coding Note</a:t>
            </a:r>
            <a:endParaRPr lang="sr-Latn-RS" sz="4200" dirty="0">
              <a:effectLst>
                <a:glow rad="228600">
                  <a:srgbClr val="FFD700"/>
                </a:glow>
              </a:effectLst>
              <a:latin typeface="Cooper Black" panose="0208090404030B020404" pitchFamily="18" charset="0"/>
              <a:cs typeface="Cavolini" panose="020B0502040204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21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4DE3F-0EA9-44A0-9DB5-FAFE181E90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latin typeface="Cooper Black" panose="0208090404030B020404" pitchFamily="18" charset="0"/>
              </a:rPr>
              <a:t>Coding Note</a:t>
            </a:r>
            <a:endParaRPr lang="sr-Latn-RS" dirty="0">
              <a:latin typeface="Cooper Black" panose="0208090404030B0204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7F25DE-499C-41D3-8026-6FFCE5C03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AD0CF08-9BCE-4AB9-AC45-6760C64FCDA8}"/>
              </a:ext>
            </a:extLst>
          </p:cNvPr>
          <p:cNvSpPr txBox="1">
            <a:spLocks/>
          </p:cNvSpPr>
          <p:nvPr/>
        </p:nvSpPr>
        <p:spPr>
          <a:xfrm>
            <a:off x="1524000" y="337656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228600">
                    <a:srgbClr val="FFC000">
                      <a:satMod val="175000"/>
                      <a:alpha val="40000"/>
                    </a:srgbClr>
                  </a:glow>
                </a:effectLst>
                <a:uLnTx/>
                <a:uFillTx/>
                <a:latin typeface="Cooper Black" panose="0208090404030B020404" pitchFamily="18" charset="0"/>
                <a:ea typeface="+mj-ea"/>
                <a:cs typeface="+mj-cs"/>
              </a:rPr>
              <a:t>Coding Note</a:t>
            </a:r>
            <a:endParaRPr kumimoji="0" lang="sr-Latn-R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glow rad="228600">
                  <a:srgbClr val="FFC000">
                    <a:satMod val="175000"/>
                    <a:alpha val="40000"/>
                  </a:srgbClr>
                </a:glow>
              </a:effectLst>
              <a:uLnTx/>
              <a:uFillTx/>
              <a:latin typeface="Cooper Black" panose="0208090404030B0204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6016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Cooper Black</vt:lpstr>
      <vt:lpstr>Office 테마</vt:lpstr>
      <vt:lpstr>Coding Note</vt:lpstr>
      <vt:lpstr>Coding 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Note</dc:title>
  <dc:creator>Daniel Ko</dc:creator>
  <cp:lastModifiedBy>Daniel Ko</cp:lastModifiedBy>
  <cp:revision>3</cp:revision>
  <dcterms:created xsi:type="dcterms:W3CDTF">2022-04-25T06:57:59Z</dcterms:created>
  <dcterms:modified xsi:type="dcterms:W3CDTF">2022-04-25T09:37:44Z</dcterms:modified>
</cp:coreProperties>
</file>