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75" r:id="rId2"/>
    <p:sldId id="281" r:id="rId3"/>
    <p:sldId id="282" r:id="rId4"/>
    <p:sldId id="283" r:id="rId5"/>
  </p:sldIdLst>
  <p:sldSz cx="24384000" cy="13716000"/>
  <p:notesSz cx="6858000" cy="9144000"/>
  <p:embeddedFontLst>
    <p:embeddedFont>
      <p:font typeface="Helvetica Neue" panose="020B0604020202020204" charset="0"/>
      <p:regular r:id="rId7"/>
      <p:bold r:id="rId8"/>
      <p:italic r:id="rId9"/>
      <p:boldItalic r:id="rId10"/>
    </p:embeddedFont>
    <p:embeddedFont>
      <p:font typeface="Helvetica Neue Light" panose="020B060402020202020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Light" panose="020F030202020403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i8q1Pfun+6cxoQ+ZhDjqBL+St4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CA8B6-5E72-45E4-B2F0-937CD35F295E}" v="24" dt="2022-04-01T17:14:10.027"/>
    <p1510:client id="{E46D167E-AC64-5A92-CB4A-F509BA007E7F}" v="4" dt="2022-04-05T12:58:24.893"/>
  </p1510:revLst>
</p1510:revInfo>
</file>

<file path=ppt/tableStyles.xml><?xml version="1.0" encoding="utf-8"?>
<a:tblStyleLst xmlns:a="http://schemas.openxmlformats.org/drawingml/2006/main" def="{304A3A8B-63F4-40B3-A001-9F45C2C7F1B6}">
  <a:tblStyle styleId="{304A3A8B-63F4-40B3-A001-9F45C2C7F1B6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3E5E8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076B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04C7F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6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6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es Attitude Riders" userId="S::sales.attituderiders@ebacbr.onmicrosoft.com::bead021f-bcb4-41ff-83cf-a83b591e23b7" providerId="AD" clId="Web-{E46D167E-AC64-5A92-CB4A-F509BA007E7F}"/>
    <pc:docChg chg="modSld">
      <pc:chgData name="Sales Attitude Riders" userId="S::sales.attituderiders@ebacbr.onmicrosoft.com::bead021f-bcb4-41ff-83cf-a83b591e23b7" providerId="AD" clId="Web-{E46D167E-AC64-5A92-CB4A-F509BA007E7F}" dt="2022-04-05T12:58:24.893" v="1" actId="20577"/>
      <pc:docMkLst>
        <pc:docMk/>
      </pc:docMkLst>
      <pc:sldChg chg="modSp">
        <pc:chgData name="Sales Attitude Riders" userId="S::sales.attituderiders@ebacbr.onmicrosoft.com::bead021f-bcb4-41ff-83cf-a83b591e23b7" providerId="AD" clId="Web-{E46D167E-AC64-5A92-CB4A-F509BA007E7F}" dt="2022-04-05T12:58:24.893" v="1" actId="20577"/>
        <pc:sldMkLst>
          <pc:docMk/>
          <pc:sldMk cId="0" sldId="260"/>
        </pc:sldMkLst>
        <pc:spChg chg="mod">
          <ac:chgData name="Sales Attitude Riders" userId="S::sales.attituderiders@ebacbr.onmicrosoft.com::bead021f-bcb4-41ff-83cf-a83b591e23b7" providerId="AD" clId="Web-{E46D167E-AC64-5A92-CB4A-F509BA007E7F}" dt="2022-04-05T12:58:24.893" v="1" actId="20577"/>
          <ac:spMkLst>
            <pc:docMk/>
            <pc:sldMk cId="0" sldId="260"/>
            <ac:spMk id="96" creationId="{00000000-0000-0000-0000-000000000000}"/>
          </ac:spMkLst>
        </pc:spChg>
      </pc:sldChg>
    </pc:docChg>
  </pc:docChgLst>
  <pc:docChgLst>
    <pc:chgData name="Flavia Azevedo kawazoe Cabral" userId="S::flavia.cabral@ebac.art.br::e81c3f9a-676d-4c2c-89ee-86808a71e80e" providerId="AD" clId="Web-{AA8CA8B6-5E72-45E4-B2F0-937CD35F295E}"/>
    <pc:docChg chg="delSld modSld">
      <pc:chgData name="Flavia Azevedo kawazoe Cabral" userId="S::flavia.cabral@ebac.art.br::e81c3f9a-676d-4c2c-89ee-86808a71e80e" providerId="AD" clId="Web-{AA8CA8B6-5E72-45E4-B2F0-937CD35F295E}" dt="2022-04-01T17:14:10.027" v="20"/>
      <pc:docMkLst>
        <pc:docMk/>
      </pc:docMkLst>
      <pc:sldChg chg="del">
        <pc:chgData name="Flavia Azevedo kawazoe Cabral" userId="S::flavia.cabral@ebac.art.br::e81c3f9a-676d-4c2c-89ee-86808a71e80e" providerId="AD" clId="Web-{AA8CA8B6-5E72-45E4-B2F0-937CD35F295E}" dt="2022-04-01T17:12:47.229" v="2"/>
        <pc:sldMkLst>
          <pc:docMk/>
          <pc:sldMk cId="0" sldId="261"/>
        </pc:sldMkLst>
      </pc:sldChg>
      <pc:sldChg chg="del">
        <pc:chgData name="Flavia Azevedo kawazoe Cabral" userId="S::flavia.cabral@ebac.art.br::e81c3f9a-676d-4c2c-89ee-86808a71e80e" providerId="AD" clId="Web-{AA8CA8B6-5E72-45E4-B2F0-937CD35F295E}" dt="2022-04-01T17:12:47.229" v="1"/>
        <pc:sldMkLst>
          <pc:docMk/>
          <pc:sldMk cId="0" sldId="262"/>
        </pc:sldMkLst>
      </pc:sldChg>
      <pc:sldChg chg="del">
        <pc:chgData name="Flavia Azevedo kawazoe Cabral" userId="S::flavia.cabral@ebac.art.br::e81c3f9a-676d-4c2c-89ee-86808a71e80e" providerId="AD" clId="Web-{AA8CA8B6-5E72-45E4-B2F0-937CD35F295E}" dt="2022-04-01T17:12:47.229" v="0"/>
        <pc:sldMkLst>
          <pc:docMk/>
          <pc:sldMk cId="0" sldId="263"/>
        </pc:sldMkLst>
      </pc:sldChg>
      <pc:sldChg chg="del">
        <pc:chgData name="Flavia Azevedo kawazoe Cabral" userId="S::flavia.cabral@ebac.art.br::e81c3f9a-676d-4c2c-89ee-86808a71e80e" providerId="AD" clId="Web-{AA8CA8B6-5E72-45E4-B2F0-937CD35F295E}" dt="2022-04-01T17:12:51.369" v="3"/>
        <pc:sldMkLst>
          <pc:docMk/>
          <pc:sldMk cId="0" sldId="264"/>
        </pc:sldMkLst>
      </pc:sldChg>
      <pc:sldChg chg="modSp">
        <pc:chgData name="Flavia Azevedo kawazoe Cabral" userId="S::flavia.cabral@ebac.art.br::e81c3f9a-676d-4c2c-89ee-86808a71e80e" providerId="AD" clId="Web-{AA8CA8B6-5E72-45E4-B2F0-937CD35F295E}" dt="2022-04-01T17:13:37.308" v="11" actId="1076"/>
        <pc:sldMkLst>
          <pc:docMk/>
          <pc:sldMk cId="0" sldId="282"/>
        </pc:sldMkLst>
        <pc:spChg chg="mod">
          <ac:chgData name="Flavia Azevedo kawazoe Cabral" userId="S::flavia.cabral@ebac.art.br::e81c3f9a-676d-4c2c-89ee-86808a71e80e" providerId="AD" clId="Web-{AA8CA8B6-5E72-45E4-B2F0-937CD35F295E}" dt="2022-04-01T17:13:37.308" v="11" actId="1076"/>
          <ac:spMkLst>
            <pc:docMk/>
            <pc:sldMk cId="0" sldId="282"/>
            <ac:spMk id="273" creationId="{00000000-0000-0000-0000-000000000000}"/>
          </ac:spMkLst>
        </pc:spChg>
      </pc:sldChg>
      <pc:sldChg chg="addSp delSp">
        <pc:chgData name="Flavia Azevedo kawazoe Cabral" userId="S::flavia.cabral@ebac.art.br::e81c3f9a-676d-4c2c-89ee-86808a71e80e" providerId="AD" clId="Web-{AA8CA8B6-5E72-45E4-B2F0-937CD35F295E}" dt="2022-04-01T17:14:10.027" v="20"/>
        <pc:sldMkLst>
          <pc:docMk/>
          <pc:sldMk cId="0" sldId="285"/>
        </pc:sldMkLst>
        <pc:spChg chg="add">
          <ac:chgData name="Flavia Azevedo kawazoe Cabral" userId="S::flavia.cabral@ebac.art.br::e81c3f9a-676d-4c2c-89ee-86808a71e80e" providerId="AD" clId="Web-{AA8CA8B6-5E72-45E4-B2F0-937CD35F295E}" dt="2022-04-01T17:14:08.871" v="13"/>
          <ac:spMkLst>
            <pc:docMk/>
            <pc:sldMk cId="0" sldId="285"/>
            <ac:spMk id="2" creationId="{680E9FAD-36B3-1081-7638-8EB5F5C8BE38}"/>
          </ac:spMkLst>
        </pc:spChg>
        <pc:spChg chg="add">
          <ac:chgData name="Flavia Azevedo kawazoe Cabral" userId="S::flavia.cabral@ebac.art.br::e81c3f9a-676d-4c2c-89ee-86808a71e80e" providerId="AD" clId="Web-{AA8CA8B6-5E72-45E4-B2F0-937CD35F295E}" dt="2022-04-01T17:14:09.027" v="14"/>
          <ac:spMkLst>
            <pc:docMk/>
            <pc:sldMk cId="0" sldId="285"/>
            <ac:spMk id="3" creationId="{3703AC8E-E565-93B5-9D91-486FA00DC78A}"/>
          </ac:spMkLst>
        </pc:spChg>
        <pc:spChg chg="add">
          <ac:chgData name="Flavia Azevedo kawazoe Cabral" userId="S::flavia.cabral@ebac.art.br::e81c3f9a-676d-4c2c-89ee-86808a71e80e" providerId="AD" clId="Web-{AA8CA8B6-5E72-45E4-B2F0-937CD35F295E}" dt="2022-04-01T17:14:09.199" v="15"/>
          <ac:spMkLst>
            <pc:docMk/>
            <pc:sldMk cId="0" sldId="285"/>
            <ac:spMk id="4" creationId="{D5B6F828-1C4B-773C-CC3C-38CBB1B15DFD}"/>
          </ac:spMkLst>
        </pc:spChg>
        <pc:spChg chg="add">
          <ac:chgData name="Flavia Azevedo kawazoe Cabral" userId="S::flavia.cabral@ebac.art.br::e81c3f9a-676d-4c2c-89ee-86808a71e80e" providerId="AD" clId="Web-{AA8CA8B6-5E72-45E4-B2F0-937CD35F295E}" dt="2022-04-01T17:14:09.355" v="16"/>
          <ac:spMkLst>
            <pc:docMk/>
            <pc:sldMk cId="0" sldId="285"/>
            <ac:spMk id="6" creationId="{3BF3A342-01D0-5F0C-6E1A-05EFBD1C7339}"/>
          </ac:spMkLst>
        </pc:spChg>
        <pc:spChg chg="add">
          <ac:chgData name="Flavia Azevedo kawazoe Cabral" userId="S::flavia.cabral@ebac.art.br::e81c3f9a-676d-4c2c-89ee-86808a71e80e" providerId="AD" clId="Web-{AA8CA8B6-5E72-45E4-B2F0-937CD35F295E}" dt="2022-04-01T17:14:09.527" v="17"/>
          <ac:spMkLst>
            <pc:docMk/>
            <pc:sldMk cId="0" sldId="285"/>
            <ac:spMk id="8" creationId="{C06BEBB1-9DBC-D14C-1CFF-C5942F561659}"/>
          </ac:spMkLst>
        </pc:spChg>
        <pc:spChg chg="add">
          <ac:chgData name="Flavia Azevedo kawazoe Cabral" userId="S::flavia.cabral@ebac.art.br::e81c3f9a-676d-4c2c-89ee-86808a71e80e" providerId="AD" clId="Web-{AA8CA8B6-5E72-45E4-B2F0-937CD35F295E}" dt="2022-04-01T17:14:09.699" v="18"/>
          <ac:spMkLst>
            <pc:docMk/>
            <pc:sldMk cId="0" sldId="285"/>
            <ac:spMk id="10" creationId="{244BD650-6D40-5191-0117-433101C91053}"/>
          </ac:spMkLst>
        </pc:spChg>
        <pc:spChg chg="add">
          <ac:chgData name="Flavia Azevedo kawazoe Cabral" userId="S::flavia.cabral@ebac.art.br::e81c3f9a-676d-4c2c-89ee-86808a71e80e" providerId="AD" clId="Web-{AA8CA8B6-5E72-45E4-B2F0-937CD35F295E}" dt="2022-04-01T17:14:09.871" v="19"/>
          <ac:spMkLst>
            <pc:docMk/>
            <pc:sldMk cId="0" sldId="285"/>
            <ac:spMk id="12" creationId="{60B10097-3E9A-41AD-3126-1F2DCA856230}"/>
          </ac:spMkLst>
        </pc:spChg>
        <pc:spChg chg="add">
          <ac:chgData name="Flavia Azevedo kawazoe Cabral" userId="S::flavia.cabral@ebac.art.br::e81c3f9a-676d-4c2c-89ee-86808a71e80e" providerId="AD" clId="Web-{AA8CA8B6-5E72-45E4-B2F0-937CD35F295E}" dt="2022-04-01T17:14:10.027" v="20"/>
          <ac:spMkLst>
            <pc:docMk/>
            <pc:sldMk cId="0" sldId="285"/>
            <ac:spMk id="14" creationId="{5AE30C84-EC06-715D-4E7B-AF9F71F51BAA}"/>
          </ac:spMkLst>
        </pc:spChg>
        <pc:picChg chg="del">
          <ac:chgData name="Flavia Azevedo kawazoe Cabral" userId="S::flavia.cabral@ebac.art.br::e81c3f9a-676d-4c2c-89ee-86808a71e80e" providerId="AD" clId="Web-{AA8CA8B6-5E72-45E4-B2F0-937CD35F295E}" dt="2022-04-01T17:14:06.527" v="12"/>
          <ac:picMkLst>
            <pc:docMk/>
            <pc:sldMk cId="0" sldId="285"/>
            <ac:picMk id="29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copy 1" type="tx">
  <p:cSld name="TITLE_AND_BODY">
    <p:bg>
      <p:bgPr>
        <a:solidFill>
          <a:srgbClr val="E2E9F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sldNum" idx="12"/>
          </p:nvPr>
        </p:nvSpPr>
        <p:spPr>
          <a:xfrm>
            <a:off x="11951715" y="13081000"/>
            <a:ext cx="467869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3"/>
          <p:cNvSpPr>
            <a:spLocks noGrp="1"/>
          </p:cNvSpPr>
          <p:nvPr>
            <p:ph type="pic" idx="2"/>
          </p:nvPr>
        </p:nvSpPr>
        <p:spPr>
          <a:xfrm>
            <a:off x="15681341" y="7035800"/>
            <a:ext cx="8396678" cy="56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53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Google Shape;50;p53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5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4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4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5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626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Google Shape;58;p5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 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0F4F4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>
            <a:spLocks noGrp="1"/>
          </p:cNvSpPr>
          <p:nvPr>
            <p:ph type="sldNum" idx="12"/>
          </p:nvPr>
        </p:nvSpPr>
        <p:spPr>
          <a:xfrm>
            <a:off x="11951715" y="13081000"/>
            <a:ext cx="467869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 Light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 Light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 Light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 Light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 Light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 Light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 Light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 Light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 Light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6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Google Shape;21;p46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6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7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3" cy="1150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1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5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4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FF8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0" descr="Image"/>
          <p:cNvPicPr preferRelativeResize="0"/>
          <p:nvPr/>
        </p:nvPicPr>
        <p:blipFill rotWithShape="1">
          <a:blip r:embed="rId3">
            <a:alphaModFix/>
          </a:blip>
          <a:srcRect l="7671" t="20692" b="7736"/>
          <a:stretch/>
        </p:blipFill>
        <p:spPr>
          <a:xfrm>
            <a:off x="-525791" y="-2154101"/>
            <a:ext cx="24940395" cy="18867458"/>
          </a:xfrm>
          <a:prstGeom prst="rect">
            <a:avLst/>
          </a:prstGeom>
          <a:noFill/>
          <a:ln>
            <a:noFill/>
          </a:ln>
          <a:effectLst>
            <a:outerShdw blurRad="317500" rotWithShape="0">
              <a:srgbClr val="778098">
                <a:alpha val="29803"/>
              </a:srgbClr>
            </a:outerShdw>
          </a:effectLst>
        </p:spPr>
      </p:pic>
      <p:sp>
        <p:nvSpPr>
          <p:cNvPr id="219" name="Google Shape;219;p20"/>
          <p:cNvSpPr txBox="1"/>
          <p:nvPr/>
        </p:nvSpPr>
        <p:spPr>
          <a:xfrm>
            <a:off x="751816" y="711061"/>
            <a:ext cx="20050781" cy="4236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50F25"/>
              </a:buClr>
              <a:buSzPts val="12400"/>
              <a:buFont typeface="Lato"/>
              <a:buNone/>
            </a:pPr>
            <a:r>
              <a:rPr lang="en-US" sz="12400" b="1" i="0" u="none" strike="noStrike" cap="none">
                <a:solidFill>
                  <a:srgbClr val="050F25"/>
                </a:solidFill>
                <a:latin typeface="Lato"/>
                <a:ea typeface="Lato"/>
                <a:cs typeface="Lato"/>
                <a:sym typeface="Lato"/>
              </a:rPr>
              <a:t>Módulo 5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50F25"/>
              </a:buClr>
              <a:buSzPts val="12400"/>
              <a:buFont typeface="Lato"/>
              <a:buNone/>
            </a:pPr>
            <a:r>
              <a:rPr lang="en-US" sz="12400" b="1" i="0" u="none" strike="noStrike" cap="none">
                <a:solidFill>
                  <a:srgbClr val="050F25"/>
                </a:solidFill>
                <a:latin typeface="Lato"/>
                <a:ea typeface="Lato"/>
                <a:cs typeface="Lato"/>
                <a:sym typeface="Lato"/>
              </a:rPr>
              <a:t>Execução da pesquisa</a:t>
            </a: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14202813" y="825361"/>
            <a:ext cx="143714" cy="4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pic>
        <p:nvPicPr>
          <p:cNvPr id="221" name="Google Shape;221;p2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26180" y="-2092200"/>
            <a:ext cx="4298267" cy="631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601828" y="12103437"/>
            <a:ext cx="1173138" cy="1148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FF8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1828" y="12103437"/>
            <a:ext cx="1173138" cy="114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6"/>
          <p:cNvSpPr txBox="1"/>
          <p:nvPr/>
        </p:nvSpPr>
        <p:spPr>
          <a:xfrm>
            <a:off x="636127" y="951980"/>
            <a:ext cx="12828946" cy="8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Lato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Estrutura final</a:t>
            </a:r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636127" y="2253875"/>
            <a:ext cx="23111745" cy="948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Lato"/>
              <a:buNone/>
            </a:pPr>
            <a:r>
              <a:rPr lang="en-US" sz="5000" b="1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Relatório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Lato Light"/>
              <a:buNone/>
            </a:pP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Reportar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os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resultados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da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pesquisa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seguir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o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roteiro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abaixo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para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cada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metodologia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realizada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.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Coloque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fotos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ou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print screens para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ajudar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na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visualização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dos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resultados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Lato Light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661458" marR="0" lvl="0" indent="-661458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250"/>
              <a:buFont typeface="Lato Light"/>
              <a:buChar char="-"/>
            </a:pP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Metodologia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seguida</a:t>
            </a:r>
            <a:endParaRPr dirty="0"/>
          </a:p>
          <a:p>
            <a:pPr marL="661458" marR="0" lvl="0" indent="-661458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250"/>
              <a:buFont typeface="Lato Light"/>
              <a:buChar char="-"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Scripts</a:t>
            </a:r>
            <a:endParaRPr dirty="0"/>
          </a:p>
          <a:p>
            <a:pPr marL="661458" marR="0" lvl="0" indent="-661458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250"/>
              <a:buFont typeface="Lato Light"/>
              <a:buChar char="-"/>
            </a:pP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Quantas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pessoas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participaram</a:t>
            </a:r>
            <a:endParaRPr dirty="0"/>
          </a:p>
          <a:p>
            <a:pPr marL="661458" marR="0" lvl="0" indent="-661458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250"/>
              <a:buFont typeface="Lato Light"/>
              <a:buChar char="-"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Highlights</a:t>
            </a:r>
            <a:endParaRPr dirty="0"/>
          </a:p>
          <a:p>
            <a:pPr marL="661458" marR="0" lvl="0" indent="-661458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250"/>
              <a:buFont typeface="Lato Light"/>
              <a:buChar char="-"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Insights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gerados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FF8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735135" y="748962"/>
            <a:ext cx="13521100" cy="177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</a:pPr>
            <a:r>
              <a:rPr lang="en-US" sz="5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Exemplo de script para entrevista com usuário</a:t>
            </a:r>
            <a:endParaRPr/>
          </a:p>
        </p:txBody>
      </p:sp>
      <p:pic>
        <p:nvPicPr>
          <p:cNvPr id="272" name="Google Shape;272;p2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1828" y="12103437"/>
            <a:ext cx="1173138" cy="114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/>
        </p:nvSpPr>
        <p:spPr>
          <a:xfrm>
            <a:off x="697171" y="2942717"/>
            <a:ext cx="22989658" cy="8935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>
              <a:lnSpc>
                <a:spcPct val="180555"/>
              </a:lnSpc>
              <a:buClr>
                <a:srgbClr val="07AABB"/>
              </a:buClr>
              <a:buSzPts val="3600"/>
            </a:pPr>
            <a:r>
              <a:rPr lang="en-US" sz="3600" b="0" i="0" u="none" strike="noStrike" cap="none" dirty="0">
                <a:solidFill>
                  <a:srgbClr val="07AABB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en-US" sz="2400" b="0" i="0" u="none" strike="noStrike" cap="none" dirty="0">
                <a:solidFill>
                  <a:srgbClr val="07AABB"/>
                </a:solidFill>
                <a:latin typeface="Lato"/>
                <a:ea typeface="Lato"/>
                <a:cs typeface="Lato"/>
                <a:sym typeface="Lato"/>
              </a:rPr>
              <a:t>Diga oi para </a:t>
            </a:r>
            <a:r>
              <a:rPr lang="en-US" sz="2400" b="0" i="0" u="none" strike="noStrike" cap="none" dirty="0" err="1">
                <a:solidFill>
                  <a:srgbClr val="07AABB"/>
                </a:solidFill>
                <a:latin typeface="Lato"/>
                <a:ea typeface="Lato"/>
                <a:cs typeface="Lato"/>
                <a:sym typeface="Lato"/>
              </a:rPr>
              <a:t>seu</a:t>
            </a:r>
            <a:r>
              <a:rPr lang="en-US" sz="2400" b="0" i="0" u="none" strike="noStrike" cap="none" dirty="0">
                <a:solidFill>
                  <a:srgbClr val="07AAB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rgbClr val="07AABB"/>
                </a:solidFill>
                <a:latin typeface="Lato"/>
                <a:ea typeface="Lato"/>
                <a:cs typeface="Lato"/>
                <a:sym typeface="Lato"/>
              </a:rPr>
              <a:t>usuário</a:t>
            </a:r>
            <a:r>
              <a:rPr lang="en-US" sz="2400" b="0" i="0" u="none" strike="noStrike" cap="none" dirty="0">
                <a:solidFill>
                  <a:srgbClr val="07AABB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-US" sz="2400" b="0" i="0" u="none" strike="noStrike" cap="none" dirty="0" err="1">
                <a:solidFill>
                  <a:srgbClr val="07AABB"/>
                </a:solidFill>
                <a:latin typeface="Lato"/>
                <a:ea typeface="Lato"/>
                <a:cs typeface="Lato"/>
                <a:sym typeface="Lato"/>
              </a:rPr>
              <a:t>Ofereça</a:t>
            </a:r>
            <a:r>
              <a:rPr lang="en-US" sz="2400" b="0" i="0" u="none" strike="noStrike" cap="none" dirty="0">
                <a:solidFill>
                  <a:srgbClr val="07AABB"/>
                </a:solidFill>
                <a:latin typeface="Lato"/>
                <a:ea typeface="Lato"/>
                <a:cs typeface="Lato"/>
                <a:sym typeface="Lato"/>
              </a:rPr>
              <a:t> café </a:t>
            </a:r>
            <a:r>
              <a:rPr lang="en-US" sz="2400" b="0" i="0" u="none" strike="noStrike" cap="none" dirty="0" err="1">
                <a:solidFill>
                  <a:srgbClr val="07AABB"/>
                </a:solidFill>
                <a:latin typeface="Lato"/>
                <a:ea typeface="Lato"/>
                <a:cs typeface="Lato"/>
                <a:sym typeface="Lato"/>
              </a:rPr>
              <a:t>ou</a:t>
            </a:r>
            <a:r>
              <a:rPr lang="en-US" sz="2400" b="0" i="0" u="none" strike="noStrike" cap="none" dirty="0">
                <a:solidFill>
                  <a:srgbClr val="07AAB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rgbClr val="07AABB"/>
                </a:solidFill>
                <a:latin typeface="Lato"/>
                <a:ea typeface="Lato"/>
                <a:cs typeface="Lato"/>
                <a:sym typeface="Lato"/>
              </a:rPr>
              <a:t>água</a:t>
            </a:r>
            <a:r>
              <a:rPr lang="en-US" sz="2400" b="0" i="0" u="none" strike="noStrike" cap="none" dirty="0">
                <a:solidFill>
                  <a:srgbClr val="07AABB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r>
              <a:rPr lang="en-US" sz="2400" dirty="0">
                <a:solidFill>
                  <a:srgbClr val="07AABB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lang="pt-BR" sz="2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  <a:p>
            <a:pPr>
              <a:lnSpc>
                <a:spcPct val="180555"/>
              </a:lnSpc>
              <a:spcBef>
                <a:spcPts val="1200"/>
              </a:spcBef>
              <a:buSzPts val="3600"/>
              <a:buFont typeface="Lato Light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Obrigada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pelo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seu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tempo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dedicado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nós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.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Nós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somos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da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empresa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XXXX 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estamos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fazendo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uma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série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de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entrevistas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com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diferentes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pessoas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para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entender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o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cenário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atual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que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estamos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trabalhando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. 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entrevista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durará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cerca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de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uma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hora 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eu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farei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várias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perguntas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. Eu.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gostaria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de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falar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tudo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aquilo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que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você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falar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não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será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visto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individualmente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, mas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como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parte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de um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todo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não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identificaremos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ninguém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.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Também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gostaria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de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dizer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que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não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existe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resposta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certa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ou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errada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e 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sua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opinião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é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muito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importante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para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nós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 </a:t>
            </a:r>
            <a:endParaRPr sz="2400" dirty="0"/>
          </a:p>
          <a:p>
            <a:pPr>
              <a:lnSpc>
                <a:spcPct val="180555"/>
              </a:lnSpc>
              <a:spcBef>
                <a:spcPts val="1200"/>
              </a:spcBef>
              <a:buSzPts val="3600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Eu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poderia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gravar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essa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entrevista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?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 </a:t>
            </a:r>
            <a:endParaRPr sz="2400" dirty="0"/>
          </a:p>
          <a:p>
            <a:pPr>
              <a:lnSpc>
                <a:spcPct val="180555"/>
              </a:lnSpc>
              <a:spcBef>
                <a:spcPts val="1200"/>
              </a:spcBef>
              <a:buSzPts val="3600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- O que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você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faz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?</a:t>
            </a:r>
            <a:br>
              <a:rPr lang="en-US" sz="2400" b="0" i="0" u="none" strike="noStrike" cap="none" dirty="0">
                <a:latin typeface="Lato Light"/>
                <a:ea typeface="Lato Light"/>
                <a:cs typeface="Lato Light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- Como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você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usa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o software/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produto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/website?</a:t>
            </a:r>
            <a:br>
              <a:rPr lang="en-US" sz="2400" b="0" i="0" u="none" strike="noStrike" cap="none" dirty="0">
                <a:latin typeface="Lato Light"/>
                <a:ea typeface="Lato Light"/>
                <a:cs typeface="Lato Light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- Quais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são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as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motivações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para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fazer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o que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você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faz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? - Quais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são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suas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frustrações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?</a:t>
            </a:r>
            <a:br>
              <a:rPr lang="en-US" sz="2400" b="0" i="0" u="none" strike="noStrike" cap="none" dirty="0">
                <a:latin typeface="Lato Light"/>
                <a:ea typeface="Lato Light"/>
                <a:cs typeface="Lato Light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- (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etc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 </a:t>
            </a:r>
            <a:endParaRPr sz="2400"/>
          </a:p>
          <a:p>
            <a:pPr marL="396240" marR="0" lvl="0" indent="-396240" algn="l" rtl="0">
              <a:lnSpc>
                <a:spcPct val="18055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Lato Light"/>
              <a:buChar char="-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Você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teria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alguma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coisa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para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acrescentar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?</a:t>
            </a:r>
            <a:endParaRPr sz="2400" dirty="0"/>
          </a:p>
          <a:p>
            <a:pPr marL="396240" indent="-396240">
              <a:lnSpc>
                <a:spcPct val="180555"/>
              </a:lnSpc>
              <a:spcBef>
                <a:spcPts val="1200"/>
              </a:spcBef>
              <a:buSzPts val="4500"/>
              <a:buFont typeface="Lato Light"/>
              <a:buChar char="-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Muito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obrigada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pela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participação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. Posso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pegar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seus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contatos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para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caso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eu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tiver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uma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dúvida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?</a:t>
            </a:r>
            <a:r>
              <a:rPr lang="en-US" sz="3600" dirty="0">
                <a:latin typeface="Lato Light"/>
                <a:ea typeface="Lato Light"/>
                <a:cs typeface="Lato Light"/>
                <a:sym typeface="Lato Light"/>
              </a:rPr>
              <a:t>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FF8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/>
        </p:nvSpPr>
        <p:spPr>
          <a:xfrm>
            <a:off x="735135" y="748962"/>
            <a:ext cx="13521100" cy="8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</a:pPr>
            <a:r>
              <a:rPr lang="en-US" sz="5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Exemplo de formulário de múltipla escolha</a:t>
            </a:r>
            <a:endParaRPr/>
          </a:p>
        </p:txBody>
      </p:sp>
      <p:pic>
        <p:nvPicPr>
          <p:cNvPr id="279" name="Google Shape;279;p2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1828" y="12103437"/>
            <a:ext cx="1173138" cy="114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8"/>
          <p:cNvSpPr txBox="1"/>
          <p:nvPr/>
        </p:nvSpPr>
        <p:spPr>
          <a:xfrm>
            <a:off x="697171" y="2062162"/>
            <a:ext cx="22989658" cy="623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l" rtl="0">
              <a:lnSpc>
                <a:spcPct val="180555"/>
              </a:lnSpc>
              <a:spcBef>
                <a:spcPts val="0"/>
              </a:spcBef>
              <a:spcAft>
                <a:spcPts val="0"/>
              </a:spcAft>
              <a:buClr>
                <a:srgbClr val="07AABB"/>
              </a:buClr>
              <a:buSzPts val="3600"/>
              <a:buFont typeface="Lato"/>
              <a:buNone/>
            </a:pPr>
            <a:r>
              <a:rPr lang="en-US" sz="3600" b="0" i="0" u="none" strike="noStrike" cap="none">
                <a:solidFill>
                  <a:srgbClr val="07AABB"/>
                </a:solidFill>
                <a:latin typeface="Lato"/>
                <a:ea typeface="Lato"/>
                <a:cs typeface="Lato"/>
                <a:sym typeface="Lato"/>
              </a:rPr>
              <a:t>[Introdução - explique rapidamente o objetivo do formulário, o número de perguntas e o tempo que irá levar para responder] </a:t>
            </a:r>
            <a:endParaRPr/>
          </a:p>
          <a:p>
            <a:pPr marL="0" marR="0" lvl="0" indent="0" algn="l" rtl="0">
              <a:lnSpc>
                <a:spcPct val="18055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ato Light"/>
              <a:buNone/>
            </a:pPr>
            <a:endParaRPr sz="3600" b="0" i="0" u="none" strike="noStrike" cap="none">
              <a:solidFill>
                <a:srgbClr val="07AABB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8055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ato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[Perguntas sobre dados demográficos]</a:t>
            </a:r>
            <a:endParaRPr/>
          </a:p>
          <a:p>
            <a:pPr marL="0" marR="0" lvl="0" indent="0" algn="l" rtl="0">
              <a:lnSpc>
                <a:spcPct val="18055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ato Light"/>
              <a:buNone/>
            </a:pPr>
            <a:endParaRPr sz="3600" b="0" i="0" u="none" strike="noStrike" cap="non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8055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ato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[Perguntas de múltipla escolha sobre o problema]</a:t>
            </a:r>
            <a:endParaRPr/>
          </a:p>
          <a:p>
            <a:pPr marL="0" marR="0" lvl="0" indent="0" algn="l" rtl="0">
              <a:lnSpc>
                <a:spcPct val="18055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ato Light"/>
              <a:buNone/>
            </a:pPr>
            <a:endParaRPr sz="3600" b="0" i="0" u="none" strike="noStrike" cap="non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8055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ato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[1 ou 2 perguntas abertas]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Personalizar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Helvetica Neue Light</vt:lpstr>
      <vt:lpstr>Lato Light</vt:lpstr>
      <vt:lpstr>Lato</vt:lpstr>
      <vt:lpstr>Arial</vt:lpstr>
      <vt:lpstr>Helvetica Neue</vt:lpstr>
      <vt:lpstr>White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Fernanda Capelari de Carvalho</cp:lastModifiedBy>
  <cp:revision>11</cp:revision>
  <dcterms:modified xsi:type="dcterms:W3CDTF">2022-04-13T18:29:56Z</dcterms:modified>
</cp:coreProperties>
</file>