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7D9B-FC20-47F5-ADA2-1BC21C0D7672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9AEB3-4943-46EA-BD88-2AA677F9D7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8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9AEB3-4943-46EA-BD88-2AA677F9D7F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3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B1A41-2435-48E8-48BD-0AC01ABF9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AAB781-7014-4B2C-A362-F67E39EE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0A869-E903-D16B-CE22-05022E1F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0CF5BB-F23A-1CED-75B0-ECE73FB1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27B49F-7D21-E358-EA3B-AFF5CF19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7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2AE76-5EBE-54B2-1693-07AC22C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598F79-FF95-0AC9-7360-AC72C646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78A51-7AD1-DCFE-EA91-A5E1F6FE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FB3E6E-E8F6-679D-E137-1A78D2CF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BF11DD-0A74-D5D6-B9C2-4E911D31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9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8F75B9-8244-8FC0-96F1-20B7F73F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F322D9-BA1B-50CD-6A89-7267CD11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0EBC0D-0EFB-2FFB-DE8E-9228722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1A2D2B-B88A-7D27-9C13-0C2B7FBA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055E13-FD17-0757-15EA-B4E3B8EE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1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80675-5B72-8480-2F6B-37EC88AF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57B70-F8D2-80D6-1436-244D6E52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9F86B-9E00-9ACB-1BB5-84C60981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F54775-9B48-918E-8C4D-F286EB48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016CB-D122-5E57-2D97-F1722B82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13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46316-6886-51F9-CF5D-3515D48B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0E5CBD-AE53-7F7D-0EA3-ABF8231D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E914D2-8A8D-498E-8D41-B8A9477A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B1AFB-FE61-E4B3-B5FF-D77F5A71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497C1C-2BC5-0967-3135-4A9F0B41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20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76090-13AC-6E5D-B7A5-CB02D193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8666ED-D812-8C5C-F7C7-478175D56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970709-764E-3691-F4CF-BF7B2D87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CCBC22-0BC1-3EDA-1FC9-B4C41DD4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99CEC0-C7F5-25CF-0000-23AFD157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8FB51E-DECC-EFA9-6175-D01A8B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5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3B82C-4405-D341-129D-31313FA7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2DCECF-1E24-8C5F-5EC0-C1FC9F49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6A81F6-9874-E371-1776-7F016806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7E869B-CB90-2775-7F4B-71CF7EA8C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64CB32-9236-5C26-D09F-7EC85407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00E420-14EC-7020-D4E9-5E9691D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AB5C93-BB59-7FD5-CFBC-7B40E845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90D6C8-98FA-C2CC-1365-B38C02A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D3578-0F1E-2C8C-4A55-D8A1209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347423-7372-87BF-ACD4-2E652D7F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5ECD44-669D-6153-2C87-AB8C887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C5DFCA-079A-5E16-96AA-1F5E9946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8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ACC93E-ECFB-4474-35FC-B61F5CBD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E0A8C7-2E77-A198-5337-BE684F4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C6607-A739-B5F8-2576-42E2BC6E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40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F91D8-2E4D-DF91-C6A0-1D9E2C69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DE7E2-3253-95EE-468F-9CDB8B1D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D0627F-5F3D-DAAD-D152-5B40F677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83579F-67A8-A6A8-8B77-4D50586C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BE371-7665-C166-F67B-A26113AE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BB1123-8457-78CE-4D90-700985C3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05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E2EE5-EDF3-035F-4803-149981B4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949AE2-EDC2-535B-B674-2F6CE61C2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30508A-1E8C-AA71-0E2E-34B801D5B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1AAF68-9821-8FCB-B6B9-915B54BC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E57947-867B-CF16-82F1-1F53244C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AD241F-9867-2536-FA9C-AC3E312A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3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91C82B-B766-98EC-D954-03A285AB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A34106-168D-2366-846F-5F4C613F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72503-F1F4-0E50-2B08-4BC1BB65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63F6-F39D-4A72-BC46-C84C661DCFF7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CFE313-70D7-1336-DAF2-8C31FDA3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CDF984-2D3D-AEE1-8059-BC1EF62C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3D0B5-3A56-4957-B88D-154AD88A80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6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voapp.com/it/it/milan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DC975CB-CEC9-4CD9-063B-8D3C5468C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1240"/>
            <a:ext cx="9144000" cy="518160"/>
          </a:xfrm>
        </p:spPr>
        <p:txBody>
          <a:bodyPr/>
          <a:lstStyle/>
          <a:p>
            <a:r>
              <a:rPr lang="it-IT" dirty="0"/>
              <a:t>URL: </a:t>
            </a:r>
            <a:r>
              <a:rPr lang="it-IT" dirty="0">
                <a:hlinkClick r:id="rId3"/>
              </a:rPr>
              <a:t>https://glovoapp.com/it/it/milano/</a:t>
            </a:r>
            <a:endParaRPr lang="it-IT" dirty="0"/>
          </a:p>
        </p:txBody>
      </p:sp>
      <p:pic>
        <p:nvPicPr>
          <p:cNvPr id="5" name="Immagine 4" descr="Immagine che contiene testo, schermata, Pubblicità online&#10;&#10;Il contenuto generato dall'IA potrebbe non essere corretto.">
            <a:extLst>
              <a:ext uri="{FF2B5EF4-FFF2-40B4-BE49-F238E27FC236}">
                <a16:creationId xmlns:a16="http://schemas.microsoft.com/office/drawing/2014/main" id="{4B7680A4-E3F7-23D2-4184-BD3C30AA9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112520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VINCENZO SENATORE</dc:creator>
  <cp:lastModifiedBy>Danilo Senatore</cp:lastModifiedBy>
  <cp:revision>1</cp:revision>
  <dcterms:created xsi:type="dcterms:W3CDTF">2025-03-28T21:03:41Z</dcterms:created>
  <dcterms:modified xsi:type="dcterms:W3CDTF">2025-03-28T21:10:46Z</dcterms:modified>
</cp:coreProperties>
</file>