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A7F32-33BF-489E-823B-EF8DF61F6273}" v="4" dt="2023-04-16T19:48:32.501"/>
    <p1510:client id="{37209F8E-5A52-4B84-A00E-F6748800B543}" v="63" dt="2023-04-16T20:13:06.455"/>
    <p1510:client id="{5A35BA0B-5806-484D-9662-41CD830D84E0}" v="635" dt="2023-04-16T17:50:31.987"/>
    <p1510:client id="{6D2DEFEE-F185-42D2-9C15-63DEBDEE9EC0}" v="220" dt="2023-04-16T20:33:00.327"/>
    <p1510:client id="{965F4F61-79D7-42CA-9A73-8BBE7EA85C63}" v="1" dt="2023-04-16T19:59:42.901"/>
    <p1510:client id="{DF174E27-822B-4C51-A4E4-F7BFA3232D9B}" v="114" dt="2023-04-16T21:03:11.680"/>
    <p1510:client id="{E1BD3D43-139F-41DE-B09E-C7D2448C537C}" v="526" dt="2023-04-16T19:44:20.327"/>
    <p1510:client id="{E77E825B-D06D-4BF4-8F16-5E6EEC0C7A27}" v="125" dt="2023-04-16T20:47:41.782"/>
    <p1510:client id="{F48BA561-4D56-4830-A3F3-3550E62129BA}" v="12" dt="2023-04-16T20:39:38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viewProps" Target="viewProp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presProps" Target="presProps.xml" Id="rId12" /><Relationship Type="http://schemas.microsoft.com/office/2015/10/relationships/revisionInfo" Target="revisionInfo.xml" Id="rId1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tableStyles" Target="tableStyles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heme" Target="theme/theme1.xml" Id="rId14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A34A61-80F3-4F5C-B298-859686CFB16B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FC1F2D8-00AA-4E34-97A6-188754539E7C}">
      <dgm:prSet/>
      <dgm:spPr/>
      <dgm:t>
        <a:bodyPr/>
        <a:lstStyle/>
        <a:p>
          <a:pPr rtl="0"/>
          <a:r>
            <a:rPr lang="pt-BR" b="1" dirty="0"/>
            <a:t>Arthur Clemente Machado</a:t>
          </a:r>
          <a:r>
            <a:rPr lang="pt-BR" b="1" dirty="0">
              <a:latin typeface="Century Gothic" panose="020B0502020202020204"/>
            </a:rPr>
            <a:t> - Apresentação</a:t>
          </a:r>
          <a:endParaRPr lang="en-US" b="1" dirty="0"/>
        </a:p>
      </dgm:t>
    </dgm:pt>
    <dgm:pt modelId="{736A5429-9A7D-49DC-8E61-9197C5FAB6A6}" type="parTrans" cxnId="{94C07146-9B6C-4BB8-9ECE-A4B3CB862496}">
      <dgm:prSet/>
      <dgm:spPr/>
      <dgm:t>
        <a:bodyPr/>
        <a:lstStyle/>
        <a:p>
          <a:endParaRPr lang="en-US"/>
        </a:p>
      </dgm:t>
    </dgm:pt>
    <dgm:pt modelId="{8CC8EB43-0238-4526-8BF3-2055EF09E09B}" type="sibTrans" cxnId="{94C07146-9B6C-4BB8-9ECE-A4B3CB862496}">
      <dgm:prSet/>
      <dgm:spPr/>
      <dgm:t>
        <a:bodyPr/>
        <a:lstStyle/>
        <a:p>
          <a:endParaRPr lang="en-US"/>
        </a:p>
      </dgm:t>
    </dgm:pt>
    <dgm:pt modelId="{5EFD7007-068C-4880-BC4C-950BF490D5B7}">
      <dgm:prSet/>
      <dgm:spPr/>
      <dgm:t>
        <a:bodyPr/>
        <a:lstStyle/>
        <a:p>
          <a:pPr rtl="0"/>
          <a:r>
            <a:rPr lang="pt-BR" b="1" dirty="0"/>
            <a:t>Danilo Paris Bastos</a:t>
          </a:r>
          <a:r>
            <a:rPr lang="pt-BR" b="1" dirty="0">
              <a:latin typeface="Century Gothic" panose="020B0502020202020204"/>
            </a:rPr>
            <a:t> - Relatório Técnico</a:t>
          </a:r>
          <a:endParaRPr lang="en-US" b="1" dirty="0"/>
        </a:p>
      </dgm:t>
    </dgm:pt>
    <dgm:pt modelId="{D255ADE8-4222-4A3F-938D-8E1C79B3F62B}" type="parTrans" cxnId="{89BA4AAF-5A29-4F27-B3EB-7FAC30436291}">
      <dgm:prSet/>
      <dgm:spPr/>
      <dgm:t>
        <a:bodyPr/>
        <a:lstStyle/>
        <a:p>
          <a:endParaRPr lang="en-US"/>
        </a:p>
      </dgm:t>
    </dgm:pt>
    <dgm:pt modelId="{7EB1113B-E861-4BB1-A24E-31B214E197CA}" type="sibTrans" cxnId="{89BA4AAF-5A29-4F27-B3EB-7FAC30436291}">
      <dgm:prSet/>
      <dgm:spPr/>
      <dgm:t>
        <a:bodyPr/>
        <a:lstStyle/>
        <a:p>
          <a:endParaRPr lang="en-US"/>
        </a:p>
      </dgm:t>
    </dgm:pt>
    <dgm:pt modelId="{3B84DC74-B0E7-4980-89FF-7EAD9F5DF737}">
      <dgm:prSet/>
      <dgm:spPr/>
      <dgm:t>
        <a:bodyPr/>
        <a:lstStyle/>
        <a:p>
          <a:pPr rtl="0"/>
          <a:r>
            <a:rPr lang="pt-BR" b="1" dirty="0"/>
            <a:t>Diego Moreira Rocha</a:t>
          </a:r>
          <a:r>
            <a:rPr lang="pt-BR" b="1" dirty="0">
              <a:latin typeface="Century Gothic" panose="020B0502020202020204"/>
            </a:rPr>
            <a:t> - Relatório Técnico</a:t>
          </a:r>
          <a:endParaRPr lang="en-US" b="1" dirty="0"/>
        </a:p>
      </dgm:t>
    </dgm:pt>
    <dgm:pt modelId="{70AFA297-7C67-4D68-A05B-39D3D5EFFE86}" type="parTrans" cxnId="{1CE81FB6-CBFA-44AB-9635-3796B66623E7}">
      <dgm:prSet/>
      <dgm:spPr/>
      <dgm:t>
        <a:bodyPr/>
        <a:lstStyle/>
        <a:p>
          <a:endParaRPr lang="en-US"/>
        </a:p>
      </dgm:t>
    </dgm:pt>
    <dgm:pt modelId="{B08068D6-C7C0-42AB-91C7-65FA4E0B54B4}" type="sibTrans" cxnId="{1CE81FB6-CBFA-44AB-9635-3796B66623E7}">
      <dgm:prSet/>
      <dgm:spPr/>
      <dgm:t>
        <a:bodyPr/>
        <a:lstStyle/>
        <a:p>
          <a:endParaRPr lang="en-US"/>
        </a:p>
      </dgm:t>
    </dgm:pt>
    <dgm:pt modelId="{6FD63BA9-75DE-4E79-B76A-AC4195A8AA66}">
      <dgm:prSet/>
      <dgm:spPr/>
      <dgm:t>
        <a:bodyPr/>
        <a:lstStyle/>
        <a:p>
          <a:pPr rtl="0"/>
          <a:r>
            <a:rPr lang="pt-BR" b="1" dirty="0"/>
            <a:t>Gabriel Cunha Schlegel</a:t>
          </a:r>
          <a:r>
            <a:rPr lang="pt-BR" b="1" dirty="0">
              <a:latin typeface="Century Gothic" panose="020B0502020202020204"/>
            </a:rPr>
            <a:t> - Wireframe</a:t>
          </a:r>
          <a:endParaRPr lang="en-US" b="1" dirty="0"/>
        </a:p>
      </dgm:t>
    </dgm:pt>
    <dgm:pt modelId="{70AB94B7-16AF-4CE2-A9B7-CB414EDF02A8}" type="parTrans" cxnId="{F9329FCA-0CB1-421C-A334-B0C8EA850E5E}">
      <dgm:prSet/>
      <dgm:spPr/>
      <dgm:t>
        <a:bodyPr/>
        <a:lstStyle/>
        <a:p>
          <a:endParaRPr lang="en-US"/>
        </a:p>
      </dgm:t>
    </dgm:pt>
    <dgm:pt modelId="{A479CBAC-4AE1-41E8-A850-035E51FB9A2A}" type="sibTrans" cxnId="{F9329FCA-0CB1-421C-A334-B0C8EA850E5E}">
      <dgm:prSet/>
      <dgm:spPr/>
      <dgm:t>
        <a:bodyPr/>
        <a:lstStyle/>
        <a:p>
          <a:endParaRPr lang="en-US"/>
        </a:p>
      </dgm:t>
    </dgm:pt>
    <dgm:pt modelId="{F7C68F20-0A3C-4522-8447-247B44FD4083}">
      <dgm:prSet/>
      <dgm:spPr/>
      <dgm:t>
        <a:bodyPr/>
        <a:lstStyle/>
        <a:p>
          <a:pPr rtl="0"/>
          <a:r>
            <a:rPr lang="pt-BR" b="1" dirty="0"/>
            <a:t>Iago </a:t>
          </a:r>
          <a:r>
            <a:rPr lang="pt-BR" b="1" dirty="0" err="1"/>
            <a:t>Fereguetti</a:t>
          </a:r>
          <a:r>
            <a:rPr lang="pt-BR" b="1" dirty="0"/>
            <a:t> Ribeiro</a:t>
          </a:r>
          <a:r>
            <a:rPr lang="pt-BR" b="1" dirty="0">
              <a:latin typeface="Century Gothic" panose="020B0502020202020204"/>
            </a:rPr>
            <a:t> - Apresentação</a:t>
          </a:r>
          <a:endParaRPr lang="en-US" b="1" dirty="0"/>
        </a:p>
      </dgm:t>
    </dgm:pt>
    <dgm:pt modelId="{3729845C-4478-4C85-AB57-4ADC7B73C617}" type="parTrans" cxnId="{DA3530A2-8E33-45B7-96C7-591AEB5046DC}">
      <dgm:prSet/>
      <dgm:spPr/>
      <dgm:t>
        <a:bodyPr/>
        <a:lstStyle/>
        <a:p>
          <a:endParaRPr lang="en-US"/>
        </a:p>
      </dgm:t>
    </dgm:pt>
    <dgm:pt modelId="{534947B8-9424-44F8-BD3F-8E7AF58313D2}" type="sibTrans" cxnId="{DA3530A2-8E33-45B7-96C7-591AEB5046DC}">
      <dgm:prSet/>
      <dgm:spPr/>
      <dgm:t>
        <a:bodyPr/>
        <a:lstStyle/>
        <a:p>
          <a:endParaRPr lang="en-US"/>
        </a:p>
      </dgm:t>
    </dgm:pt>
    <dgm:pt modelId="{81A51E5B-E7F0-4907-8896-F9A60D5D6C8A}">
      <dgm:prSet/>
      <dgm:spPr/>
      <dgm:t>
        <a:bodyPr/>
        <a:lstStyle/>
        <a:p>
          <a:pPr rtl="0"/>
          <a:r>
            <a:rPr lang="pt-BR" b="1" dirty="0"/>
            <a:t>Pedro Augusto de Paula Ferreira dos Santos Souza</a:t>
          </a:r>
          <a:r>
            <a:rPr lang="pt-BR" b="1" dirty="0">
              <a:latin typeface="Century Gothic" panose="020B0502020202020204"/>
            </a:rPr>
            <a:t> - Wireframe</a:t>
          </a:r>
          <a:endParaRPr lang="en-US" b="1" dirty="0"/>
        </a:p>
      </dgm:t>
    </dgm:pt>
    <dgm:pt modelId="{180B3A85-6A50-496F-8CBA-50F14C8A6673}" type="parTrans" cxnId="{A9DED6D4-A1D7-453B-AC30-12ADB5847461}">
      <dgm:prSet/>
      <dgm:spPr/>
      <dgm:t>
        <a:bodyPr/>
        <a:lstStyle/>
        <a:p>
          <a:endParaRPr lang="en-US"/>
        </a:p>
      </dgm:t>
    </dgm:pt>
    <dgm:pt modelId="{7F86AEDF-6AAA-4A6D-9185-91B5FFFD5CF1}" type="sibTrans" cxnId="{A9DED6D4-A1D7-453B-AC30-12ADB5847461}">
      <dgm:prSet/>
      <dgm:spPr/>
      <dgm:t>
        <a:bodyPr/>
        <a:lstStyle/>
        <a:p>
          <a:endParaRPr lang="en-US"/>
        </a:p>
      </dgm:t>
    </dgm:pt>
    <dgm:pt modelId="{90E18C53-0511-468B-ACF1-FED24C125341}" type="pres">
      <dgm:prSet presAssocID="{92A34A61-80F3-4F5C-B298-859686CFB16B}" presName="vert0" presStyleCnt="0">
        <dgm:presLayoutVars>
          <dgm:dir/>
          <dgm:animOne val="branch"/>
          <dgm:animLvl val="lvl"/>
        </dgm:presLayoutVars>
      </dgm:prSet>
      <dgm:spPr/>
    </dgm:pt>
    <dgm:pt modelId="{D558681F-D0A7-46CE-B19A-F075D666AEF3}" type="pres">
      <dgm:prSet presAssocID="{1FC1F2D8-00AA-4E34-97A6-188754539E7C}" presName="thickLine" presStyleLbl="alignNode1" presStyleIdx="0" presStyleCnt="6"/>
      <dgm:spPr/>
    </dgm:pt>
    <dgm:pt modelId="{70F41AA1-22C8-41BB-9874-A5484AEE6ECE}" type="pres">
      <dgm:prSet presAssocID="{1FC1F2D8-00AA-4E34-97A6-188754539E7C}" presName="horz1" presStyleCnt="0"/>
      <dgm:spPr/>
    </dgm:pt>
    <dgm:pt modelId="{8BE0F6D6-353C-4DA2-BFC7-8A80343A6AC6}" type="pres">
      <dgm:prSet presAssocID="{1FC1F2D8-00AA-4E34-97A6-188754539E7C}" presName="tx1" presStyleLbl="revTx" presStyleIdx="0" presStyleCnt="6"/>
      <dgm:spPr/>
    </dgm:pt>
    <dgm:pt modelId="{0E16B6F9-62CF-41F1-A06B-EC97C1D2A324}" type="pres">
      <dgm:prSet presAssocID="{1FC1F2D8-00AA-4E34-97A6-188754539E7C}" presName="vert1" presStyleCnt="0"/>
      <dgm:spPr/>
    </dgm:pt>
    <dgm:pt modelId="{9A34667F-D071-42B5-AF6D-5F3DAA0A88A6}" type="pres">
      <dgm:prSet presAssocID="{5EFD7007-068C-4880-BC4C-950BF490D5B7}" presName="thickLine" presStyleLbl="alignNode1" presStyleIdx="1" presStyleCnt="6"/>
      <dgm:spPr/>
    </dgm:pt>
    <dgm:pt modelId="{E63F3001-2E25-4FC7-869B-5A1554CE42F1}" type="pres">
      <dgm:prSet presAssocID="{5EFD7007-068C-4880-BC4C-950BF490D5B7}" presName="horz1" presStyleCnt="0"/>
      <dgm:spPr/>
    </dgm:pt>
    <dgm:pt modelId="{027EFEC0-21D5-428E-A2FA-82D05AACC62F}" type="pres">
      <dgm:prSet presAssocID="{5EFD7007-068C-4880-BC4C-950BF490D5B7}" presName="tx1" presStyleLbl="revTx" presStyleIdx="1" presStyleCnt="6"/>
      <dgm:spPr/>
    </dgm:pt>
    <dgm:pt modelId="{79AADE9E-6990-48C3-BDF5-DF283628CF2E}" type="pres">
      <dgm:prSet presAssocID="{5EFD7007-068C-4880-BC4C-950BF490D5B7}" presName="vert1" presStyleCnt="0"/>
      <dgm:spPr/>
    </dgm:pt>
    <dgm:pt modelId="{D9EBC40C-907C-4A93-BC11-F63FE8B1B83E}" type="pres">
      <dgm:prSet presAssocID="{3B84DC74-B0E7-4980-89FF-7EAD9F5DF737}" presName="thickLine" presStyleLbl="alignNode1" presStyleIdx="2" presStyleCnt="6"/>
      <dgm:spPr/>
    </dgm:pt>
    <dgm:pt modelId="{6C107112-A17D-4EB0-942F-2393ACB37012}" type="pres">
      <dgm:prSet presAssocID="{3B84DC74-B0E7-4980-89FF-7EAD9F5DF737}" presName="horz1" presStyleCnt="0"/>
      <dgm:spPr/>
    </dgm:pt>
    <dgm:pt modelId="{4CF7C8B7-8BDD-454D-A518-DEA2FB5EA272}" type="pres">
      <dgm:prSet presAssocID="{3B84DC74-B0E7-4980-89FF-7EAD9F5DF737}" presName="tx1" presStyleLbl="revTx" presStyleIdx="2" presStyleCnt="6"/>
      <dgm:spPr/>
    </dgm:pt>
    <dgm:pt modelId="{38CED1AF-F4B5-4995-9EB9-2C4A8B1377D6}" type="pres">
      <dgm:prSet presAssocID="{3B84DC74-B0E7-4980-89FF-7EAD9F5DF737}" presName="vert1" presStyleCnt="0"/>
      <dgm:spPr/>
    </dgm:pt>
    <dgm:pt modelId="{E935C7EF-FDE2-4537-8221-4B6799FE5EFF}" type="pres">
      <dgm:prSet presAssocID="{6FD63BA9-75DE-4E79-B76A-AC4195A8AA66}" presName="thickLine" presStyleLbl="alignNode1" presStyleIdx="3" presStyleCnt="6"/>
      <dgm:spPr/>
    </dgm:pt>
    <dgm:pt modelId="{AAB855F5-504A-47E0-9358-2A0E91A23DBD}" type="pres">
      <dgm:prSet presAssocID="{6FD63BA9-75DE-4E79-B76A-AC4195A8AA66}" presName="horz1" presStyleCnt="0"/>
      <dgm:spPr/>
    </dgm:pt>
    <dgm:pt modelId="{8C022F65-96AD-4273-B0F7-E7C807C477CF}" type="pres">
      <dgm:prSet presAssocID="{6FD63BA9-75DE-4E79-B76A-AC4195A8AA66}" presName="tx1" presStyleLbl="revTx" presStyleIdx="3" presStyleCnt="6"/>
      <dgm:spPr/>
    </dgm:pt>
    <dgm:pt modelId="{31C63FCF-2E1A-4F84-871A-63F78819882B}" type="pres">
      <dgm:prSet presAssocID="{6FD63BA9-75DE-4E79-B76A-AC4195A8AA66}" presName="vert1" presStyleCnt="0"/>
      <dgm:spPr/>
    </dgm:pt>
    <dgm:pt modelId="{53707117-2034-439B-9636-75D5FBF8A757}" type="pres">
      <dgm:prSet presAssocID="{F7C68F20-0A3C-4522-8447-247B44FD4083}" presName="thickLine" presStyleLbl="alignNode1" presStyleIdx="4" presStyleCnt="6"/>
      <dgm:spPr/>
    </dgm:pt>
    <dgm:pt modelId="{65A77505-55E5-4767-9415-DEBBBF2071FE}" type="pres">
      <dgm:prSet presAssocID="{F7C68F20-0A3C-4522-8447-247B44FD4083}" presName="horz1" presStyleCnt="0"/>
      <dgm:spPr/>
    </dgm:pt>
    <dgm:pt modelId="{72E96C5E-F03F-4F19-813D-2041B4589BD6}" type="pres">
      <dgm:prSet presAssocID="{F7C68F20-0A3C-4522-8447-247B44FD4083}" presName="tx1" presStyleLbl="revTx" presStyleIdx="4" presStyleCnt="6"/>
      <dgm:spPr/>
    </dgm:pt>
    <dgm:pt modelId="{316079CA-DB4E-413A-ABB9-73E8498CAB10}" type="pres">
      <dgm:prSet presAssocID="{F7C68F20-0A3C-4522-8447-247B44FD4083}" presName="vert1" presStyleCnt="0"/>
      <dgm:spPr/>
    </dgm:pt>
    <dgm:pt modelId="{9D7066F0-6DE7-43C0-B844-BED708FE4C96}" type="pres">
      <dgm:prSet presAssocID="{81A51E5B-E7F0-4907-8896-F9A60D5D6C8A}" presName="thickLine" presStyleLbl="alignNode1" presStyleIdx="5" presStyleCnt="6"/>
      <dgm:spPr/>
    </dgm:pt>
    <dgm:pt modelId="{69D48746-BDD9-49C9-804A-969307DC7C96}" type="pres">
      <dgm:prSet presAssocID="{81A51E5B-E7F0-4907-8896-F9A60D5D6C8A}" presName="horz1" presStyleCnt="0"/>
      <dgm:spPr/>
    </dgm:pt>
    <dgm:pt modelId="{9D1F6F45-584D-4EFB-93E2-DF104120ECEA}" type="pres">
      <dgm:prSet presAssocID="{81A51E5B-E7F0-4907-8896-F9A60D5D6C8A}" presName="tx1" presStyleLbl="revTx" presStyleIdx="5" presStyleCnt="6"/>
      <dgm:spPr/>
    </dgm:pt>
    <dgm:pt modelId="{922B5ACE-2668-4218-AFE6-636336476506}" type="pres">
      <dgm:prSet presAssocID="{81A51E5B-E7F0-4907-8896-F9A60D5D6C8A}" presName="vert1" presStyleCnt="0"/>
      <dgm:spPr/>
    </dgm:pt>
  </dgm:ptLst>
  <dgm:cxnLst>
    <dgm:cxn modelId="{6DF27432-9674-4542-97EC-3BBF0CE3D80C}" type="presOf" srcId="{F7C68F20-0A3C-4522-8447-247B44FD4083}" destId="{72E96C5E-F03F-4F19-813D-2041B4589BD6}" srcOrd="0" destOrd="0" presId="urn:microsoft.com/office/officeart/2008/layout/LinedList"/>
    <dgm:cxn modelId="{4AC75438-B353-4B1E-B6BC-B9A0848B8E44}" type="presOf" srcId="{81A51E5B-E7F0-4907-8896-F9A60D5D6C8A}" destId="{9D1F6F45-584D-4EFB-93E2-DF104120ECEA}" srcOrd="0" destOrd="0" presId="urn:microsoft.com/office/officeart/2008/layout/LinedList"/>
    <dgm:cxn modelId="{D48FF43F-0D47-4489-B176-15987B8EEF95}" type="presOf" srcId="{3B84DC74-B0E7-4980-89FF-7EAD9F5DF737}" destId="{4CF7C8B7-8BDD-454D-A518-DEA2FB5EA272}" srcOrd="0" destOrd="0" presId="urn:microsoft.com/office/officeart/2008/layout/LinedList"/>
    <dgm:cxn modelId="{1CD57864-77D4-4648-8656-2EE422DAD79D}" type="presOf" srcId="{5EFD7007-068C-4880-BC4C-950BF490D5B7}" destId="{027EFEC0-21D5-428E-A2FA-82D05AACC62F}" srcOrd="0" destOrd="0" presId="urn:microsoft.com/office/officeart/2008/layout/LinedList"/>
    <dgm:cxn modelId="{94C07146-9B6C-4BB8-9ECE-A4B3CB862496}" srcId="{92A34A61-80F3-4F5C-B298-859686CFB16B}" destId="{1FC1F2D8-00AA-4E34-97A6-188754539E7C}" srcOrd="0" destOrd="0" parTransId="{736A5429-9A7D-49DC-8E61-9197C5FAB6A6}" sibTransId="{8CC8EB43-0238-4526-8BF3-2055EF09E09B}"/>
    <dgm:cxn modelId="{C773BE90-6125-49DB-BC45-DC0454C47A8B}" type="presOf" srcId="{1FC1F2D8-00AA-4E34-97A6-188754539E7C}" destId="{8BE0F6D6-353C-4DA2-BFC7-8A80343A6AC6}" srcOrd="0" destOrd="0" presId="urn:microsoft.com/office/officeart/2008/layout/LinedList"/>
    <dgm:cxn modelId="{DA3530A2-8E33-45B7-96C7-591AEB5046DC}" srcId="{92A34A61-80F3-4F5C-B298-859686CFB16B}" destId="{F7C68F20-0A3C-4522-8447-247B44FD4083}" srcOrd="4" destOrd="0" parTransId="{3729845C-4478-4C85-AB57-4ADC7B73C617}" sibTransId="{534947B8-9424-44F8-BD3F-8E7AF58313D2}"/>
    <dgm:cxn modelId="{89BA4AAF-5A29-4F27-B3EB-7FAC30436291}" srcId="{92A34A61-80F3-4F5C-B298-859686CFB16B}" destId="{5EFD7007-068C-4880-BC4C-950BF490D5B7}" srcOrd="1" destOrd="0" parTransId="{D255ADE8-4222-4A3F-938D-8E1C79B3F62B}" sibTransId="{7EB1113B-E861-4BB1-A24E-31B214E197CA}"/>
    <dgm:cxn modelId="{1CE81FB6-CBFA-44AB-9635-3796B66623E7}" srcId="{92A34A61-80F3-4F5C-B298-859686CFB16B}" destId="{3B84DC74-B0E7-4980-89FF-7EAD9F5DF737}" srcOrd="2" destOrd="0" parTransId="{70AFA297-7C67-4D68-A05B-39D3D5EFFE86}" sibTransId="{B08068D6-C7C0-42AB-91C7-65FA4E0B54B4}"/>
    <dgm:cxn modelId="{509F6FC8-B76D-4A52-9C4F-9AD21D046DFD}" type="presOf" srcId="{6FD63BA9-75DE-4E79-B76A-AC4195A8AA66}" destId="{8C022F65-96AD-4273-B0F7-E7C807C477CF}" srcOrd="0" destOrd="0" presId="urn:microsoft.com/office/officeart/2008/layout/LinedList"/>
    <dgm:cxn modelId="{F9329FCA-0CB1-421C-A334-B0C8EA850E5E}" srcId="{92A34A61-80F3-4F5C-B298-859686CFB16B}" destId="{6FD63BA9-75DE-4E79-B76A-AC4195A8AA66}" srcOrd="3" destOrd="0" parTransId="{70AB94B7-16AF-4CE2-A9B7-CB414EDF02A8}" sibTransId="{A479CBAC-4AE1-41E8-A850-035E51FB9A2A}"/>
    <dgm:cxn modelId="{A9DED6D4-A1D7-453B-AC30-12ADB5847461}" srcId="{92A34A61-80F3-4F5C-B298-859686CFB16B}" destId="{81A51E5B-E7F0-4907-8896-F9A60D5D6C8A}" srcOrd="5" destOrd="0" parTransId="{180B3A85-6A50-496F-8CBA-50F14C8A6673}" sibTransId="{7F86AEDF-6AAA-4A6D-9185-91B5FFFD5CF1}"/>
    <dgm:cxn modelId="{6A581FED-1461-4FF7-8A3E-2030EA6D1A1D}" type="presOf" srcId="{92A34A61-80F3-4F5C-B298-859686CFB16B}" destId="{90E18C53-0511-468B-ACF1-FED24C125341}" srcOrd="0" destOrd="0" presId="urn:microsoft.com/office/officeart/2008/layout/LinedList"/>
    <dgm:cxn modelId="{FC3D6F60-A216-4872-A596-C428D5E24AEA}" type="presParOf" srcId="{90E18C53-0511-468B-ACF1-FED24C125341}" destId="{D558681F-D0A7-46CE-B19A-F075D666AEF3}" srcOrd="0" destOrd="0" presId="urn:microsoft.com/office/officeart/2008/layout/LinedList"/>
    <dgm:cxn modelId="{B6634CC9-28F3-469A-B478-7964A04918DE}" type="presParOf" srcId="{90E18C53-0511-468B-ACF1-FED24C125341}" destId="{70F41AA1-22C8-41BB-9874-A5484AEE6ECE}" srcOrd="1" destOrd="0" presId="urn:microsoft.com/office/officeart/2008/layout/LinedList"/>
    <dgm:cxn modelId="{4AC67EF4-64CD-4938-8A96-F111D9A9A469}" type="presParOf" srcId="{70F41AA1-22C8-41BB-9874-A5484AEE6ECE}" destId="{8BE0F6D6-353C-4DA2-BFC7-8A80343A6AC6}" srcOrd="0" destOrd="0" presId="urn:microsoft.com/office/officeart/2008/layout/LinedList"/>
    <dgm:cxn modelId="{4E7C8F32-B976-410D-BF6B-898FDAB1C4ED}" type="presParOf" srcId="{70F41AA1-22C8-41BB-9874-A5484AEE6ECE}" destId="{0E16B6F9-62CF-41F1-A06B-EC97C1D2A324}" srcOrd="1" destOrd="0" presId="urn:microsoft.com/office/officeart/2008/layout/LinedList"/>
    <dgm:cxn modelId="{5302475B-3889-4F49-8823-B883473F8616}" type="presParOf" srcId="{90E18C53-0511-468B-ACF1-FED24C125341}" destId="{9A34667F-D071-42B5-AF6D-5F3DAA0A88A6}" srcOrd="2" destOrd="0" presId="urn:microsoft.com/office/officeart/2008/layout/LinedList"/>
    <dgm:cxn modelId="{999C856F-F8D7-44E1-B9C5-BE3FFBE19694}" type="presParOf" srcId="{90E18C53-0511-468B-ACF1-FED24C125341}" destId="{E63F3001-2E25-4FC7-869B-5A1554CE42F1}" srcOrd="3" destOrd="0" presId="urn:microsoft.com/office/officeart/2008/layout/LinedList"/>
    <dgm:cxn modelId="{2DE729E1-E556-4C69-9904-28DD983C067F}" type="presParOf" srcId="{E63F3001-2E25-4FC7-869B-5A1554CE42F1}" destId="{027EFEC0-21D5-428E-A2FA-82D05AACC62F}" srcOrd="0" destOrd="0" presId="urn:microsoft.com/office/officeart/2008/layout/LinedList"/>
    <dgm:cxn modelId="{A25A9384-DA2D-4C79-86CA-5AB996AE7859}" type="presParOf" srcId="{E63F3001-2E25-4FC7-869B-5A1554CE42F1}" destId="{79AADE9E-6990-48C3-BDF5-DF283628CF2E}" srcOrd="1" destOrd="0" presId="urn:microsoft.com/office/officeart/2008/layout/LinedList"/>
    <dgm:cxn modelId="{B6F41EB7-ED3B-41D9-8B01-4AA26910CCF0}" type="presParOf" srcId="{90E18C53-0511-468B-ACF1-FED24C125341}" destId="{D9EBC40C-907C-4A93-BC11-F63FE8B1B83E}" srcOrd="4" destOrd="0" presId="urn:microsoft.com/office/officeart/2008/layout/LinedList"/>
    <dgm:cxn modelId="{7F204F31-7761-4621-8B6D-1C155B18046C}" type="presParOf" srcId="{90E18C53-0511-468B-ACF1-FED24C125341}" destId="{6C107112-A17D-4EB0-942F-2393ACB37012}" srcOrd="5" destOrd="0" presId="urn:microsoft.com/office/officeart/2008/layout/LinedList"/>
    <dgm:cxn modelId="{12357D79-9D5D-4625-B26F-858F1C0CB836}" type="presParOf" srcId="{6C107112-A17D-4EB0-942F-2393ACB37012}" destId="{4CF7C8B7-8BDD-454D-A518-DEA2FB5EA272}" srcOrd="0" destOrd="0" presId="urn:microsoft.com/office/officeart/2008/layout/LinedList"/>
    <dgm:cxn modelId="{1DE874EF-A8A2-4AF5-9A2E-EC74BE7D75A7}" type="presParOf" srcId="{6C107112-A17D-4EB0-942F-2393ACB37012}" destId="{38CED1AF-F4B5-4995-9EB9-2C4A8B1377D6}" srcOrd="1" destOrd="0" presId="urn:microsoft.com/office/officeart/2008/layout/LinedList"/>
    <dgm:cxn modelId="{E2BE2632-C300-44D7-8E08-2BD30F6762B7}" type="presParOf" srcId="{90E18C53-0511-468B-ACF1-FED24C125341}" destId="{E935C7EF-FDE2-4537-8221-4B6799FE5EFF}" srcOrd="6" destOrd="0" presId="urn:microsoft.com/office/officeart/2008/layout/LinedList"/>
    <dgm:cxn modelId="{7184BE09-E021-4294-AD14-C60855D9534B}" type="presParOf" srcId="{90E18C53-0511-468B-ACF1-FED24C125341}" destId="{AAB855F5-504A-47E0-9358-2A0E91A23DBD}" srcOrd="7" destOrd="0" presId="urn:microsoft.com/office/officeart/2008/layout/LinedList"/>
    <dgm:cxn modelId="{00918B1A-EF1D-4569-8921-AE0FC20DD05D}" type="presParOf" srcId="{AAB855F5-504A-47E0-9358-2A0E91A23DBD}" destId="{8C022F65-96AD-4273-B0F7-E7C807C477CF}" srcOrd="0" destOrd="0" presId="urn:microsoft.com/office/officeart/2008/layout/LinedList"/>
    <dgm:cxn modelId="{066ED31E-1034-493D-90CF-4AECC7C18404}" type="presParOf" srcId="{AAB855F5-504A-47E0-9358-2A0E91A23DBD}" destId="{31C63FCF-2E1A-4F84-871A-63F78819882B}" srcOrd="1" destOrd="0" presId="urn:microsoft.com/office/officeart/2008/layout/LinedList"/>
    <dgm:cxn modelId="{F2EB7439-CFF3-466F-89D5-29BEA0D965DE}" type="presParOf" srcId="{90E18C53-0511-468B-ACF1-FED24C125341}" destId="{53707117-2034-439B-9636-75D5FBF8A757}" srcOrd="8" destOrd="0" presId="urn:microsoft.com/office/officeart/2008/layout/LinedList"/>
    <dgm:cxn modelId="{DB393980-6E88-440A-84B1-BA5C789FC9EA}" type="presParOf" srcId="{90E18C53-0511-468B-ACF1-FED24C125341}" destId="{65A77505-55E5-4767-9415-DEBBBF2071FE}" srcOrd="9" destOrd="0" presId="urn:microsoft.com/office/officeart/2008/layout/LinedList"/>
    <dgm:cxn modelId="{53FF9C34-06D4-4199-91CD-057EB543D23C}" type="presParOf" srcId="{65A77505-55E5-4767-9415-DEBBBF2071FE}" destId="{72E96C5E-F03F-4F19-813D-2041B4589BD6}" srcOrd="0" destOrd="0" presId="urn:microsoft.com/office/officeart/2008/layout/LinedList"/>
    <dgm:cxn modelId="{18D8A7B6-2255-4005-B08C-4EBDE8820A06}" type="presParOf" srcId="{65A77505-55E5-4767-9415-DEBBBF2071FE}" destId="{316079CA-DB4E-413A-ABB9-73E8498CAB10}" srcOrd="1" destOrd="0" presId="urn:microsoft.com/office/officeart/2008/layout/LinedList"/>
    <dgm:cxn modelId="{B1348F85-39E9-4FD7-9BBA-5B95B2AB3CB8}" type="presParOf" srcId="{90E18C53-0511-468B-ACF1-FED24C125341}" destId="{9D7066F0-6DE7-43C0-B844-BED708FE4C96}" srcOrd="10" destOrd="0" presId="urn:microsoft.com/office/officeart/2008/layout/LinedList"/>
    <dgm:cxn modelId="{58A2EAF1-7BF1-4722-86FD-58B776552DE1}" type="presParOf" srcId="{90E18C53-0511-468B-ACF1-FED24C125341}" destId="{69D48746-BDD9-49C9-804A-969307DC7C96}" srcOrd="11" destOrd="0" presId="urn:microsoft.com/office/officeart/2008/layout/LinedList"/>
    <dgm:cxn modelId="{FF9C0844-0201-4E5C-A89D-7D1C0849D9EB}" type="presParOf" srcId="{69D48746-BDD9-49C9-804A-969307DC7C96}" destId="{9D1F6F45-584D-4EFB-93E2-DF104120ECEA}" srcOrd="0" destOrd="0" presId="urn:microsoft.com/office/officeart/2008/layout/LinedList"/>
    <dgm:cxn modelId="{72A55FCD-D03D-40E0-86DE-94117E7BA30B}" type="presParOf" srcId="{69D48746-BDD9-49C9-804A-969307DC7C96}" destId="{922B5ACE-2668-4218-AFE6-63633647650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8681F-D0A7-46CE-B19A-F075D666AEF3}">
      <dsp:nvSpPr>
        <dsp:cNvPr id="0" name=""/>
        <dsp:cNvSpPr/>
      </dsp:nvSpPr>
      <dsp:spPr>
        <a:xfrm>
          <a:off x="0" y="1844"/>
          <a:ext cx="89154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0F6D6-353C-4DA2-BFC7-8A80343A6AC6}">
      <dsp:nvSpPr>
        <dsp:cNvPr id="0" name=""/>
        <dsp:cNvSpPr/>
      </dsp:nvSpPr>
      <dsp:spPr>
        <a:xfrm>
          <a:off x="0" y="1844"/>
          <a:ext cx="8915400" cy="628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 dirty="0"/>
            <a:t>Arthur Clemente Machado</a:t>
          </a:r>
          <a:r>
            <a:rPr lang="pt-BR" sz="2200" b="1" kern="1200" dirty="0">
              <a:latin typeface="Century Gothic" panose="020B0502020202020204"/>
            </a:rPr>
            <a:t> - Apresentação</a:t>
          </a:r>
          <a:endParaRPr lang="en-US" sz="2200" b="1" kern="1200" dirty="0"/>
        </a:p>
      </dsp:txBody>
      <dsp:txXfrm>
        <a:off x="0" y="1844"/>
        <a:ext cx="8915400" cy="628988"/>
      </dsp:txXfrm>
    </dsp:sp>
    <dsp:sp modelId="{9A34667F-D071-42B5-AF6D-5F3DAA0A88A6}">
      <dsp:nvSpPr>
        <dsp:cNvPr id="0" name=""/>
        <dsp:cNvSpPr/>
      </dsp:nvSpPr>
      <dsp:spPr>
        <a:xfrm>
          <a:off x="0" y="630833"/>
          <a:ext cx="8915400" cy="0"/>
        </a:xfrm>
        <a:prstGeom prst="line">
          <a:avLst/>
        </a:prstGeom>
        <a:solidFill>
          <a:schemeClr val="accent5">
            <a:hueOff val="807856"/>
            <a:satOff val="2411"/>
            <a:lumOff val="314"/>
            <a:alphaOff val="0"/>
          </a:schemeClr>
        </a:solidFill>
        <a:ln w="15875" cap="rnd" cmpd="sng" algn="ctr">
          <a:solidFill>
            <a:schemeClr val="accent5">
              <a:hueOff val="807856"/>
              <a:satOff val="2411"/>
              <a:lumOff val="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EFEC0-21D5-428E-A2FA-82D05AACC62F}">
      <dsp:nvSpPr>
        <dsp:cNvPr id="0" name=""/>
        <dsp:cNvSpPr/>
      </dsp:nvSpPr>
      <dsp:spPr>
        <a:xfrm>
          <a:off x="0" y="630833"/>
          <a:ext cx="8915400" cy="628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 dirty="0"/>
            <a:t>Danilo Paris Bastos</a:t>
          </a:r>
          <a:r>
            <a:rPr lang="pt-BR" sz="2200" b="1" kern="1200" dirty="0">
              <a:latin typeface="Century Gothic" panose="020B0502020202020204"/>
            </a:rPr>
            <a:t> - Relatório Técnico</a:t>
          </a:r>
          <a:endParaRPr lang="en-US" sz="2200" b="1" kern="1200" dirty="0"/>
        </a:p>
      </dsp:txBody>
      <dsp:txXfrm>
        <a:off x="0" y="630833"/>
        <a:ext cx="8915400" cy="628988"/>
      </dsp:txXfrm>
    </dsp:sp>
    <dsp:sp modelId="{D9EBC40C-907C-4A93-BC11-F63FE8B1B83E}">
      <dsp:nvSpPr>
        <dsp:cNvPr id="0" name=""/>
        <dsp:cNvSpPr/>
      </dsp:nvSpPr>
      <dsp:spPr>
        <a:xfrm>
          <a:off x="0" y="1259822"/>
          <a:ext cx="8915400" cy="0"/>
        </a:xfrm>
        <a:prstGeom prst="line">
          <a:avLst/>
        </a:prstGeom>
        <a:solidFill>
          <a:schemeClr val="accent5">
            <a:hueOff val="1615712"/>
            <a:satOff val="4821"/>
            <a:lumOff val="627"/>
            <a:alphaOff val="0"/>
          </a:schemeClr>
        </a:solidFill>
        <a:ln w="15875" cap="rnd" cmpd="sng" algn="ctr">
          <a:solidFill>
            <a:schemeClr val="accent5">
              <a:hueOff val="1615712"/>
              <a:satOff val="4821"/>
              <a:lumOff val="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7C8B7-8BDD-454D-A518-DEA2FB5EA272}">
      <dsp:nvSpPr>
        <dsp:cNvPr id="0" name=""/>
        <dsp:cNvSpPr/>
      </dsp:nvSpPr>
      <dsp:spPr>
        <a:xfrm>
          <a:off x="0" y="1259822"/>
          <a:ext cx="8915400" cy="628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 dirty="0"/>
            <a:t>Diego Moreira Rocha</a:t>
          </a:r>
          <a:r>
            <a:rPr lang="pt-BR" sz="2200" b="1" kern="1200" dirty="0">
              <a:latin typeface="Century Gothic" panose="020B0502020202020204"/>
            </a:rPr>
            <a:t> - Relatório Técnico</a:t>
          </a:r>
          <a:endParaRPr lang="en-US" sz="2200" b="1" kern="1200" dirty="0"/>
        </a:p>
      </dsp:txBody>
      <dsp:txXfrm>
        <a:off x="0" y="1259822"/>
        <a:ext cx="8915400" cy="628988"/>
      </dsp:txXfrm>
    </dsp:sp>
    <dsp:sp modelId="{E935C7EF-FDE2-4537-8221-4B6799FE5EFF}">
      <dsp:nvSpPr>
        <dsp:cNvPr id="0" name=""/>
        <dsp:cNvSpPr/>
      </dsp:nvSpPr>
      <dsp:spPr>
        <a:xfrm>
          <a:off x="0" y="1888810"/>
          <a:ext cx="8915400" cy="0"/>
        </a:xfrm>
        <a:prstGeom prst="line">
          <a:avLst/>
        </a:prstGeom>
        <a:solidFill>
          <a:schemeClr val="accent5">
            <a:hueOff val="2423569"/>
            <a:satOff val="7232"/>
            <a:lumOff val="941"/>
            <a:alphaOff val="0"/>
          </a:schemeClr>
        </a:solidFill>
        <a:ln w="15875" cap="rnd" cmpd="sng" algn="ctr">
          <a:solidFill>
            <a:schemeClr val="accent5">
              <a:hueOff val="2423569"/>
              <a:satOff val="7232"/>
              <a:lumOff val="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22F65-96AD-4273-B0F7-E7C807C477CF}">
      <dsp:nvSpPr>
        <dsp:cNvPr id="0" name=""/>
        <dsp:cNvSpPr/>
      </dsp:nvSpPr>
      <dsp:spPr>
        <a:xfrm>
          <a:off x="0" y="1888811"/>
          <a:ext cx="8915400" cy="628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 dirty="0"/>
            <a:t>Gabriel Cunha Schlegel</a:t>
          </a:r>
          <a:r>
            <a:rPr lang="pt-BR" sz="2200" b="1" kern="1200" dirty="0">
              <a:latin typeface="Century Gothic" panose="020B0502020202020204"/>
            </a:rPr>
            <a:t> - Wireframe</a:t>
          </a:r>
          <a:endParaRPr lang="en-US" sz="2200" b="1" kern="1200" dirty="0"/>
        </a:p>
      </dsp:txBody>
      <dsp:txXfrm>
        <a:off x="0" y="1888811"/>
        <a:ext cx="8915400" cy="628988"/>
      </dsp:txXfrm>
    </dsp:sp>
    <dsp:sp modelId="{53707117-2034-439B-9636-75D5FBF8A757}">
      <dsp:nvSpPr>
        <dsp:cNvPr id="0" name=""/>
        <dsp:cNvSpPr/>
      </dsp:nvSpPr>
      <dsp:spPr>
        <a:xfrm>
          <a:off x="0" y="2517799"/>
          <a:ext cx="8915400" cy="0"/>
        </a:xfrm>
        <a:prstGeom prst="line">
          <a:avLst/>
        </a:prstGeom>
        <a:solidFill>
          <a:schemeClr val="accent5">
            <a:hueOff val="3231425"/>
            <a:satOff val="9642"/>
            <a:lumOff val="1254"/>
            <a:alphaOff val="0"/>
          </a:schemeClr>
        </a:solidFill>
        <a:ln w="15875" cap="rnd" cmpd="sng" algn="ctr">
          <a:solidFill>
            <a:schemeClr val="accent5">
              <a:hueOff val="3231425"/>
              <a:satOff val="9642"/>
              <a:lumOff val="12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96C5E-F03F-4F19-813D-2041B4589BD6}">
      <dsp:nvSpPr>
        <dsp:cNvPr id="0" name=""/>
        <dsp:cNvSpPr/>
      </dsp:nvSpPr>
      <dsp:spPr>
        <a:xfrm>
          <a:off x="0" y="2517799"/>
          <a:ext cx="8915400" cy="628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 dirty="0"/>
            <a:t>Iago </a:t>
          </a:r>
          <a:r>
            <a:rPr lang="pt-BR" sz="2200" b="1" kern="1200" dirty="0" err="1"/>
            <a:t>Fereguetti</a:t>
          </a:r>
          <a:r>
            <a:rPr lang="pt-BR" sz="2200" b="1" kern="1200" dirty="0"/>
            <a:t> Ribeiro</a:t>
          </a:r>
          <a:r>
            <a:rPr lang="pt-BR" sz="2200" b="1" kern="1200" dirty="0">
              <a:latin typeface="Century Gothic" panose="020B0502020202020204"/>
            </a:rPr>
            <a:t> - Apresentação</a:t>
          </a:r>
          <a:endParaRPr lang="en-US" sz="2200" b="1" kern="1200" dirty="0"/>
        </a:p>
      </dsp:txBody>
      <dsp:txXfrm>
        <a:off x="0" y="2517799"/>
        <a:ext cx="8915400" cy="628988"/>
      </dsp:txXfrm>
    </dsp:sp>
    <dsp:sp modelId="{9D7066F0-6DE7-43C0-B844-BED708FE4C96}">
      <dsp:nvSpPr>
        <dsp:cNvPr id="0" name=""/>
        <dsp:cNvSpPr/>
      </dsp:nvSpPr>
      <dsp:spPr>
        <a:xfrm>
          <a:off x="0" y="3146788"/>
          <a:ext cx="8915400" cy="0"/>
        </a:xfrm>
        <a:prstGeom prst="line">
          <a:avLst/>
        </a:prstGeom>
        <a:solidFill>
          <a:schemeClr val="accent5">
            <a:hueOff val="4039281"/>
            <a:satOff val="12053"/>
            <a:lumOff val="1568"/>
            <a:alphaOff val="0"/>
          </a:schemeClr>
        </a:solidFill>
        <a:ln w="15875" cap="rnd" cmpd="sng" algn="ctr">
          <a:solidFill>
            <a:schemeClr val="accent5">
              <a:hueOff val="4039281"/>
              <a:satOff val="12053"/>
              <a:lumOff val="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F6F45-584D-4EFB-93E2-DF104120ECEA}">
      <dsp:nvSpPr>
        <dsp:cNvPr id="0" name=""/>
        <dsp:cNvSpPr/>
      </dsp:nvSpPr>
      <dsp:spPr>
        <a:xfrm>
          <a:off x="0" y="3146788"/>
          <a:ext cx="8915400" cy="628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 dirty="0"/>
            <a:t>Pedro Augusto de Paula Ferreira dos Santos Souza</a:t>
          </a:r>
          <a:r>
            <a:rPr lang="pt-BR" sz="2200" b="1" kern="1200" dirty="0">
              <a:latin typeface="Century Gothic" panose="020B0502020202020204"/>
            </a:rPr>
            <a:t> - Wireframe</a:t>
          </a:r>
          <a:endParaRPr lang="en-US" sz="2200" b="1" kern="1200" dirty="0"/>
        </a:p>
      </dsp:txBody>
      <dsp:txXfrm>
        <a:off x="0" y="3146788"/>
        <a:ext cx="8915400" cy="628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1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0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014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99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82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81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72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8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4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9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7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0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1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1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6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7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35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4" descr="Gadgets on a desk">
            <a:extLst>
              <a:ext uri="{FF2B5EF4-FFF2-40B4-BE49-F238E27FC236}">
                <a16:creationId xmlns:a16="http://schemas.microsoft.com/office/drawing/2014/main" id="{03E9192F-F9E7-F5D9-C4C4-45F42442F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956" b="200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de-DE" sz="6000" dirty="0" err="1"/>
              <a:t>Gamer's</a:t>
            </a:r>
            <a:r>
              <a:rPr lang="de-DE" sz="6000" dirty="0"/>
              <a:t> Guild</a:t>
            </a:r>
            <a:r>
              <a:rPr lang="de-DE" dirty="0"/>
              <a:t> </a:t>
            </a:r>
            <a:r>
              <a:rPr lang="de-DE" sz="2800" dirty="0"/>
              <a:t>- </a:t>
            </a:r>
            <a:r>
              <a:rPr lang="de-DE" sz="2800" dirty="0" err="1"/>
              <a:t>PlaceHolder</a:t>
            </a:r>
            <a:endParaRPr lang="de-DE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de-DE" sz="4000" dirty="0" err="1"/>
              <a:t>Não</a:t>
            </a:r>
            <a:r>
              <a:rPr lang="de-DE" sz="4000" dirty="0"/>
              <a:t> Saber o </a:t>
            </a:r>
            <a:r>
              <a:rPr lang="de-DE" sz="4000" dirty="0" err="1"/>
              <a:t>Que</a:t>
            </a:r>
            <a:r>
              <a:rPr lang="de-DE" sz="4000" dirty="0"/>
              <a:t> </a:t>
            </a:r>
            <a:r>
              <a:rPr lang="de-DE" sz="4000" dirty="0" err="1"/>
              <a:t>Jogar</a:t>
            </a:r>
            <a:endParaRPr lang="de-DE" sz="4000" dirty="0"/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7" descr="Cidade vista de cima de uma planta verde&#10;&#10;Descrição gerada automaticamente">
            <a:extLst>
              <a:ext uri="{FF2B5EF4-FFF2-40B4-BE49-F238E27FC236}">
                <a16:creationId xmlns:a16="http://schemas.microsoft.com/office/drawing/2014/main" id="{D168BABD-E462-55B4-934E-5634651665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8825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68DE66-F5AA-37B1-61A5-014160F7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642" y="408450"/>
            <a:ext cx="5806178" cy="14965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dirty="0"/>
              <a:t>Obrigado pela atenção!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Jogos utilizados na apresentação de imagens: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1D14C7-81C9-2CA1-CDF4-02673D32D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929" y="2550544"/>
            <a:ext cx="3624532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8AE1F7"/>
              </a:buClr>
              <a:buNone/>
            </a:pPr>
            <a:endParaRPr lang="pt-BR"/>
          </a:p>
          <a:p>
            <a:pPr>
              <a:buClr>
                <a:srgbClr val="8AE1F7"/>
              </a:buClr>
            </a:pPr>
            <a:r>
              <a:rPr lang="pt-BR" sz="2400" dirty="0"/>
              <a:t> Hades</a:t>
            </a:r>
          </a:p>
          <a:p>
            <a:pPr>
              <a:buClr>
                <a:srgbClr val="8AE1F7"/>
              </a:buClr>
            </a:pPr>
            <a:r>
              <a:rPr lang="pt-BR" sz="2400" dirty="0"/>
              <a:t> </a:t>
            </a:r>
            <a:r>
              <a:rPr lang="pt-BR" sz="2400" dirty="0" err="1"/>
              <a:t>Hollow</a:t>
            </a:r>
            <a:r>
              <a:rPr lang="pt-BR" sz="2400" dirty="0"/>
              <a:t> Knight</a:t>
            </a:r>
          </a:p>
          <a:p>
            <a:pPr>
              <a:buClr>
                <a:srgbClr val="8AE1F7"/>
              </a:buClr>
            </a:pPr>
            <a:r>
              <a:rPr lang="pt-BR" sz="2400" dirty="0"/>
              <a:t> </a:t>
            </a:r>
            <a:r>
              <a:rPr lang="pt-BR" sz="2400" dirty="0" err="1"/>
              <a:t>Outer</a:t>
            </a:r>
            <a:r>
              <a:rPr lang="pt-BR" sz="2400" dirty="0"/>
              <a:t> </a:t>
            </a:r>
            <a:r>
              <a:rPr lang="pt-BR" sz="2400" dirty="0" err="1"/>
              <a:t>Wilds</a:t>
            </a:r>
            <a:endParaRPr lang="pt-BR" sz="2400" dirty="0"/>
          </a:p>
          <a:p>
            <a:pPr>
              <a:buClr>
                <a:srgbClr val="8AE1F7"/>
              </a:buClr>
            </a:pPr>
            <a:r>
              <a:rPr lang="pt-BR" sz="2400" dirty="0"/>
              <a:t> </a:t>
            </a:r>
            <a:r>
              <a:rPr lang="pt-BR" sz="2400" dirty="0" err="1"/>
              <a:t>Minecraft</a:t>
            </a:r>
            <a:endParaRPr lang="pt-BR" sz="2400" dirty="0"/>
          </a:p>
        </p:txBody>
      </p:sp>
      <p:pic>
        <p:nvPicPr>
          <p:cNvPr id="8" name="Imagem 9" descr="Pessoa de cabelos curtos usando óculos&#10;&#10;Descrição gerada automaticamente">
            <a:extLst>
              <a:ext uri="{FF2B5EF4-FFF2-40B4-BE49-F238E27FC236}">
                <a16:creationId xmlns:a16="http://schemas.microsoft.com/office/drawing/2014/main" id="{81AC6C84-E099-C927-7545-6D20196F9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6703" y="6154947"/>
            <a:ext cx="471578" cy="4572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57BD5B7-3404-6C5C-DD88-600B1F81A39A}"/>
              </a:ext>
            </a:extLst>
          </p:cNvPr>
          <p:cNvSpPr txBox="1"/>
          <p:nvPr/>
        </p:nvSpPr>
        <p:spPr>
          <a:xfrm>
            <a:off x="7522953" y="1457341"/>
            <a:ext cx="41809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Ferramentas usadas: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178A72-8BB6-40BD-DB50-9FA8C20C21C3}"/>
              </a:ext>
            </a:extLst>
          </p:cNvPr>
          <p:cNvSpPr txBox="1"/>
          <p:nvPr/>
        </p:nvSpPr>
        <p:spPr>
          <a:xfrm>
            <a:off x="7524913" y="2829725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pt-BR" sz="2400" dirty="0"/>
              <a:t>Miro</a:t>
            </a:r>
            <a:endParaRPr lang="pt-BR" dirty="0"/>
          </a:p>
          <a:p>
            <a:pPr marL="342900" indent="-342900" algn="l">
              <a:buFont typeface="Calibri"/>
              <a:buChar char="-"/>
            </a:pPr>
            <a:r>
              <a:rPr lang="pt-BR" sz="2400" dirty="0" err="1"/>
              <a:t>Github</a:t>
            </a:r>
          </a:p>
          <a:p>
            <a:pPr marL="342900" indent="-342900">
              <a:buFont typeface="Calibri"/>
              <a:buChar char="-"/>
            </a:pPr>
            <a:r>
              <a:rPr lang="pt-BR" sz="2400" dirty="0"/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48613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77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Imagem 73" descr="Mapa&#10;&#10;Descrição gerada automaticamente">
            <a:extLst>
              <a:ext uri="{FF2B5EF4-FFF2-40B4-BE49-F238E27FC236}">
                <a16:creationId xmlns:a16="http://schemas.microsoft.com/office/drawing/2014/main" id="{3C21E7E5-8EC9-A043-F779-8B4C264F5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8825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A35B687-279F-642D-8819-0BA7DA96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642" y="624110"/>
            <a:ext cx="1723008" cy="662664"/>
          </a:xfrm>
        </p:spPr>
        <p:txBody>
          <a:bodyPr>
            <a:normAutofit/>
          </a:bodyPr>
          <a:lstStyle/>
          <a:p>
            <a:r>
              <a:rPr lang="pt-BR" b="1" dirty="0"/>
              <a:t>Grupo:</a:t>
            </a: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85B96C14-6F13-F86A-2BAC-12960FBC1E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931252"/>
              </p:ext>
            </p:extLst>
          </p:nvPr>
        </p:nvGraphicFramePr>
        <p:xfrm>
          <a:off x="1625929" y="191794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394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15">
            <a:extLst>
              <a:ext uri="{FF2B5EF4-FFF2-40B4-BE49-F238E27FC236}">
                <a16:creationId xmlns:a16="http://schemas.microsoft.com/office/drawing/2014/main" id="{AFC5700F-7321-4B30-B1DC-BC4F2165B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7" name="Freeform 11">
            <a:extLst>
              <a:ext uri="{FF2B5EF4-FFF2-40B4-BE49-F238E27FC236}">
                <a16:creationId xmlns:a16="http://schemas.microsoft.com/office/drawing/2014/main" id="{8F50300C-C744-4948-BE34-534215C74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150" name="Group 119">
            <a:extLst>
              <a:ext uri="{FF2B5EF4-FFF2-40B4-BE49-F238E27FC236}">
                <a16:creationId xmlns:a16="http://schemas.microsoft.com/office/drawing/2014/main" id="{3EF50F21-ED59-4E25-B7BC-73AD45B39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4305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B4BBD743-AED0-444D-9902-8DB24436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2" name="Freeform 12">
              <a:extLst>
                <a:ext uri="{FF2B5EF4-FFF2-40B4-BE49-F238E27FC236}">
                  <a16:creationId xmlns:a16="http://schemas.microsoft.com/office/drawing/2014/main" id="{AD54B70A-5178-48BC-B033-10C4CA75E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3" name="Freeform 13">
              <a:extLst>
                <a:ext uri="{FF2B5EF4-FFF2-40B4-BE49-F238E27FC236}">
                  <a16:creationId xmlns:a16="http://schemas.microsoft.com/office/drawing/2014/main" id="{20FBEA6E-CA5E-44BD-B307-ABC9ECECFB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4" name="Freeform 14">
              <a:extLst>
                <a:ext uri="{FF2B5EF4-FFF2-40B4-BE49-F238E27FC236}">
                  <a16:creationId xmlns:a16="http://schemas.microsoft.com/office/drawing/2014/main" id="{D99675B1-DB47-4C3A-AB88-AAFF5D482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5" name="Freeform 15">
              <a:extLst>
                <a:ext uri="{FF2B5EF4-FFF2-40B4-BE49-F238E27FC236}">
                  <a16:creationId xmlns:a16="http://schemas.microsoft.com/office/drawing/2014/main" id="{E31454EC-7A3E-4AC8-AABC-52AA6AA7E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6" name="Freeform 16">
              <a:extLst>
                <a:ext uri="{FF2B5EF4-FFF2-40B4-BE49-F238E27FC236}">
                  <a16:creationId xmlns:a16="http://schemas.microsoft.com/office/drawing/2014/main" id="{3109BB6F-A346-49B5-82E9-F2650BBF1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7" name="Freeform 17">
              <a:extLst>
                <a:ext uri="{FF2B5EF4-FFF2-40B4-BE49-F238E27FC236}">
                  <a16:creationId xmlns:a16="http://schemas.microsoft.com/office/drawing/2014/main" id="{F81FA27F-C104-4E7D-BE92-7A2811CDD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8" name="Freeform 18">
              <a:extLst>
                <a:ext uri="{FF2B5EF4-FFF2-40B4-BE49-F238E27FC236}">
                  <a16:creationId xmlns:a16="http://schemas.microsoft.com/office/drawing/2014/main" id="{B677B330-FB3E-4C6C-919C-12B90BE61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9" name="Freeform 19">
              <a:extLst>
                <a:ext uri="{FF2B5EF4-FFF2-40B4-BE49-F238E27FC236}">
                  <a16:creationId xmlns:a16="http://schemas.microsoft.com/office/drawing/2014/main" id="{6BE1B8BD-E8A5-4794-81A6-F0AC9F3C9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0" name="Freeform 20">
              <a:extLst>
                <a:ext uri="{FF2B5EF4-FFF2-40B4-BE49-F238E27FC236}">
                  <a16:creationId xmlns:a16="http://schemas.microsoft.com/office/drawing/2014/main" id="{18C329D0-2CD6-440D-8585-7BE8A8135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1" name="Freeform 21">
              <a:extLst>
                <a:ext uri="{FF2B5EF4-FFF2-40B4-BE49-F238E27FC236}">
                  <a16:creationId xmlns:a16="http://schemas.microsoft.com/office/drawing/2014/main" id="{DD7E021D-22D7-42E8-9DDE-FF9AB9482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2" name="Freeform 22">
              <a:extLst>
                <a:ext uri="{FF2B5EF4-FFF2-40B4-BE49-F238E27FC236}">
                  <a16:creationId xmlns:a16="http://schemas.microsoft.com/office/drawing/2014/main" id="{7E3DAB05-2B17-4064-B002-E9BCAFE08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2F9DC4-C2C4-43CF-9C2C-2EE1826F7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1520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35" name="Freeform 27">
              <a:extLst>
                <a:ext uri="{FF2B5EF4-FFF2-40B4-BE49-F238E27FC236}">
                  <a16:creationId xmlns:a16="http://schemas.microsoft.com/office/drawing/2014/main" id="{4E0064C5-2224-49BF-884A-D0118AEA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6" name="Freeform 28">
              <a:extLst>
                <a:ext uri="{FF2B5EF4-FFF2-40B4-BE49-F238E27FC236}">
                  <a16:creationId xmlns:a16="http://schemas.microsoft.com/office/drawing/2014/main" id="{0D33309E-8132-42DA-B37B-4CAF0F6D1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739DA087-BAEC-4E31-946D-3BA859C62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8" name="Freeform 30">
              <a:extLst>
                <a:ext uri="{FF2B5EF4-FFF2-40B4-BE49-F238E27FC236}">
                  <a16:creationId xmlns:a16="http://schemas.microsoft.com/office/drawing/2014/main" id="{395F1535-595E-4F4C-BEC0-F2EA90625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9" name="Freeform 31">
              <a:extLst>
                <a:ext uri="{FF2B5EF4-FFF2-40B4-BE49-F238E27FC236}">
                  <a16:creationId xmlns:a16="http://schemas.microsoft.com/office/drawing/2014/main" id="{FFFD4D55-2142-47EB-B7EB-5C049C731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0" name="Freeform 32">
              <a:extLst>
                <a:ext uri="{FF2B5EF4-FFF2-40B4-BE49-F238E27FC236}">
                  <a16:creationId xmlns:a16="http://schemas.microsoft.com/office/drawing/2014/main" id="{22CAF07E-CB2F-438A-AD2E-86E3A409B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1" name="Freeform 33">
              <a:extLst>
                <a:ext uri="{FF2B5EF4-FFF2-40B4-BE49-F238E27FC236}">
                  <a16:creationId xmlns:a16="http://schemas.microsoft.com/office/drawing/2014/main" id="{148C41FD-1EDA-45D8-AAA4-E79A761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2" name="Freeform 34">
              <a:extLst>
                <a:ext uri="{FF2B5EF4-FFF2-40B4-BE49-F238E27FC236}">
                  <a16:creationId xmlns:a16="http://schemas.microsoft.com/office/drawing/2014/main" id="{3D1F13F1-22C7-4224-85FE-622B9F3C9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3" name="Freeform 35">
              <a:extLst>
                <a:ext uri="{FF2B5EF4-FFF2-40B4-BE49-F238E27FC236}">
                  <a16:creationId xmlns:a16="http://schemas.microsoft.com/office/drawing/2014/main" id="{0AD99730-19F0-4DB7-8108-25AF31361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4" name="Freeform 36">
              <a:extLst>
                <a:ext uri="{FF2B5EF4-FFF2-40B4-BE49-F238E27FC236}">
                  <a16:creationId xmlns:a16="http://schemas.microsoft.com/office/drawing/2014/main" id="{143A6D61-3504-4654-982B-80B7F0B5B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5" name="Freeform 37">
              <a:extLst>
                <a:ext uri="{FF2B5EF4-FFF2-40B4-BE49-F238E27FC236}">
                  <a16:creationId xmlns:a16="http://schemas.microsoft.com/office/drawing/2014/main" id="{990038CA-7285-43A9-A8FE-30824AC14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6" name="Freeform 38">
              <a:extLst>
                <a:ext uri="{FF2B5EF4-FFF2-40B4-BE49-F238E27FC236}">
                  <a16:creationId xmlns:a16="http://schemas.microsoft.com/office/drawing/2014/main" id="{0346AEBE-37DC-4BAB-B50D-E0D763843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DD8134F-AFB6-3133-55AF-94891D1D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pt-BR" dirty="0"/>
              <a:t>Principais dores do problema: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CA72FCB-DBCC-435A-838B-682978F47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" name="Espaço Reservado para Conteúdo 109">
            <a:extLst>
              <a:ext uri="{FF2B5EF4-FFF2-40B4-BE49-F238E27FC236}">
                <a16:creationId xmlns:a16="http://schemas.microsoft.com/office/drawing/2014/main" id="{777060BC-C546-720D-23A1-0E0AF5BC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pt-BR" sz="1600" dirty="0"/>
              <a:t>Não saber o que jogar não se trata apenas da dúvida de escolha de qual jogo jogar, mas sim os obstáculos que acompanham essa ação. Por exemplo, o preço dos jogos, que desanima diversas pessoas a entrarem no mundo dos jogos.</a:t>
            </a:r>
          </a:p>
          <a:p>
            <a:pPr>
              <a:lnSpc>
                <a:spcPct val="90000"/>
              </a:lnSpc>
            </a:pPr>
            <a:endParaRPr lang="pt-BR" sz="1600" dirty="0"/>
          </a:p>
          <a:p>
            <a:pPr>
              <a:lnSpc>
                <a:spcPct val="90000"/>
              </a:lnSpc>
            </a:pPr>
            <a:r>
              <a:rPr lang="pt-BR" sz="1600" dirty="0"/>
              <a:t>Outra importante dor é a solidão nos jogos. Muitas pessoas querem muito participar de comunidades e conversar com outros jogadores, mas a acessibilidade a essas comunidades é muito baixa.</a:t>
            </a:r>
          </a:p>
          <a:p>
            <a:pPr>
              <a:lnSpc>
                <a:spcPct val="90000"/>
              </a:lnSpc>
            </a:pPr>
            <a:endParaRPr lang="pt-BR" sz="1600" dirty="0"/>
          </a:p>
          <a:p>
            <a:pPr>
              <a:lnSpc>
                <a:spcPct val="90000"/>
              </a:lnSpc>
            </a:pPr>
            <a:r>
              <a:rPr lang="pt-BR" sz="1600" dirty="0"/>
              <a:t>Vale a pena ressaltar também, os jogos repetitivos e jogos com abuso de compras dentro do próprio jogo, o que se torna desinteressante para a maioria das pessoas.</a:t>
            </a:r>
          </a:p>
        </p:txBody>
      </p:sp>
      <p:pic>
        <p:nvPicPr>
          <p:cNvPr id="111" name="Imagem 112" descr="Uma imagem contendo no interior, mesa, fileira, alinhado&#10;&#10;Descrição gerada automaticamente">
            <a:extLst>
              <a:ext uri="{FF2B5EF4-FFF2-40B4-BE49-F238E27FC236}">
                <a16:creationId xmlns:a16="http://schemas.microsoft.com/office/drawing/2014/main" id="{F354B606-E8F0-6B8F-9DBC-268100515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98" y="5751"/>
            <a:ext cx="4672461" cy="684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8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3704D8A-9BFC-439A-A95B-B06327771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898C7D-71FA-58EF-C227-015C482D8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pt-BR" dirty="0"/>
              <a:t>PERSONA -</a:t>
            </a:r>
            <a:br>
              <a:rPr lang="pt-BR" dirty="0"/>
            </a:br>
            <a:r>
              <a:rPr lang="pt-BR" sz="3200" dirty="0"/>
              <a:t>Jorge</a:t>
            </a:r>
            <a:endParaRPr lang="pt-BR" sz="32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1FE79C-AE92-465F-B254-E0D3FFE12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F076384-4125-878A-2D43-174F858A6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74535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Idade</a:t>
            </a:r>
            <a:r>
              <a:rPr lang="en-US" dirty="0"/>
              <a:t>: 22 </a:t>
            </a:r>
            <a:r>
              <a:rPr lang="en-US" dirty="0" err="1"/>
              <a:t>anos</a:t>
            </a:r>
            <a:r>
              <a:rPr lang="en-US" dirty="0"/>
              <a:t>.</a:t>
            </a:r>
          </a:p>
          <a:p>
            <a:r>
              <a:rPr lang="en-US" dirty="0"/>
              <a:t>Hobby: Ver </a:t>
            </a:r>
            <a:r>
              <a:rPr lang="en-US" dirty="0" err="1"/>
              <a:t>filmes</a:t>
            </a:r>
            <a:r>
              <a:rPr lang="en-US" dirty="0"/>
              <a:t> e </a:t>
            </a:r>
            <a:r>
              <a:rPr lang="en-US" dirty="0" err="1"/>
              <a:t>séries</a:t>
            </a:r>
            <a:r>
              <a:rPr lang="en-US" dirty="0"/>
              <a:t>.</a:t>
            </a:r>
          </a:p>
          <a:p>
            <a:r>
              <a:rPr lang="en-US" dirty="0" err="1"/>
              <a:t>Trabalho</a:t>
            </a:r>
            <a:r>
              <a:rPr lang="en-US" dirty="0"/>
              <a:t>: </a:t>
            </a:r>
            <a:r>
              <a:rPr lang="en-US" dirty="0" err="1"/>
              <a:t>Estagiário</a:t>
            </a:r>
            <a:r>
              <a:rPr lang="en-US" dirty="0"/>
              <a:t>.</a:t>
            </a:r>
          </a:p>
          <a:p>
            <a:r>
              <a:rPr lang="en-US" dirty="0"/>
              <a:t>Objetos: Nintendo Wii e Notebook.</a:t>
            </a:r>
          </a:p>
          <a:p>
            <a:r>
              <a:rPr lang="en-US" dirty="0" err="1"/>
              <a:t>Objetivo</a:t>
            </a:r>
            <a:r>
              <a:rPr lang="en-US" dirty="0"/>
              <a:t> do Jorge: </a:t>
            </a:r>
            <a:r>
              <a:rPr lang="en-US" dirty="0" err="1"/>
              <a:t>Entrar</a:t>
            </a:r>
            <a:r>
              <a:rPr lang="en-US" dirty="0"/>
              <a:t> </a:t>
            </a:r>
            <a:r>
              <a:rPr lang="en-US" dirty="0" err="1"/>
              <a:t>novamente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mundo</a:t>
            </a:r>
            <a:r>
              <a:rPr lang="en-US" dirty="0"/>
              <a:t> dos </a:t>
            </a:r>
            <a:r>
              <a:rPr lang="en-US" dirty="0" err="1"/>
              <a:t>jogos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Como </a:t>
            </a:r>
            <a:r>
              <a:rPr lang="en-US" dirty="0" err="1"/>
              <a:t>podemos</a:t>
            </a:r>
            <a:r>
              <a:rPr lang="en-US" dirty="0"/>
              <a:t> 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para o Jorge? </a:t>
            </a:r>
            <a:r>
              <a:rPr lang="en-US" dirty="0" err="1"/>
              <a:t>Direcionando</a:t>
            </a:r>
            <a:r>
              <a:rPr lang="en-US" dirty="0"/>
              <a:t> a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comunidades</a:t>
            </a:r>
            <a:r>
              <a:rPr lang="en-US" dirty="0"/>
              <a:t> de </a:t>
            </a:r>
            <a:r>
              <a:rPr lang="en-US" dirty="0" err="1"/>
              <a:t>jogos</a:t>
            </a:r>
            <a:r>
              <a:rPr lang="en-US" dirty="0"/>
              <a:t> e </a:t>
            </a:r>
            <a:r>
              <a:rPr lang="en-US" dirty="0" err="1"/>
              <a:t>jogos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simples de se </a:t>
            </a:r>
            <a:r>
              <a:rPr lang="en-US" dirty="0" err="1"/>
              <a:t>adaptar</a:t>
            </a:r>
            <a:r>
              <a:rPr lang="en-US" dirty="0"/>
              <a:t>. </a:t>
            </a:r>
          </a:p>
        </p:txBody>
      </p:sp>
      <p:pic>
        <p:nvPicPr>
          <p:cNvPr id="4" name="Imagem 4" descr="Homem de óculos sorrindo posando para foto&#10;&#10;Descrição gerada automaticamente">
            <a:extLst>
              <a:ext uri="{FF2B5EF4-FFF2-40B4-BE49-F238E27FC236}">
                <a16:creationId xmlns:a16="http://schemas.microsoft.com/office/drawing/2014/main" id="{008F069C-56DD-1250-A2B4-B982956E0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088" y="1278252"/>
            <a:ext cx="3981455" cy="3981455"/>
          </a:xfrm>
          <a:prstGeom prst="rect">
            <a:avLst/>
          </a:prstGeom>
        </p:spPr>
      </p:pic>
      <p:sp>
        <p:nvSpPr>
          <p:cNvPr id="35" name="Freeform 43">
            <a:extLst>
              <a:ext uri="{FF2B5EF4-FFF2-40B4-BE49-F238E27FC236}">
                <a16:creationId xmlns:a16="http://schemas.microsoft.com/office/drawing/2014/main" id="{8593629A-2C00-4824-90EF-8547026D6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82880" y="6061223"/>
            <a:ext cx="855156" cy="506277"/>
          </a:xfrm>
          <a:custGeom>
            <a:avLst/>
            <a:gdLst>
              <a:gd name="connsiteX0" fmla="*/ 0 w 855156"/>
              <a:gd name="connsiteY0" fmla="*/ 506277 h 506277"/>
              <a:gd name="connsiteX1" fmla="*/ 509169 w 855156"/>
              <a:gd name="connsiteY1" fmla="*/ 505572 h 506277"/>
              <a:gd name="connsiteX2" fmla="*/ 599864 w 855156"/>
              <a:gd name="connsiteY2" fmla="*/ 505572 h 506277"/>
              <a:gd name="connsiteX3" fmla="*/ 614121 w 855156"/>
              <a:gd name="connsiteY3" fmla="*/ 500804 h 506277"/>
              <a:gd name="connsiteX4" fmla="*/ 619102 w 855156"/>
              <a:gd name="connsiteY4" fmla="*/ 496035 h 506277"/>
              <a:gd name="connsiteX5" fmla="*/ 848071 w 855156"/>
              <a:gd name="connsiteY5" fmla="*/ 267092 h 506277"/>
              <a:gd name="connsiteX6" fmla="*/ 848071 w 855156"/>
              <a:gd name="connsiteY6" fmla="*/ 238480 h 506277"/>
              <a:gd name="connsiteX7" fmla="*/ 619102 w 855156"/>
              <a:gd name="connsiteY7" fmla="*/ 9537 h 506277"/>
              <a:gd name="connsiteX8" fmla="*/ 614121 w 855156"/>
              <a:gd name="connsiteY8" fmla="*/ 4769 h 506277"/>
              <a:gd name="connsiteX9" fmla="*/ 599864 w 855156"/>
              <a:gd name="connsiteY9" fmla="*/ 0 h 506277"/>
              <a:gd name="connsiteX10" fmla="*/ 509169 w 855156"/>
              <a:gd name="connsiteY10" fmla="*/ 0 h 506277"/>
              <a:gd name="connsiteX11" fmla="*/ 0 w 855156"/>
              <a:gd name="connsiteY11" fmla="*/ 144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5156" h="506277">
                <a:moveTo>
                  <a:pt x="0" y="506277"/>
                </a:moveTo>
                <a:lnTo>
                  <a:pt x="509169" y="505572"/>
                </a:lnTo>
                <a:lnTo>
                  <a:pt x="599864" y="505572"/>
                </a:lnTo>
                <a:cubicBezTo>
                  <a:pt x="604673" y="505572"/>
                  <a:pt x="609483" y="500804"/>
                  <a:pt x="614121" y="500804"/>
                </a:cubicBezTo>
                <a:cubicBezTo>
                  <a:pt x="614121" y="496035"/>
                  <a:pt x="619102" y="496035"/>
                  <a:pt x="619102" y="496035"/>
                </a:cubicBezTo>
                <a:lnTo>
                  <a:pt x="848071" y="267092"/>
                </a:lnTo>
                <a:cubicBezTo>
                  <a:pt x="857518" y="257555"/>
                  <a:pt x="857518" y="248018"/>
                  <a:pt x="848071" y="238480"/>
                </a:cubicBezTo>
                <a:lnTo>
                  <a:pt x="619102" y="9537"/>
                </a:lnTo>
                <a:cubicBezTo>
                  <a:pt x="617556" y="7914"/>
                  <a:pt x="615667" y="6392"/>
                  <a:pt x="614121" y="4769"/>
                </a:cubicBezTo>
                <a:cubicBezTo>
                  <a:pt x="609483" y="0"/>
                  <a:pt x="604673" y="0"/>
                  <a:pt x="599864" y="0"/>
                </a:cubicBezTo>
                <a:lnTo>
                  <a:pt x="509169" y="0"/>
                </a:lnTo>
                <a:lnTo>
                  <a:pt x="0" y="14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8903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D32F99-9C8A-054A-05EF-F124E8AE0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pt-BR"/>
              <a:t>Principais </a:t>
            </a:r>
            <a:br>
              <a:rPr lang="pt-BR"/>
            </a:br>
            <a:r>
              <a:rPr lang="pt-BR"/>
              <a:t>ideias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C90537-5527-9AF3-4804-3CE0D7803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buClr>
                <a:srgbClr val="69C9AC"/>
              </a:buClr>
            </a:pPr>
            <a:r>
              <a:rPr lang="pt-BR" sz="1600" dirty="0">
                <a:ea typeface="+mn-lt"/>
                <a:cs typeface="+mn-lt"/>
              </a:rPr>
              <a:t>Chat de comunidade divididos em gênero e jogos.</a:t>
            </a:r>
          </a:p>
          <a:p>
            <a:pPr>
              <a:lnSpc>
                <a:spcPct val="90000"/>
              </a:lnSpc>
              <a:buClr>
                <a:srgbClr val="69C9AC"/>
              </a:buClr>
            </a:pPr>
            <a:r>
              <a:rPr lang="pt-BR" sz="1600" dirty="0">
                <a:ea typeface="+mn-lt"/>
                <a:cs typeface="+mn-lt"/>
              </a:rPr>
              <a:t>Notificação de promoção da lista de desejos.</a:t>
            </a:r>
          </a:p>
          <a:p>
            <a:pPr>
              <a:lnSpc>
                <a:spcPct val="90000"/>
              </a:lnSpc>
              <a:buClr>
                <a:srgbClr val="69C9AC"/>
              </a:buClr>
            </a:pPr>
            <a:r>
              <a:rPr lang="pt-BR" sz="1600" dirty="0">
                <a:ea typeface="+mn-lt"/>
                <a:cs typeface="+mn-lt"/>
              </a:rPr>
              <a:t>Lista de desejos.</a:t>
            </a:r>
          </a:p>
          <a:p>
            <a:pPr>
              <a:lnSpc>
                <a:spcPct val="90000"/>
              </a:lnSpc>
              <a:buClr>
                <a:srgbClr val="69C9AC"/>
              </a:buClr>
            </a:pPr>
            <a:r>
              <a:rPr lang="pt-BR" sz="1600" dirty="0">
                <a:ea typeface="+mn-lt"/>
                <a:cs typeface="+mn-lt"/>
              </a:rPr>
              <a:t>Página no site para divulgar jogos indies ou fora do </a:t>
            </a:r>
            <a:r>
              <a:rPr lang="pt-BR" sz="1600" dirty="0" err="1">
                <a:ea typeface="+mn-lt"/>
                <a:cs typeface="+mn-lt"/>
              </a:rPr>
              <a:t>mainstream</a:t>
            </a:r>
            <a:r>
              <a:rPr lang="pt-BR" sz="1600" dirty="0"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  <a:buClr>
                <a:srgbClr val="69C9AC"/>
              </a:buClr>
            </a:pPr>
            <a:r>
              <a:rPr lang="pt-BR" sz="1600" dirty="0">
                <a:ea typeface="+mn-lt"/>
                <a:cs typeface="+mn-lt"/>
              </a:rPr>
              <a:t>Histórico de preços.</a:t>
            </a:r>
          </a:p>
          <a:p>
            <a:pPr>
              <a:lnSpc>
                <a:spcPct val="90000"/>
              </a:lnSpc>
              <a:buClr>
                <a:srgbClr val="69C9AC"/>
              </a:buClr>
            </a:pPr>
            <a:r>
              <a:rPr lang="pt-BR" sz="1600" dirty="0">
                <a:ea typeface="+mn-lt"/>
                <a:cs typeface="+mn-lt"/>
              </a:rPr>
              <a:t>Sistema de recomendação por bolhas, indicando jogos próximos da sua área de interesse e jogos fora da área de interesse e desinteresse (neutro).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062FE757-9BE5-6C50-262D-1FBCDE43A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9560"/>
          <a:stretch/>
        </p:blipFill>
        <p:spPr>
          <a:xfrm>
            <a:off x="4619543" y="4748"/>
            <a:ext cx="7572457" cy="684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7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B28271E-9555-42CD-BD73-34342E2C8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20" name="Freeform 11">
              <a:extLst>
                <a:ext uri="{FF2B5EF4-FFF2-40B4-BE49-F238E27FC236}">
                  <a16:creationId xmlns:a16="http://schemas.microsoft.com/office/drawing/2014/main" id="{6BD4240E-6DDD-4EE5-A78F-73FA03FFB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1" name="Freeform 12">
              <a:extLst>
                <a:ext uri="{FF2B5EF4-FFF2-40B4-BE49-F238E27FC236}">
                  <a16:creationId xmlns:a16="http://schemas.microsoft.com/office/drawing/2014/main" id="{EF140C05-5A32-4121-BA59-39C09D218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2" name="Freeform 13">
              <a:extLst>
                <a:ext uri="{FF2B5EF4-FFF2-40B4-BE49-F238E27FC236}">
                  <a16:creationId xmlns:a16="http://schemas.microsoft.com/office/drawing/2014/main" id="{22E56440-2EF9-456B-A139-1EE8EAD95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3" name="Freeform 14">
              <a:extLst>
                <a:ext uri="{FF2B5EF4-FFF2-40B4-BE49-F238E27FC236}">
                  <a16:creationId xmlns:a16="http://schemas.microsoft.com/office/drawing/2014/main" id="{B9475300-3C94-4891-8DC1-32A481BC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4" name="Freeform 15">
              <a:extLst>
                <a:ext uri="{FF2B5EF4-FFF2-40B4-BE49-F238E27FC236}">
                  <a16:creationId xmlns:a16="http://schemas.microsoft.com/office/drawing/2014/main" id="{1CFB1402-A2ED-4D11-874C-0AB6FF4D2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5" name="Freeform 16">
              <a:extLst>
                <a:ext uri="{FF2B5EF4-FFF2-40B4-BE49-F238E27FC236}">
                  <a16:creationId xmlns:a16="http://schemas.microsoft.com/office/drawing/2014/main" id="{E0FE3BE1-58D7-46C0-AE4E-B17543893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6" name="Freeform 17">
              <a:extLst>
                <a:ext uri="{FF2B5EF4-FFF2-40B4-BE49-F238E27FC236}">
                  <a16:creationId xmlns:a16="http://schemas.microsoft.com/office/drawing/2014/main" id="{4498F76B-1EB5-4825-B5A5-B67DD6F8E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7" name="Freeform 18">
              <a:extLst>
                <a:ext uri="{FF2B5EF4-FFF2-40B4-BE49-F238E27FC236}">
                  <a16:creationId xmlns:a16="http://schemas.microsoft.com/office/drawing/2014/main" id="{7E7BF4CC-6307-4B94-9A6F-13CE0FA3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8" name="Freeform 19">
              <a:extLst>
                <a:ext uri="{FF2B5EF4-FFF2-40B4-BE49-F238E27FC236}">
                  <a16:creationId xmlns:a16="http://schemas.microsoft.com/office/drawing/2014/main" id="{EF0043F8-898A-4BEE-8EFB-902C0EF25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9" name="Freeform 20">
              <a:extLst>
                <a:ext uri="{FF2B5EF4-FFF2-40B4-BE49-F238E27FC236}">
                  <a16:creationId xmlns:a16="http://schemas.microsoft.com/office/drawing/2014/main" id="{CE793A4A-9FAE-4C74-904A-E586185E0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0" name="Freeform 21">
              <a:extLst>
                <a:ext uri="{FF2B5EF4-FFF2-40B4-BE49-F238E27FC236}">
                  <a16:creationId xmlns:a16="http://schemas.microsoft.com/office/drawing/2014/main" id="{4DBD540B-DF85-4B25-899B-35EC608D2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1" name="Freeform 22">
              <a:extLst>
                <a:ext uri="{FF2B5EF4-FFF2-40B4-BE49-F238E27FC236}">
                  <a16:creationId xmlns:a16="http://schemas.microsoft.com/office/drawing/2014/main" id="{3753F73A-23B3-4FAA-A620-BD721A126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267D78B-5467-413E-AA16-317DC14D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34" name="Freeform 27">
              <a:extLst>
                <a:ext uri="{FF2B5EF4-FFF2-40B4-BE49-F238E27FC236}">
                  <a16:creationId xmlns:a16="http://schemas.microsoft.com/office/drawing/2014/main" id="{DB4FB125-4A45-46ED-BB4C-57BB75D98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5" name="Freeform 28">
              <a:extLst>
                <a:ext uri="{FF2B5EF4-FFF2-40B4-BE49-F238E27FC236}">
                  <a16:creationId xmlns:a16="http://schemas.microsoft.com/office/drawing/2014/main" id="{E3598A84-A979-4879-8893-B8318DCE6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6" name="Freeform 29">
              <a:extLst>
                <a:ext uri="{FF2B5EF4-FFF2-40B4-BE49-F238E27FC236}">
                  <a16:creationId xmlns:a16="http://schemas.microsoft.com/office/drawing/2014/main" id="{112EB207-FB2F-4573-8255-F21ADC664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7" name="Freeform 30">
              <a:extLst>
                <a:ext uri="{FF2B5EF4-FFF2-40B4-BE49-F238E27FC236}">
                  <a16:creationId xmlns:a16="http://schemas.microsoft.com/office/drawing/2014/main" id="{A3484ADB-0708-464C-8AED-81B67BE55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1266C770-33FF-4943-AACF-26ABEE31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9" name="Freeform 32">
              <a:extLst>
                <a:ext uri="{FF2B5EF4-FFF2-40B4-BE49-F238E27FC236}">
                  <a16:creationId xmlns:a16="http://schemas.microsoft.com/office/drawing/2014/main" id="{C2F7E316-AFCD-45C6-B641-0EBDF4737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0" name="Freeform 33">
              <a:extLst>
                <a:ext uri="{FF2B5EF4-FFF2-40B4-BE49-F238E27FC236}">
                  <a16:creationId xmlns:a16="http://schemas.microsoft.com/office/drawing/2014/main" id="{CF53548F-37E3-4E7B-96DD-FDB6DB7C0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1" name="Freeform 34">
              <a:extLst>
                <a:ext uri="{FF2B5EF4-FFF2-40B4-BE49-F238E27FC236}">
                  <a16:creationId xmlns:a16="http://schemas.microsoft.com/office/drawing/2014/main" id="{15551288-4951-4542-8F8C-47E81FEE2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2" name="Freeform 35">
              <a:extLst>
                <a:ext uri="{FF2B5EF4-FFF2-40B4-BE49-F238E27FC236}">
                  <a16:creationId xmlns:a16="http://schemas.microsoft.com/office/drawing/2014/main" id="{F7A81699-A895-4857-971F-AF0BB39B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3" name="Freeform 36">
              <a:extLst>
                <a:ext uri="{FF2B5EF4-FFF2-40B4-BE49-F238E27FC236}">
                  <a16:creationId xmlns:a16="http://schemas.microsoft.com/office/drawing/2014/main" id="{0FB9E957-B609-48F1-A907-D42E8CC60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4" name="Freeform 37">
              <a:extLst>
                <a:ext uri="{FF2B5EF4-FFF2-40B4-BE49-F238E27FC236}">
                  <a16:creationId xmlns:a16="http://schemas.microsoft.com/office/drawing/2014/main" id="{1DB202BD-DA2A-42A1-979D-E66957BD0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5" name="Freeform 38">
              <a:extLst>
                <a:ext uri="{FF2B5EF4-FFF2-40B4-BE49-F238E27FC236}">
                  <a16:creationId xmlns:a16="http://schemas.microsoft.com/office/drawing/2014/main" id="{B56C813B-29AB-460E-A49D-A44263DBD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2C63E57-6267-4B3F-B340-7BB32196E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Freeform 6">
            <a:extLst>
              <a:ext uri="{FF2B5EF4-FFF2-40B4-BE49-F238E27FC236}">
                <a16:creationId xmlns:a16="http://schemas.microsoft.com/office/drawing/2014/main" id="{2A337B9A-DE2D-4671-B699-5EDA7354E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BF5E203B-F5AF-4EB5-BCB0-2E313A91C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D7B56EF-F278-4E38-8609-3AFC0415B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54" name="Freeform 11">
              <a:extLst>
                <a:ext uri="{FF2B5EF4-FFF2-40B4-BE49-F238E27FC236}">
                  <a16:creationId xmlns:a16="http://schemas.microsoft.com/office/drawing/2014/main" id="{CB43CC67-98EA-49F4-9FB8-E991AEDD6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5" name="Freeform 12">
              <a:extLst>
                <a:ext uri="{FF2B5EF4-FFF2-40B4-BE49-F238E27FC236}">
                  <a16:creationId xmlns:a16="http://schemas.microsoft.com/office/drawing/2014/main" id="{CCC69405-734F-447C-8FD0-0A0B56C6F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6" name="Freeform 13">
              <a:extLst>
                <a:ext uri="{FF2B5EF4-FFF2-40B4-BE49-F238E27FC236}">
                  <a16:creationId xmlns:a16="http://schemas.microsoft.com/office/drawing/2014/main" id="{0568220E-1126-4382-A8C6-531D3BC95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7" name="Freeform 14">
              <a:extLst>
                <a:ext uri="{FF2B5EF4-FFF2-40B4-BE49-F238E27FC236}">
                  <a16:creationId xmlns:a16="http://schemas.microsoft.com/office/drawing/2014/main" id="{A9C95AA9-8BC5-4E48-ABE9-6A8D596D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8" name="Freeform 15">
              <a:extLst>
                <a:ext uri="{FF2B5EF4-FFF2-40B4-BE49-F238E27FC236}">
                  <a16:creationId xmlns:a16="http://schemas.microsoft.com/office/drawing/2014/main" id="{BF8E8EF2-0529-4319-A97E-8F79F901A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9" name="Freeform 16">
              <a:extLst>
                <a:ext uri="{FF2B5EF4-FFF2-40B4-BE49-F238E27FC236}">
                  <a16:creationId xmlns:a16="http://schemas.microsoft.com/office/drawing/2014/main" id="{A17DC2C2-C955-44BC-AF8B-2FE513CDA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0" name="Freeform 17">
              <a:extLst>
                <a:ext uri="{FF2B5EF4-FFF2-40B4-BE49-F238E27FC236}">
                  <a16:creationId xmlns:a16="http://schemas.microsoft.com/office/drawing/2014/main" id="{BC2FFD21-B105-407A-91B7-BE80909FE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1" name="Freeform 18">
              <a:extLst>
                <a:ext uri="{FF2B5EF4-FFF2-40B4-BE49-F238E27FC236}">
                  <a16:creationId xmlns:a16="http://schemas.microsoft.com/office/drawing/2014/main" id="{753D1AF1-7082-4D91-8BDF-9D487F7BA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2" name="Freeform 19">
              <a:extLst>
                <a:ext uri="{FF2B5EF4-FFF2-40B4-BE49-F238E27FC236}">
                  <a16:creationId xmlns:a16="http://schemas.microsoft.com/office/drawing/2014/main" id="{28C96C28-1CDA-4BD9-9E5C-4B41B2FFF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3" name="Freeform 20">
              <a:extLst>
                <a:ext uri="{FF2B5EF4-FFF2-40B4-BE49-F238E27FC236}">
                  <a16:creationId xmlns:a16="http://schemas.microsoft.com/office/drawing/2014/main" id="{71D0BB58-6D42-4C5A-A75A-21519B804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4" name="Freeform 21">
              <a:extLst>
                <a:ext uri="{FF2B5EF4-FFF2-40B4-BE49-F238E27FC236}">
                  <a16:creationId xmlns:a16="http://schemas.microsoft.com/office/drawing/2014/main" id="{8A12E163-85ED-45D5-80F3-57D634D8B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5" name="Freeform 22">
              <a:extLst>
                <a:ext uri="{FF2B5EF4-FFF2-40B4-BE49-F238E27FC236}">
                  <a16:creationId xmlns:a16="http://schemas.microsoft.com/office/drawing/2014/main" id="{54B7CF75-EEEA-406A-BCC5-28BE5904C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D46D2C9-9E0F-4B3D-8850-E152F0FEB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23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68" name="Freeform 27">
              <a:extLst>
                <a:ext uri="{FF2B5EF4-FFF2-40B4-BE49-F238E27FC236}">
                  <a16:creationId xmlns:a16="http://schemas.microsoft.com/office/drawing/2014/main" id="{C66DE149-1669-4244-ADB9-62771C15F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9" name="Freeform 28">
              <a:extLst>
                <a:ext uri="{FF2B5EF4-FFF2-40B4-BE49-F238E27FC236}">
                  <a16:creationId xmlns:a16="http://schemas.microsoft.com/office/drawing/2014/main" id="{7F4EF969-0E77-4D26-9520-23C9B7C12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0" name="Freeform 29">
              <a:extLst>
                <a:ext uri="{FF2B5EF4-FFF2-40B4-BE49-F238E27FC236}">
                  <a16:creationId xmlns:a16="http://schemas.microsoft.com/office/drawing/2014/main" id="{4EF65F58-5C1B-4D95-89F7-2928320BC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1" name="Freeform 30">
              <a:extLst>
                <a:ext uri="{FF2B5EF4-FFF2-40B4-BE49-F238E27FC236}">
                  <a16:creationId xmlns:a16="http://schemas.microsoft.com/office/drawing/2014/main" id="{95C89ABE-F80F-4C4C-B5CE-D88570A03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2" name="Freeform 31">
              <a:extLst>
                <a:ext uri="{FF2B5EF4-FFF2-40B4-BE49-F238E27FC236}">
                  <a16:creationId xmlns:a16="http://schemas.microsoft.com/office/drawing/2014/main" id="{B7F94A11-338F-47A0-A1AA-CD5FB9C9B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D8E98981-920E-4F04-9EB8-22F1DFEB7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4" name="Freeform 33">
              <a:extLst>
                <a:ext uri="{FF2B5EF4-FFF2-40B4-BE49-F238E27FC236}">
                  <a16:creationId xmlns:a16="http://schemas.microsoft.com/office/drawing/2014/main" id="{24465CC4-AB5C-4063-A9C9-C96156B67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FF273D2C-B2FA-4FD0-A42A-857D940CE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083C803F-FE19-4B2D-9DD5-D950BAD2B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F93B54FE-0D56-409B-8F07-8FC89F853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C15C64CE-93F5-493A-A93B-BCA6A1673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0F7DBBF6-E47E-4DA0-808A-18906CFCF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370467E-F109-DFE1-7EEF-D0CF1415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753" y="4012400"/>
            <a:ext cx="3181597" cy="13975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/>
              <a:t>Página Principal</a:t>
            </a:r>
          </a:p>
        </p:txBody>
      </p:sp>
      <p:pic>
        <p:nvPicPr>
          <p:cNvPr id="4" name="Imagem 4" descr="Tabela&#10;&#10;Descrição gerada automaticamente">
            <a:extLst>
              <a:ext uri="{FF2B5EF4-FFF2-40B4-BE49-F238E27FC236}">
                <a16:creationId xmlns:a16="http://schemas.microsoft.com/office/drawing/2014/main" id="{37EA97D4-9F1B-AABF-21E1-E5E1A9DA51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9709"/>
          <a:stretch/>
        </p:blipFill>
        <p:spPr>
          <a:xfrm>
            <a:off x="20" y="10"/>
            <a:ext cx="6095979" cy="6853241"/>
          </a:xfrm>
          <a:prstGeom prst="rect">
            <a:avLst/>
          </a:prstGeom>
        </p:spPr>
      </p:pic>
      <p:sp>
        <p:nvSpPr>
          <p:cNvPr id="181" name="Rectangle 180">
            <a:extLst>
              <a:ext uri="{FF2B5EF4-FFF2-40B4-BE49-F238E27FC236}">
                <a16:creationId xmlns:a16="http://schemas.microsoft.com/office/drawing/2014/main" id="{8243C230-5BF3-4D23-A58B-A6E9A8DDB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3" name="Freeform 33">
            <a:extLst>
              <a:ext uri="{FF2B5EF4-FFF2-40B4-BE49-F238E27FC236}">
                <a16:creationId xmlns:a16="http://schemas.microsoft.com/office/drawing/2014/main" id="{F4001B35-B962-4809-B3AE-FB66C5D3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99048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0359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6B28271E-9555-42CD-BD73-34342E2C8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6BD4240E-6DDD-4EE5-A78F-73FA03FFB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EF140C05-5A32-4121-BA59-39C09D218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22E56440-2EF9-456B-A139-1EE8EAD95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B9475300-3C94-4891-8DC1-32A481BC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1CFB1402-A2ED-4D11-874C-0AB6FF4D2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3" name="Freeform 16">
              <a:extLst>
                <a:ext uri="{FF2B5EF4-FFF2-40B4-BE49-F238E27FC236}">
                  <a16:creationId xmlns:a16="http://schemas.microsoft.com/office/drawing/2014/main" id="{E0FE3BE1-58D7-46C0-AE4E-B17543893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4498F76B-1EB5-4825-B5A5-B67DD6F8E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7E7BF4CC-6307-4B94-9A6F-13CE0FA3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id="{EF0043F8-898A-4BEE-8EFB-902C0EF25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7" name="Freeform 20">
              <a:extLst>
                <a:ext uri="{FF2B5EF4-FFF2-40B4-BE49-F238E27FC236}">
                  <a16:creationId xmlns:a16="http://schemas.microsoft.com/office/drawing/2014/main" id="{CE793A4A-9FAE-4C74-904A-E586185E0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8" name="Freeform 21">
              <a:extLst>
                <a:ext uri="{FF2B5EF4-FFF2-40B4-BE49-F238E27FC236}">
                  <a16:creationId xmlns:a16="http://schemas.microsoft.com/office/drawing/2014/main" id="{4DBD540B-DF85-4B25-899B-35EC608D2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3753F73A-23B3-4FAA-A620-BD721A126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267D78B-5467-413E-AA16-317DC14D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DB4FB125-4A45-46ED-BB4C-57BB75D98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E3598A84-A979-4879-8893-B8318DCE6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112EB207-FB2F-4573-8255-F21ADC664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A3484ADB-0708-464C-8AED-81B67BE55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1266C770-33FF-4943-AACF-26ABEE31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C2F7E316-AFCD-45C6-B641-0EBDF4737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8" name="Freeform 33">
              <a:extLst>
                <a:ext uri="{FF2B5EF4-FFF2-40B4-BE49-F238E27FC236}">
                  <a16:creationId xmlns:a16="http://schemas.microsoft.com/office/drawing/2014/main" id="{CF53548F-37E3-4E7B-96DD-FDB6DB7C0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15551288-4951-4542-8F8C-47E81FEE2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F7A81699-A895-4857-971F-AF0BB39B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0FB9E957-B609-48F1-A907-D42E8CC60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1DB202BD-DA2A-42A1-979D-E66957BD0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B56C813B-29AB-460E-A49D-A44263DBD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C63E57-6267-4B3F-B340-7BB32196E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7" name="Freeform 6">
            <a:extLst>
              <a:ext uri="{FF2B5EF4-FFF2-40B4-BE49-F238E27FC236}">
                <a16:creationId xmlns:a16="http://schemas.microsoft.com/office/drawing/2014/main" id="{2A337B9A-DE2D-4671-B699-5EDA7354E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BF5E203B-F5AF-4EB5-BCB0-2E313A91C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D7B56EF-F278-4E38-8609-3AFC0415B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CB43CC67-98EA-49F4-9FB8-E991AEDD6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CCC69405-734F-447C-8FD0-0A0B56C6F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4" name="Freeform 13">
              <a:extLst>
                <a:ext uri="{FF2B5EF4-FFF2-40B4-BE49-F238E27FC236}">
                  <a16:creationId xmlns:a16="http://schemas.microsoft.com/office/drawing/2014/main" id="{0568220E-1126-4382-A8C6-531D3BC95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5" name="Freeform 14">
              <a:extLst>
                <a:ext uri="{FF2B5EF4-FFF2-40B4-BE49-F238E27FC236}">
                  <a16:creationId xmlns:a16="http://schemas.microsoft.com/office/drawing/2014/main" id="{A9C95AA9-8BC5-4E48-ABE9-6A8D596D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6" name="Freeform 15">
              <a:extLst>
                <a:ext uri="{FF2B5EF4-FFF2-40B4-BE49-F238E27FC236}">
                  <a16:creationId xmlns:a16="http://schemas.microsoft.com/office/drawing/2014/main" id="{BF8E8EF2-0529-4319-A97E-8F79F901A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7" name="Freeform 16">
              <a:extLst>
                <a:ext uri="{FF2B5EF4-FFF2-40B4-BE49-F238E27FC236}">
                  <a16:creationId xmlns:a16="http://schemas.microsoft.com/office/drawing/2014/main" id="{A17DC2C2-C955-44BC-AF8B-2FE513CDA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8" name="Freeform 17">
              <a:extLst>
                <a:ext uri="{FF2B5EF4-FFF2-40B4-BE49-F238E27FC236}">
                  <a16:creationId xmlns:a16="http://schemas.microsoft.com/office/drawing/2014/main" id="{BC2FFD21-B105-407A-91B7-BE80909FE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9" name="Freeform 18">
              <a:extLst>
                <a:ext uri="{FF2B5EF4-FFF2-40B4-BE49-F238E27FC236}">
                  <a16:creationId xmlns:a16="http://schemas.microsoft.com/office/drawing/2014/main" id="{753D1AF1-7082-4D91-8BDF-9D487F7BA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0" name="Freeform 19">
              <a:extLst>
                <a:ext uri="{FF2B5EF4-FFF2-40B4-BE49-F238E27FC236}">
                  <a16:creationId xmlns:a16="http://schemas.microsoft.com/office/drawing/2014/main" id="{28C96C28-1CDA-4BD9-9E5C-4B41B2FFF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1" name="Freeform 20">
              <a:extLst>
                <a:ext uri="{FF2B5EF4-FFF2-40B4-BE49-F238E27FC236}">
                  <a16:creationId xmlns:a16="http://schemas.microsoft.com/office/drawing/2014/main" id="{71D0BB58-6D42-4C5A-A75A-21519B804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2" name="Freeform 21">
              <a:extLst>
                <a:ext uri="{FF2B5EF4-FFF2-40B4-BE49-F238E27FC236}">
                  <a16:creationId xmlns:a16="http://schemas.microsoft.com/office/drawing/2014/main" id="{8A12E163-85ED-45D5-80F3-57D634D8B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54B7CF75-EEEA-406A-BCC5-28BE5904C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D46D2C9-9E0F-4B3D-8850-E152F0FEB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23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36" name="Freeform 27">
              <a:extLst>
                <a:ext uri="{FF2B5EF4-FFF2-40B4-BE49-F238E27FC236}">
                  <a16:creationId xmlns:a16="http://schemas.microsoft.com/office/drawing/2014/main" id="{C66DE149-1669-4244-ADB9-62771C15F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7" name="Freeform 28">
              <a:extLst>
                <a:ext uri="{FF2B5EF4-FFF2-40B4-BE49-F238E27FC236}">
                  <a16:creationId xmlns:a16="http://schemas.microsoft.com/office/drawing/2014/main" id="{7F4EF969-0E77-4D26-9520-23C9B7C12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8" name="Freeform 29">
              <a:extLst>
                <a:ext uri="{FF2B5EF4-FFF2-40B4-BE49-F238E27FC236}">
                  <a16:creationId xmlns:a16="http://schemas.microsoft.com/office/drawing/2014/main" id="{4EF65F58-5C1B-4D95-89F7-2928320BC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9" name="Freeform 30">
              <a:extLst>
                <a:ext uri="{FF2B5EF4-FFF2-40B4-BE49-F238E27FC236}">
                  <a16:creationId xmlns:a16="http://schemas.microsoft.com/office/drawing/2014/main" id="{95C89ABE-F80F-4C4C-B5CE-D88570A03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0" name="Freeform 31">
              <a:extLst>
                <a:ext uri="{FF2B5EF4-FFF2-40B4-BE49-F238E27FC236}">
                  <a16:creationId xmlns:a16="http://schemas.microsoft.com/office/drawing/2014/main" id="{B7F94A11-338F-47A0-A1AA-CD5FB9C9B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1" name="Freeform 32">
              <a:extLst>
                <a:ext uri="{FF2B5EF4-FFF2-40B4-BE49-F238E27FC236}">
                  <a16:creationId xmlns:a16="http://schemas.microsoft.com/office/drawing/2014/main" id="{D8E98981-920E-4F04-9EB8-22F1DFEB7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2" name="Freeform 33">
              <a:extLst>
                <a:ext uri="{FF2B5EF4-FFF2-40B4-BE49-F238E27FC236}">
                  <a16:creationId xmlns:a16="http://schemas.microsoft.com/office/drawing/2014/main" id="{24465CC4-AB5C-4063-A9C9-C96156B67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3" name="Freeform 34">
              <a:extLst>
                <a:ext uri="{FF2B5EF4-FFF2-40B4-BE49-F238E27FC236}">
                  <a16:creationId xmlns:a16="http://schemas.microsoft.com/office/drawing/2014/main" id="{FF273D2C-B2FA-4FD0-A42A-857D940CE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4" name="Freeform 35">
              <a:extLst>
                <a:ext uri="{FF2B5EF4-FFF2-40B4-BE49-F238E27FC236}">
                  <a16:creationId xmlns:a16="http://schemas.microsoft.com/office/drawing/2014/main" id="{083C803F-FE19-4B2D-9DD5-D950BAD2B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5" name="Freeform 36">
              <a:extLst>
                <a:ext uri="{FF2B5EF4-FFF2-40B4-BE49-F238E27FC236}">
                  <a16:creationId xmlns:a16="http://schemas.microsoft.com/office/drawing/2014/main" id="{F93B54FE-0D56-409B-8F07-8FC89F853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6" name="Freeform 37">
              <a:extLst>
                <a:ext uri="{FF2B5EF4-FFF2-40B4-BE49-F238E27FC236}">
                  <a16:creationId xmlns:a16="http://schemas.microsoft.com/office/drawing/2014/main" id="{C15C64CE-93F5-493A-A93B-BCA6A1673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7" name="Freeform 38">
              <a:extLst>
                <a:ext uri="{FF2B5EF4-FFF2-40B4-BE49-F238E27FC236}">
                  <a16:creationId xmlns:a16="http://schemas.microsoft.com/office/drawing/2014/main" id="{0F7DBBF6-E47E-4DA0-808A-18906CFCF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0AE82F0-C192-B8C4-0BB3-FFF19A7E3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753" y="4012400"/>
            <a:ext cx="3181597" cy="14119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/>
              <a:t>Página de Pesquisa</a:t>
            </a:r>
          </a:p>
        </p:txBody>
      </p:sp>
      <p:pic>
        <p:nvPicPr>
          <p:cNvPr id="4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A5FBA75-7F06-CD8B-1A00-FBAD2C191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6" b="-1"/>
          <a:stretch/>
        </p:blipFill>
        <p:spPr>
          <a:xfrm>
            <a:off x="20" y="10"/>
            <a:ext cx="6095979" cy="6853241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8243C230-5BF3-4D23-A58B-A6E9A8DDB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1" name="Freeform 33">
            <a:extLst>
              <a:ext uri="{FF2B5EF4-FFF2-40B4-BE49-F238E27FC236}">
                <a16:creationId xmlns:a16="http://schemas.microsoft.com/office/drawing/2014/main" id="{F4001B35-B962-4809-B3AE-FB66C5D3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99048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775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46">
            <a:extLst>
              <a:ext uri="{FF2B5EF4-FFF2-40B4-BE49-F238E27FC236}">
                <a16:creationId xmlns:a16="http://schemas.microsoft.com/office/drawing/2014/main" id="{6B28271E-9555-42CD-BD73-34342E2C8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6BD4240E-6DDD-4EE5-A78F-73FA03FFB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EF140C05-5A32-4121-BA59-39C09D218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22E56440-2EF9-456B-A139-1EE8EAD95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B9475300-3C94-4891-8DC1-32A481BC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1CFB1402-A2ED-4D11-874C-0AB6FF4D2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3" name="Freeform 16">
              <a:extLst>
                <a:ext uri="{FF2B5EF4-FFF2-40B4-BE49-F238E27FC236}">
                  <a16:creationId xmlns:a16="http://schemas.microsoft.com/office/drawing/2014/main" id="{E0FE3BE1-58D7-46C0-AE4E-B17543893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4498F76B-1EB5-4825-B5A5-B67DD6F8E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7E7BF4CC-6307-4B94-9A6F-13CE0FA3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EF0043F8-898A-4BEE-8EFB-902C0EF25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CE793A4A-9FAE-4C74-904A-E586185E0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8" name="Freeform 21">
              <a:extLst>
                <a:ext uri="{FF2B5EF4-FFF2-40B4-BE49-F238E27FC236}">
                  <a16:creationId xmlns:a16="http://schemas.microsoft.com/office/drawing/2014/main" id="{4DBD540B-DF85-4B25-899B-35EC608D2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3753F73A-23B3-4FAA-A620-BD721A126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08" name="Group 160">
            <a:extLst>
              <a:ext uri="{FF2B5EF4-FFF2-40B4-BE49-F238E27FC236}">
                <a16:creationId xmlns:a16="http://schemas.microsoft.com/office/drawing/2014/main" id="{8267D78B-5467-413E-AA16-317DC14D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62" name="Freeform 27">
              <a:extLst>
                <a:ext uri="{FF2B5EF4-FFF2-40B4-BE49-F238E27FC236}">
                  <a16:creationId xmlns:a16="http://schemas.microsoft.com/office/drawing/2014/main" id="{DB4FB125-4A45-46ED-BB4C-57BB75D98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3" name="Freeform 28">
              <a:extLst>
                <a:ext uri="{FF2B5EF4-FFF2-40B4-BE49-F238E27FC236}">
                  <a16:creationId xmlns:a16="http://schemas.microsoft.com/office/drawing/2014/main" id="{E3598A84-A979-4879-8893-B8318DCE6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4" name="Freeform 29">
              <a:extLst>
                <a:ext uri="{FF2B5EF4-FFF2-40B4-BE49-F238E27FC236}">
                  <a16:creationId xmlns:a16="http://schemas.microsoft.com/office/drawing/2014/main" id="{112EB207-FB2F-4573-8255-F21ADC664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5" name="Freeform 30">
              <a:extLst>
                <a:ext uri="{FF2B5EF4-FFF2-40B4-BE49-F238E27FC236}">
                  <a16:creationId xmlns:a16="http://schemas.microsoft.com/office/drawing/2014/main" id="{A3484ADB-0708-464C-8AED-81B67BE55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6" name="Freeform 31">
              <a:extLst>
                <a:ext uri="{FF2B5EF4-FFF2-40B4-BE49-F238E27FC236}">
                  <a16:creationId xmlns:a16="http://schemas.microsoft.com/office/drawing/2014/main" id="{1266C770-33FF-4943-AACF-26ABEE31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7" name="Freeform 32">
              <a:extLst>
                <a:ext uri="{FF2B5EF4-FFF2-40B4-BE49-F238E27FC236}">
                  <a16:creationId xmlns:a16="http://schemas.microsoft.com/office/drawing/2014/main" id="{C2F7E316-AFCD-45C6-B641-0EBDF4737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8" name="Freeform 33">
              <a:extLst>
                <a:ext uri="{FF2B5EF4-FFF2-40B4-BE49-F238E27FC236}">
                  <a16:creationId xmlns:a16="http://schemas.microsoft.com/office/drawing/2014/main" id="{CF53548F-37E3-4E7B-96DD-FDB6DB7C0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9" name="Freeform 34">
              <a:extLst>
                <a:ext uri="{FF2B5EF4-FFF2-40B4-BE49-F238E27FC236}">
                  <a16:creationId xmlns:a16="http://schemas.microsoft.com/office/drawing/2014/main" id="{15551288-4951-4542-8F8C-47E81FEE2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0" name="Freeform 35">
              <a:extLst>
                <a:ext uri="{FF2B5EF4-FFF2-40B4-BE49-F238E27FC236}">
                  <a16:creationId xmlns:a16="http://schemas.microsoft.com/office/drawing/2014/main" id="{F7A81699-A895-4857-971F-AF0BB39B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1" name="Freeform 36">
              <a:extLst>
                <a:ext uri="{FF2B5EF4-FFF2-40B4-BE49-F238E27FC236}">
                  <a16:creationId xmlns:a16="http://schemas.microsoft.com/office/drawing/2014/main" id="{0FB9E957-B609-48F1-A907-D42E8CC60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2" name="Freeform 37">
              <a:extLst>
                <a:ext uri="{FF2B5EF4-FFF2-40B4-BE49-F238E27FC236}">
                  <a16:creationId xmlns:a16="http://schemas.microsoft.com/office/drawing/2014/main" id="{1DB202BD-DA2A-42A1-979D-E66957BD0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3" name="Freeform 38">
              <a:extLst>
                <a:ext uri="{FF2B5EF4-FFF2-40B4-BE49-F238E27FC236}">
                  <a16:creationId xmlns:a16="http://schemas.microsoft.com/office/drawing/2014/main" id="{B56C813B-29AB-460E-A49D-A44263DBD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10" name="Rectangle 174">
            <a:extLst>
              <a:ext uri="{FF2B5EF4-FFF2-40B4-BE49-F238E27FC236}">
                <a16:creationId xmlns:a16="http://schemas.microsoft.com/office/drawing/2014/main" id="{02C63E57-6267-4B3F-B340-7BB32196E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2" name="Freeform 6">
            <a:extLst>
              <a:ext uri="{FF2B5EF4-FFF2-40B4-BE49-F238E27FC236}">
                <a16:creationId xmlns:a16="http://schemas.microsoft.com/office/drawing/2014/main" id="{2A337B9A-DE2D-4671-B699-5EDA7354E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13" name="Rectangle 178">
            <a:extLst>
              <a:ext uri="{FF2B5EF4-FFF2-40B4-BE49-F238E27FC236}">
                <a16:creationId xmlns:a16="http://schemas.microsoft.com/office/drawing/2014/main" id="{BF5E203B-F5AF-4EB5-BCB0-2E313A91C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4" name="Group 180">
            <a:extLst>
              <a:ext uri="{FF2B5EF4-FFF2-40B4-BE49-F238E27FC236}">
                <a16:creationId xmlns:a16="http://schemas.microsoft.com/office/drawing/2014/main" id="{8D7B56EF-F278-4E38-8609-3AFC0415B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82" name="Freeform 11">
              <a:extLst>
                <a:ext uri="{FF2B5EF4-FFF2-40B4-BE49-F238E27FC236}">
                  <a16:creationId xmlns:a16="http://schemas.microsoft.com/office/drawing/2014/main" id="{CB43CC67-98EA-49F4-9FB8-E991AEDD6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5" name="Freeform 12">
              <a:extLst>
                <a:ext uri="{FF2B5EF4-FFF2-40B4-BE49-F238E27FC236}">
                  <a16:creationId xmlns:a16="http://schemas.microsoft.com/office/drawing/2014/main" id="{CCC69405-734F-447C-8FD0-0A0B56C6F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4" name="Freeform 13">
              <a:extLst>
                <a:ext uri="{FF2B5EF4-FFF2-40B4-BE49-F238E27FC236}">
                  <a16:creationId xmlns:a16="http://schemas.microsoft.com/office/drawing/2014/main" id="{0568220E-1126-4382-A8C6-531D3BC95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5" name="Freeform 14">
              <a:extLst>
                <a:ext uri="{FF2B5EF4-FFF2-40B4-BE49-F238E27FC236}">
                  <a16:creationId xmlns:a16="http://schemas.microsoft.com/office/drawing/2014/main" id="{A9C95AA9-8BC5-4E48-ABE9-6A8D596D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6" name="Freeform 15">
              <a:extLst>
                <a:ext uri="{FF2B5EF4-FFF2-40B4-BE49-F238E27FC236}">
                  <a16:creationId xmlns:a16="http://schemas.microsoft.com/office/drawing/2014/main" id="{BF8E8EF2-0529-4319-A97E-8F79F901A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7" name="Freeform 16">
              <a:extLst>
                <a:ext uri="{FF2B5EF4-FFF2-40B4-BE49-F238E27FC236}">
                  <a16:creationId xmlns:a16="http://schemas.microsoft.com/office/drawing/2014/main" id="{A17DC2C2-C955-44BC-AF8B-2FE513CDA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8" name="Freeform 17">
              <a:extLst>
                <a:ext uri="{FF2B5EF4-FFF2-40B4-BE49-F238E27FC236}">
                  <a16:creationId xmlns:a16="http://schemas.microsoft.com/office/drawing/2014/main" id="{BC2FFD21-B105-407A-91B7-BE80909FE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9" name="Freeform 18">
              <a:extLst>
                <a:ext uri="{FF2B5EF4-FFF2-40B4-BE49-F238E27FC236}">
                  <a16:creationId xmlns:a16="http://schemas.microsoft.com/office/drawing/2014/main" id="{753D1AF1-7082-4D91-8BDF-9D487F7BA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0" name="Freeform 19">
              <a:extLst>
                <a:ext uri="{FF2B5EF4-FFF2-40B4-BE49-F238E27FC236}">
                  <a16:creationId xmlns:a16="http://schemas.microsoft.com/office/drawing/2014/main" id="{28C96C28-1CDA-4BD9-9E5C-4B41B2FFF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1" name="Freeform 20">
              <a:extLst>
                <a:ext uri="{FF2B5EF4-FFF2-40B4-BE49-F238E27FC236}">
                  <a16:creationId xmlns:a16="http://schemas.microsoft.com/office/drawing/2014/main" id="{71D0BB58-6D42-4C5A-A75A-21519B804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2" name="Freeform 21">
              <a:extLst>
                <a:ext uri="{FF2B5EF4-FFF2-40B4-BE49-F238E27FC236}">
                  <a16:creationId xmlns:a16="http://schemas.microsoft.com/office/drawing/2014/main" id="{8A12E163-85ED-45D5-80F3-57D634D8B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3" name="Freeform 22">
              <a:extLst>
                <a:ext uri="{FF2B5EF4-FFF2-40B4-BE49-F238E27FC236}">
                  <a16:creationId xmlns:a16="http://schemas.microsoft.com/office/drawing/2014/main" id="{54B7CF75-EEEA-406A-BCC5-28BE5904C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CD46D2C9-9E0F-4B3D-8850-E152F0FEB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23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96" name="Freeform 27">
              <a:extLst>
                <a:ext uri="{FF2B5EF4-FFF2-40B4-BE49-F238E27FC236}">
                  <a16:creationId xmlns:a16="http://schemas.microsoft.com/office/drawing/2014/main" id="{C66DE149-1669-4244-ADB9-62771C15F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7" name="Freeform 28">
              <a:extLst>
                <a:ext uri="{FF2B5EF4-FFF2-40B4-BE49-F238E27FC236}">
                  <a16:creationId xmlns:a16="http://schemas.microsoft.com/office/drawing/2014/main" id="{7F4EF969-0E77-4D26-9520-23C9B7C12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8" name="Freeform 29">
              <a:extLst>
                <a:ext uri="{FF2B5EF4-FFF2-40B4-BE49-F238E27FC236}">
                  <a16:creationId xmlns:a16="http://schemas.microsoft.com/office/drawing/2014/main" id="{4EF65F58-5C1B-4D95-89F7-2928320BC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9" name="Freeform 30">
              <a:extLst>
                <a:ext uri="{FF2B5EF4-FFF2-40B4-BE49-F238E27FC236}">
                  <a16:creationId xmlns:a16="http://schemas.microsoft.com/office/drawing/2014/main" id="{95C89ABE-F80F-4C4C-B5CE-D88570A03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0" name="Freeform 31">
              <a:extLst>
                <a:ext uri="{FF2B5EF4-FFF2-40B4-BE49-F238E27FC236}">
                  <a16:creationId xmlns:a16="http://schemas.microsoft.com/office/drawing/2014/main" id="{B7F94A11-338F-47A0-A1AA-CD5FB9C9B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1" name="Freeform 32">
              <a:extLst>
                <a:ext uri="{FF2B5EF4-FFF2-40B4-BE49-F238E27FC236}">
                  <a16:creationId xmlns:a16="http://schemas.microsoft.com/office/drawing/2014/main" id="{D8E98981-920E-4F04-9EB8-22F1DFEB7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2" name="Freeform 33">
              <a:extLst>
                <a:ext uri="{FF2B5EF4-FFF2-40B4-BE49-F238E27FC236}">
                  <a16:creationId xmlns:a16="http://schemas.microsoft.com/office/drawing/2014/main" id="{24465CC4-AB5C-4063-A9C9-C96156B67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3" name="Freeform 34">
              <a:extLst>
                <a:ext uri="{FF2B5EF4-FFF2-40B4-BE49-F238E27FC236}">
                  <a16:creationId xmlns:a16="http://schemas.microsoft.com/office/drawing/2014/main" id="{FF273D2C-B2FA-4FD0-A42A-857D940CE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4" name="Freeform 35">
              <a:extLst>
                <a:ext uri="{FF2B5EF4-FFF2-40B4-BE49-F238E27FC236}">
                  <a16:creationId xmlns:a16="http://schemas.microsoft.com/office/drawing/2014/main" id="{083C803F-FE19-4B2D-9DD5-D950BAD2B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5" name="Freeform 36">
              <a:extLst>
                <a:ext uri="{FF2B5EF4-FFF2-40B4-BE49-F238E27FC236}">
                  <a16:creationId xmlns:a16="http://schemas.microsoft.com/office/drawing/2014/main" id="{F93B54FE-0D56-409B-8F07-8FC89F853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6" name="Freeform 37">
              <a:extLst>
                <a:ext uri="{FF2B5EF4-FFF2-40B4-BE49-F238E27FC236}">
                  <a16:creationId xmlns:a16="http://schemas.microsoft.com/office/drawing/2014/main" id="{C15C64CE-93F5-493A-A93B-BCA6A1673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7" name="Freeform 38">
              <a:extLst>
                <a:ext uri="{FF2B5EF4-FFF2-40B4-BE49-F238E27FC236}">
                  <a16:creationId xmlns:a16="http://schemas.microsoft.com/office/drawing/2014/main" id="{0F7DBBF6-E47E-4DA0-808A-18906CFCF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480DF0F-24E5-9BB5-C1AA-7B806B7C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753" y="3552325"/>
            <a:ext cx="3181597" cy="23177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Página do Jogo / Comunidade do jogo</a:t>
            </a:r>
          </a:p>
        </p:txBody>
      </p:sp>
      <p:pic>
        <p:nvPicPr>
          <p:cNvPr id="6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A39D209-E6DD-68DB-3426-864921255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60" r="-2" b="10497"/>
          <a:stretch/>
        </p:blipFill>
        <p:spPr>
          <a:xfrm>
            <a:off x="20" y="10"/>
            <a:ext cx="6095979" cy="6853241"/>
          </a:xfrm>
          <a:prstGeom prst="rect">
            <a:avLst/>
          </a:prstGeom>
        </p:spPr>
      </p:pic>
      <p:sp>
        <p:nvSpPr>
          <p:cNvPr id="209" name="Rectangle 208">
            <a:extLst>
              <a:ext uri="{FF2B5EF4-FFF2-40B4-BE49-F238E27FC236}">
                <a16:creationId xmlns:a16="http://schemas.microsoft.com/office/drawing/2014/main" id="{8243C230-5BF3-4D23-A58B-A6E9A8DDB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1" name="Freeform 33">
            <a:extLst>
              <a:ext uri="{FF2B5EF4-FFF2-40B4-BE49-F238E27FC236}">
                <a16:creationId xmlns:a16="http://schemas.microsoft.com/office/drawing/2014/main" id="{F4001B35-B962-4809-B3AE-FB66C5D3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99048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3188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B28271E-9555-42CD-BD73-34342E2C8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6BD4240E-6DDD-4EE5-A78F-73FA03FFB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EF140C05-5A32-4121-BA59-39C09D218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22E56440-2EF9-456B-A139-1EE8EAD95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B9475300-3C94-4891-8DC1-32A481BC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CFB1402-A2ED-4D11-874C-0AB6FF4D2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E0FE3BE1-58D7-46C0-AE4E-B17543893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4498F76B-1EB5-4825-B5A5-B67DD6F8E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7E7BF4CC-6307-4B94-9A6F-13CE0FA3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F0043F8-898A-4BEE-8EFB-902C0EF25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CE793A4A-9FAE-4C74-904A-E586185E0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4DBD540B-DF85-4B25-899B-35EC608D2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3753F73A-23B3-4FAA-A620-BD721A126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67D78B-5467-413E-AA16-317DC14D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DB4FB125-4A45-46ED-BB4C-57BB75D98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E3598A84-A979-4879-8893-B8318DCE6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12EB207-FB2F-4573-8255-F21ADC664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A3484ADB-0708-464C-8AED-81B67BE55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1266C770-33FF-4943-AACF-26ABEE31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C2F7E316-AFCD-45C6-B641-0EBDF4737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CF53548F-37E3-4E7B-96DD-FDB6DB7C0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5551288-4951-4542-8F8C-47E81FEE2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F7A81699-A895-4857-971F-AF0BB39B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FB9E957-B609-48F1-A907-D42E8CC60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1DB202BD-DA2A-42A1-979D-E66957BD0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B56C813B-29AB-460E-A49D-A44263DBD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2C63E57-6267-4B3F-B340-7BB32196E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2A337B9A-DE2D-4671-B699-5EDA7354E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F5E203B-F5AF-4EB5-BCB0-2E313A91C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D7B56EF-F278-4E38-8609-3AFC0415B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CB43CC67-98EA-49F4-9FB8-E991AEDD6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CCC69405-734F-447C-8FD0-0A0B56C6F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0568220E-1126-4382-A8C6-531D3BC95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A9C95AA9-8BC5-4E48-ABE9-6A8D596D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BF8E8EF2-0529-4319-A97E-8F79F901A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A17DC2C2-C955-44BC-AF8B-2FE513CDA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BC2FFD21-B105-407A-91B7-BE80909FE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53D1AF1-7082-4D91-8BDF-9D487F7BA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28C96C28-1CDA-4BD9-9E5C-4B41B2FFF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71D0BB58-6D42-4C5A-A75A-21519B804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8A12E163-85ED-45D5-80F3-57D634D8B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54B7CF75-EEEA-406A-BCC5-28BE5904C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D46D2C9-9E0F-4B3D-8850-E152F0FEB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23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C66DE149-1669-4244-ADB9-62771C15F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7F4EF969-0E77-4D26-9520-23C9B7C12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4EF65F58-5C1B-4D95-89F7-2928320BC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95C89ABE-F80F-4C4C-B5CE-D88570A03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B7F94A11-338F-47A0-A1AA-CD5FB9C9B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D8E98981-920E-4F04-9EB8-22F1DFEB7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24465CC4-AB5C-4063-A9C9-C96156B67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FF273D2C-B2FA-4FD0-A42A-857D940CE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083C803F-FE19-4B2D-9DD5-D950BAD2B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F93B54FE-0D56-409B-8F07-8FC89F853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C15C64CE-93F5-493A-A93B-BCA6A1673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0F7DBBF6-E47E-4DA0-808A-18906CFCF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6D932CE-3454-FA31-10F9-EEBA8447A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753" y="4069910"/>
            <a:ext cx="3181597" cy="12825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Página</a:t>
            </a:r>
            <a:r>
              <a:rPr lang="en-US" dirty="0"/>
              <a:t> da </a:t>
            </a:r>
            <a:r>
              <a:rPr lang="en-US" dirty="0" err="1"/>
              <a:t>Comunidade</a:t>
            </a:r>
            <a:endParaRPr lang="en-US" dirty="0"/>
          </a:p>
        </p:txBody>
      </p:sp>
      <p:pic>
        <p:nvPicPr>
          <p:cNvPr id="4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05245DD-294F-57A6-4EC4-BFE339913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1" r="-1" b="20572"/>
          <a:stretch/>
        </p:blipFill>
        <p:spPr>
          <a:xfrm>
            <a:off x="20" y="10"/>
            <a:ext cx="6095979" cy="6853241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8243C230-5BF3-4D23-A58B-A6E9A8DDB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Freeform 33">
            <a:extLst>
              <a:ext uri="{FF2B5EF4-FFF2-40B4-BE49-F238E27FC236}">
                <a16:creationId xmlns:a16="http://schemas.microsoft.com/office/drawing/2014/main" id="{F4001B35-B962-4809-B3AE-FB66C5D3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99048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343843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Wisp</vt:lpstr>
      <vt:lpstr>Gamer's Guild - PlaceHolder</vt:lpstr>
      <vt:lpstr>Grupo:</vt:lpstr>
      <vt:lpstr>Principais dores do problema:</vt:lpstr>
      <vt:lpstr>PERSONA - Jorge</vt:lpstr>
      <vt:lpstr>Principais  ideias</vt:lpstr>
      <vt:lpstr>Página Principal</vt:lpstr>
      <vt:lpstr>Página de Pesquisa</vt:lpstr>
      <vt:lpstr>Página do Jogo / Comunidade do jogo</vt:lpstr>
      <vt:lpstr>Página da Comunidade</vt:lpstr>
      <vt:lpstr>Obrigado pela atenção!  Jogos utilizados na apresentação de imagens: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514</cp:revision>
  <dcterms:created xsi:type="dcterms:W3CDTF">2023-04-14T19:31:10Z</dcterms:created>
  <dcterms:modified xsi:type="dcterms:W3CDTF">2023-04-16T21:03:13Z</dcterms:modified>
</cp:coreProperties>
</file>