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FEB4-4624-4DBB-A85C-F2D5E85350A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E14E-55E2-4602-8837-15CB2B5F2DC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http://daniloservicosti.esy.es/gti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clientes.html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400088" y="1643050"/>
            <a:ext cx="9544088" cy="4525963"/>
          </a:xfrm>
        </p:spPr>
        <p:txBody>
          <a:bodyPr/>
          <a:lstStyle/>
          <a:p>
            <a:r>
              <a:rPr lang="en-US" dirty="0" smtClean="0"/>
              <a:t>&lt;form class="form-horizontal" </a:t>
            </a:r>
            <a:r>
              <a:rPr lang="en-US" sz="4400" dirty="0" smtClean="0">
                <a:solidFill>
                  <a:srgbClr val="FF0000"/>
                </a:solidFill>
              </a:rPr>
              <a:t>action="clientes-gravar.php" method="GET"&gt;</a:t>
            </a:r>
            <a:endParaRPr lang="pt-BR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clientes-gravar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&lt;?</a:t>
            </a:r>
          </a:p>
          <a:p>
            <a:pPr>
              <a:buNone/>
            </a:pPr>
            <a:r>
              <a:rPr lang="pt-BR" dirty="0" smtClean="0"/>
              <a:t>	$_nome = $_GET['nome'];</a:t>
            </a:r>
          </a:p>
          <a:p>
            <a:pPr>
              <a:buNone/>
            </a:pPr>
            <a:r>
              <a:rPr lang="pt-BR" dirty="0" smtClean="0"/>
              <a:t>	$_telefone = $_GET['telefone'];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echo</a:t>
            </a:r>
            <a:r>
              <a:rPr lang="pt-BR" dirty="0" smtClean="0"/>
              <a:t> $_nome;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echo</a:t>
            </a:r>
            <a:r>
              <a:rPr lang="pt-BR" dirty="0" smtClean="0"/>
              <a:t> $_telefone;</a:t>
            </a:r>
          </a:p>
          <a:p>
            <a:pPr>
              <a:buNone/>
            </a:pPr>
            <a:r>
              <a:rPr lang="pt-BR" dirty="0" smtClean="0"/>
              <a:t>?&gt;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IGUAL  em   </a:t>
            </a:r>
            <a:r>
              <a:rPr lang="pt-BR" dirty="0" err="1" smtClean="0"/>
              <a:t>produtos-gravar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  validar.</a:t>
            </a:r>
            <a:r>
              <a:rPr lang="pt-BR" dirty="0" err="1" smtClean="0"/>
              <a:t>ph</a:t>
            </a:r>
            <a:r>
              <a:rPr lang="pt-BR" dirty="0" err="1"/>
              <a:t>p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&lt;?</a:t>
            </a:r>
          </a:p>
          <a:p>
            <a:endParaRPr lang="pt-BR" dirty="0" smtClean="0"/>
          </a:p>
          <a:p>
            <a:r>
              <a:rPr lang="pt-BR" dirty="0" smtClean="0"/>
              <a:t>$_</a:t>
            </a:r>
            <a:r>
              <a:rPr lang="pt-BR" dirty="0" err="1" smtClean="0"/>
              <a:t>login</a:t>
            </a:r>
            <a:r>
              <a:rPr lang="pt-BR" dirty="0" smtClean="0"/>
              <a:t> = $_GET['</a:t>
            </a:r>
            <a:r>
              <a:rPr lang="pt-BR" dirty="0" err="1" smtClean="0"/>
              <a:t>login</a:t>
            </a:r>
            <a:r>
              <a:rPr lang="pt-BR" dirty="0" smtClean="0"/>
              <a:t>'];</a:t>
            </a:r>
          </a:p>
          <a:p>
            <a:r>
              <a:rPr lang="pt-BR" dirty="0" smtClean="0"/>
              <a:t>$_senha = $_GET['senha'];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(($_</a:t>
            </a:r>
            <a:r>
              <a:rPr lang="pt-BR" dirty="0" err="1" smtClean="0"/>
              <a:t>login</a:t>
            </a:r>
            <a:r>
              <a:rPr lang="pt-BR" dirty="0" smtClean="0"/>
              <a:t>=="</a:t>
            </a:r>
            <a:r>
              <a:rPr lang="pt-BR" dirty="0" err="1" smtClean="0"/>
              <a:t>danilo</a:t>
            </a:r>
            <a:r>
              <a:rPr lang="pt-BR" dirty="0" smtClean="0"/>
              <a:t>")</a:t>
            </a:r>
            <a:r>
              <a:rPr lang="pt-BR" dirty="0" err="1" smtClean="0"/>
              <a:t>and</a:t>
            </a:r>
            <a:r>
              <a:rPr lang="pt-BR" dirty="0" smtClean="0"/>
              <a:t>($_senha=="1234")){</a:t>
            </a:r>
          </a:p>
          <a:p>
            <a:r>
              <a:rPr lang="pt-BR" dirty="0" smtClean="0"/>
              <a:t>	header("</a:t>
            </a:r>
            <a:r>
              <a:rPr lang="pt-BR" dirty="0" err="1" smtClean="0"/>
              <a:t>Location</a:t>
            </a:r>
            <a:r>
              <a:rPr lang="pt-BR" dirty="0" smtClean="0"/>
              <a:t>: inicio.html");</a:t>
            </a:r>
          </a:p>
          <a:p>
            <a:endParaRPr lang="pt-BR" dirty="0" smtClean="0"/>
          </a:p>
          <a:p>
            <a:r>
              <a:rPr lang="pt-BR" dirty="0" smtClean="0"/>
              <a:t>}</a:t>
            </a:r>
            <a:r>
              <a:rPr lang="pt-BR" dirty="0" err="1" smtClean="0"/>
              <a:t>else</a:t>
            </a:r>
            <a:r>
              <a:rPr lang="pt-BR" dirty="0" smtClean="0"/>
              <a:t>{</a:t>
            </a:r>
          </a:p>
          <a:p>
            <a:r>
              <a:rPr lang="pt-BR" dirty="0" smtClean="0"/>
              <a:t>	header("</a:t>
            </a:r>
            <a:r>
              <a:rPr lang="pt-BR" dirty="0" err="1" smtClean="0"/>
              <a:t>Location</a:t>
            </a:r>
            <a:r>
              <a:rPr lang="pt-BR" dirty="0" smtClean="0"/>
              <a:t>: index.html");</a:t>
            </a:r>
          </a:p>
          <a:p>
            <a:endParaRPr lang="pt-BR" dirty="0" smtClean="0"/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?&gt;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Apresentação na tela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http://daniloservicosti.esy.es/gti</vt:lpstr>
      <vt:lpstr>Arquivo clientes.html</vt:lpstr>
      <vt:lpstr>clientes-gravar.php </vt:lpstr>
      <vt:lpstr>Slide 4</vt:lpstr>
      <vt:lpstr>ARQUIVO   validar.php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http://daniloservicosti.esy.es/gti</dc:title>
  <dc:creator>DANILOBOEING</dc:creator>
  <cp:lastModifiedBy>DANILOBOEING</cp:lastModifiedBy>
  <cp:revision>1</cp:revision>
  <dcterms:created xsi:type="dcterms:W3CDTF">2016-03-11T18:18:44Z</dcterms:created>
  <dcterms:modified xsi:type="dcterms:W3CDTF">2016-03-11T18:24:32Z</dcterms:modified>
</cp:coreProperties>
</file>