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57" r:id="rId5"/>
    <p:sldId id="258" r:id="rId6"/>
    <p:sldId id="259" r:id="rId7"/>
    <p:sldId id="260" r:id="rId8"/>
    <p:sldId id="262" r:id="rId9"/>
    <p:sldId id="264" r:id="rId10"/>
    <p:sldId id="266" r:id="rId11"/>
    <p:sldId id="269" r:id="rId12"/>
    <p:sldId id="270" r:id="rId13"/>
    <p:sldId id="263" r:id="rId14"/>
    <p:sldId id="268" r:id="rId15"/>
    <p:sldId id="265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3452" autoAdjust="0"/>
  </p:normalViewPr>
  <p:slideViewPr>
    <p:cSldViewPr>
      <p:cViewPr varScale="1">
        <p:scale>
          <a:sx n="81" d="100"/>
          <a:sy n="81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29/04/2016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29/04/2016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29/04/2016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29/04/2016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29/04/2016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944A-3EDB-4935-A265-EE6A109AD2DD}" type="datetimeFigureOut">
              <a:rPr lang="pt-BR" smtClean="0"/>
              <a:pPr/>
              <a:t>29/04/2016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7944A-3EDB-4935-A265-EE6A109AD2DD}" type="datetimeFigureOut">
              <a:rPr lang="pt-BR" smtClean="0"/>
              <a:pPr/>
              <a:t>29/04/2016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ABAE-B85B-4F1E-B12C-6DCC13D3C6F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GIT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</a:t>
            </a:r>
            <a:r>
              <a:rPr lang="pt-BR" dirty="0" smtClean="0"/>
              <a:t>: Danilo </a:t>
            </a:r>
            <a:r>
              <a:rPr lang="pt-BR" dirty="0" err="1" smtClean="0"/>
              <a:t>Aurelio</a:t>
            </a:r>
            <a:endParaRPr lang="pt-BR" dirty="0"/>
          </a:p>
        </p:txBody>
      </p:sp>
      <p:pic>
        <p:nvPicPr>
          <p:cNvPr id="1026" name="Picture 2" descr="C:\Users\DANILOBOEING\Pictures\g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6186541" cy="21050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DANILOBOEING\Pictures\git ad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6346844" cy="3670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Utilizamos FORK quando queremos contribuir com algum projeto armazenado no GITHUB, para isto pasta abrir o projeto e clicar em FORK, o mesmo será copiado para seu repositório.</a:t>
            </a:r>
          </a:p>
          <a:p>
            <a:endParaRPr lang="pt-BR" dirty="0" smtClean="0"/>
          </a:p>
          <a:p>
            <a:r>
              <a:rPr lang="pt-BR" dirty="0" smtClean="0"/>
              <a:t>Quando terminarmos de realizar as modificações e tivermos realizado os </a:t>
            </a:r>
            <a:r>
              <a:rPr lang="pt-BR" dirty="0" err="1" smtClean="0"/>
              <a:t>commits</a:t>
            </a:r>
            <a:r>
              <a:rPr lang="pt-BR" dirty="0" smtClean="0"/>
              <a:t> e </a:t>
            </a:r>
            <a:r>
              <a:rPr lang="pt-BR" dirty="0" err="1" smtClean="0"/>
              <a:t>push’s</a:t>
            </a:r>
            <a:r>
              <a:rPr lang="pt-BR" dirty="0" smtClean="0"/>
              <a:t> necessários podemos solicitar que o dono do repositório integre o que fizemos com o repositório original através de um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PULL REQUEST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consiste em uma solicitação de integração das nossas modificações com o repositório que realizamos um </a:t>
            </a:r>
            <a:r>
              <a:rPr lang="pt-BR" dirty="0" err="1" smtClean="0"/>
              <a:t>fork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realizar um 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 devemos ir até o repositório gerado pela operação de </a:t>
            </a:r>
            <a:r>
              <a:rPr lang="pt-BR" dirty="0" err="1" smtClean="0"/>
              <a:t>fork</a:t>
            </a:r>
            <a:r>
              <a:rPr lang="pt-BR" dirty="0" smtClean="0"/>
              <a:t> (na nossa base de repositórios). Lá, encontraremos um botão chamado ‘</a:t>
            </a:r>
            <a:r>
              <a:rPr lang="pt-BR" dirty="0" err="1" smtClean="0"/>
              <a:t>pull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r>
              <a:rPr lang="pt-BR" dirty="0" smtClean="0"/>
              <a:t>’: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CHECKOUT – RECEBE ARQUIVOS</a:t>
            </a:r>
          </a:p>
          <a:p>
            <a:r>
              <a:rPr lang="pt-BR" dirty="0" smtClean="0"/>
              <a:t>COMMIT – ENVIA ARQUIVOS</a:t>
            </a:r>
          </a:p>
          <a:p>
            <a:r>
              <a:rPr lang="pt-BR" dirty="0" smtClean="0"/>
              <a:t>BRANCH – GERA MINI VERSÕES E NÃO NECESSÁRIAMENTE PRECISA ENVIAR AO SERVIDOR.</a:t>
            </a:r>
          </a:p>
          <a:p>
            <a:r>
              <a:rPr lang="pt-BR" dirty="0" smtClean="0"/>
              <a:t>COMMENT – COMENTÁRIOS NO ENVIO.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089" t="19502" r="7142" b="32142"/>
          <a:stretch>
            <a:fillRect/>
          </a:stretch>
        </p:blipFill>
        <p:spPr bwMode="auto">
          <a:xfrm>
            <a:off x="0" y="1857364"/>
            <a:ext cx="894433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https://github.com/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App</a:t>
            </a:r>
            <a:r>
              <a:rPr lang="pt-BR" dirty="0" smtClean="0"/>
              <a:t> para </a:t>
            </a:r>
            <a:r>
              <a:rPr lang="pt-BR" dirty="0" err="1" smtClean="0"/>
              <a:t>windows</a:t>
            </a:r>
            <a:r>
              <a:rPr lang="pt-BR" dirty="0" smtClean="0"/>
              <a:t> </a:t>
            </a:r>
          </a:p>
          <a:p>
            <a:r>
              <a:rPr lang="pt-BR" dirty="0" smtClean="0"/>
              <a:t>https://</a:t>
            </a:r>
            <a:r>
              <a:rPr lang="pt-BR" dirty="0" smtClean="0"/>
              <a:t>desktop.github.com</a:t>
            </a:r>
            <a:r>
              <a:rPr lang="pt-BR" dirty="0" smtClean="0"/>
              <a:t>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Controle de versão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Com ele é </a:t>
            </a:r>
            <a:r>
              <a:rPr lang="pt-BR" dirty="0" err="1" smtClean="0"/>
              <a:t>possivel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sz="2400" dirty="0" smtClean="0"/>
              <a:t>Enviar projeto para nuvem;</a:t>
            </a:r>
          </a:p>
          <a:p>
            <a:pPr lvl="2">
              <a:buNone/>
            </a:pPr>
            <a:r>
              <a:rPr lang="pt-BR" dirty="0" smtClean="0"/>
              <a:t>Criar </a:t>
            </a:r>
            <a:r>
              <a:rPr lang="pt-BR" dirty="0" err="1" smtClean="0"/>
              <a:t>versionamento</a:t>
            </a:r>
            <a:r>
              <a:rPr lang="pt-BR" dirty="0" smtClean="0"/>
              <a:t>;</a:t>
            </a:r>
          </a:p>
          <a:p>
            <a:pPr lvl="2">
              <a:buNone/>
            </a:pPr>
            <a:r>
              <a:rPr lang="pt-BR" dirty="0" smtClean="0"/>
              <a:t>Voltar Versão;</a:t>
            </a:r>
          </a:p>
          <a:p>
            <a:pPr lvl="2">
              <a:buNone/>
            </a:pPr>
            <a:r>
              <a:rPr lang="pt-BR" dirty="0" smtClean="0"/>
              <a:t>Avançar versão;</a:t>
            </a:r>
          </a:p>
          <a:p>
            <a:r>
              <a:rPr lang="pt-BR" dirty="0" smtClean="0"/>
              <a:t>Objetivo: organização, conforme é realizado novas implementações e enviado para o GIT.</a:t>
            </a:r>
          </a:p>
          <a:p>
            <a:endParaRPr lang="pt-BR" dirty="0" smtClean="0"/>
          </a:p>
          <a:p>
            <a:r>
              <a:rPr lang="pt-BR" dirty="0" smtClean="0"/>
              <a:t>Trabalhar em equipe (enviar códigos para outros </a:t>
            </a:r>
            <a:r>
              <a:rPr lang="pt-BR" dirty="0" smtClean="0"/>
              <a:t>desenvolvedores).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C:\Users\DANILOBOEING\Pictures\develope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345472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 - 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Em 2002 a comunidade mantenedora do sistema Linux. Utilizavam </a:t>
            </a:r>
            <a:r>
              <a:rPr lang="pt-BR" dirty="0" err="1" smtClean="0"/>
              <a:t>BitKeeper</a:t>
            </a:r>
            <a:endParaRPr lang="pt-BR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Desentendimento entre empresa e comunidade Linux.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Bitkeeper</a:t>
            </a:r>
            <a:r>
              <a:rPr lang="pt-BR" dirty="0" smtClean="0"/>
              <a:t> foi privatizado e seria pago.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GIT – HISTÓRIA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Comunidade Linux criou um sistema de versão simples, sem responsabilidades, etc..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2005 surge projeto do GIT e vem se expandindo até hoje, quebrando paradigmas de programação trabalhando de forma DESCENTRALIZADA.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SISTEMAS DE CONTROLE DE VERSÃO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55000" lnSpcReduction="20000"/>
          </a:bodyPr>
          <a:lstStyle/>
          <a:p>
            <a:r>
              <a:rPr lang="pt-BR" dirty="0" err="1" smtClean="0"/>
              <a:t>Git</a:t>
            </a:r>
            <a:r>
              <a:rPr lang="pt-BR" dirty="0" smtClean="0"/>
              <a:t> não é o único sistema de controle de versão. Há diversas outras opções no mercado.</a:t>
            </a:r>
          </a:p>
          <a:p>
            <a:r>
              <a:rPr lang="pt-BR" dirty="0" err="1" smtClean="0"/>
              <a:t>Opensource</a:t>
            </a:r>
            <a:endParaRPr lang="pt-BR" dirty="0" smtClean="0"/>
          </a:p>
          <a:p>
            <a:pPr lvl="1"/>
            <a:r>
              <a:rPr lang="pt-BR" dirty="0" smtClean="0"/>
              <a:t>GIT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CVS</a:t>
            </a:r>
          </a:p>
          <a:p>
            <a:pPr lvl="1"/>
            <a:r>
              <a:rPr lang="pt-BR" dirty="0" err="1" smtClean="0"/>
              <a:t>Subversion</a:t>
            </a:r>
            <a:r>
              <a:rPr lang="pt-BR" dirty="0" smtClean="0"/>
              <a:t> (SVN) </a:t>
            </a:r>
          </a:p>
          <a:p>
            <a:pPr lvl="1"/>
            <a:r>
              <a:rPr lang="pt-BR" dirty="0" smtClean="0"/>
              <a:t>RCS</a:t>
            </a:r>
          </a:p>
          <a:p>
            <a:pPr lvl="1"/>
            <a:r>
              <a:rPr lang="pt-BR" dirty="0" err="1" smtClean="0"/>
              <a:t>Bazaar</a:t>
            </a:r>
            <a:endParaRPr lang="pt-BR" dirty="0" smtClean="0"/>
          </a:p>
          <a:p>
            <a:pPr lvl="1"/>
            <a:r>
              <a:rPr lang="pt-BR" dirty="0" smtClean="0"/>
              <a:t>Mercurial</a:t>
            </a:r>
          </a:p>
          <a:p>
            <a:pPr lvl="1"/>
            <a:r>
              <a:rPr lang="pt-BR" dirty="0" err="1" smtClean="0"/>
              <a:t>Darcs</a:t>
            </a:r>
            <a:endParaRPr lang="pt-BR" dirty="0" smtClean="0"/>
          </a:p>
          <a:p>
            <a:pPr lvl="1"/>
            <a:r>
              <a:rPr lang="pt-BR" dirty="0" smtClean="0"/>
              <a:t>SVK</a:t>
            </a:r>
          </a:p>
          <a:p>
            <a:r>
              <a:rPr lang="pt-BR" dirty="0" smtClean="0"/>
              <a:t>Proprietários</a:t>
            </a:r>
          </a:p>
          <a:p>
            <a:pPr lvl="1"/>
            <a:r>
              <a:rPr lang="pt-BR" dirty="0" smtClean="0"/>
              <a:t>VSS (Visual SourceSafe) da Microsoft</a:t>
            </a:r>
          </a:p>
          <a:p>
            <a:pPr lvl="1"/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ClearCase</a:t>
            </a:r>
            <a:r>
              <a:rPr lang="pt-BR" dirty="0" smtClean="0"/>
              <a:t> da IBM</a:t>
            </a:r>
          </a:p>
          <a:p>
            <a:pPr lvl="1"/>
            <a:r>
              <a:rPr lang="pt-BR" dirty="0" smtClean="0"/>
              <a:t>Borland </a:t>
            </a:r>
            <a:r>
              <a:rPr lang="pt-BR" dirty="0" err="1" smtClean="0"/>
              <a:t>StarTeam</a:t>
            </a:r>
            <a:endParaRPr lang="pt-BR" dirty="0" smtClean="0"/>
          </a:p>
          <a:p>
            <a:pPr lvl="1"/>
            <a:r>
              <a:rPr lang="pt-BR" dirty="0" err="1" smtClean="0"/>
              <a:t>BitKeeper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CENTRALIZADO X DESCENTRALIZADO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CENTRALIZADO:</a:t>
            </a:r>
            <a:br>
              <a:rPr lang="pt-BR" dirty="0" smtClean="0"/>
            </a:br>
            <a:r>
              <a:rPr lang="pt-BR" dirty="0" smtClean="0"/>
              <a:t>	REPOSITORIO CENTRAL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smtClean="0">
                <a:sym typeface="Wingdings" pitchFamily="2" charset="2"/>
              </a:rPr>
              <a:t></a:t>
            </a:r>
            <a:r>
              <a:rPr lang="pt-BR" dirty="0" smtClean="0"/>
              <a:t>QUANDO VAI UTILIZAR BAIXA O CÓDIGO(</a:t>
            </a:r>
            <a:r>
              <a:rPr lang="pt-BR" b="1" dirty="0" smtClean="0"/>
              <a:t>CHECKOUT</a:t>
            </a:r>
            <a:r>
              <a:rPr lang="pt-BR" dirty="0" smtClean="0"/>
              <a:t>). 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QUANDO QUER ENVIAR O CÓDIGO FAZ UM </a:t>
            </a:r>
            <a:r>
              <a:rPr lang="pt-BR" b="1" dirty="0" smtClean="0"/>
              <a:t>COMMIT.</a:t>
            </a:r>
            <a:br>
              <a:rPr lang="pt-BR" b="1" dirty="0" smtClean="0"/>
            </a:br>
            <a:endParaRPr lang="pt-BR" b="1" dirty="0" smtClean="0"/>
          </a:p>
          <a:p>
            <a:r>
              <a:rPr lang="pt-BR" b="1" dirty="0" smtClean="0"/>
              <a:t> </a:t>
            </a:r>
            <a:r>
              <a:rPr lang="pt-BR" dirty="0" smtClean="0"/>
              <a:t>Ou seja, recebe e envia atualizações.</a:t>
            </a:r>
            <a:br>
              <a:rPr lang="pt-BR" dirty="0" smtClean="0"/>
            </a:br>
            <a:r>
              <a:rPr lang="pt-BR" dirty="0" smtClean="0"/>
              <a:t>Só consegue utilizar conectado com o servidor, sem estar conectado com o </a:t>
            </a:r>
            <a:r>
              <a:rPr lang="pt-BR" dirty="0" err="1" smtClean="0"/>
              <a:t>server</a:t>
            </a:r>
            <a:r>
              <a:rPr lang="pt-BR" dirty="0" smtClean="0"/>
              <a:t> sem </a:t>
            </a:r>
            <a:r>
              <a:rPr lang="pt-BR" dirty="0" err="1" smtClean="0"/>
              <a:t>commit</a:t>
            </a:r>
            <a:r>
              <a:rPr lang="pt-BR" dirty="0" smtClean="0"/>
              <a:t> e </a:t>
            </a:r>
            <a:r>
              <a:rPr lang="pt-BR" dirty="0" err="1" smtClean="0"/>
              <a:t>checkout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 smtClean="0"/>
              <a:t>Caso de um </a:t>
            </a:r>
            <a:r>
              <a:rPr lang="pt-BR" dirty="0" err="1" smtClean="0"/>
              <a:t>commit</a:t>
            </a:r>
            <a:r>
              <a:rPr lang="pt-BR" dirty="0" smtClean="0"/>
              <a:t> apenas por dia envia tudo o que fez e não faz um controle de versão correto.</a:t>
            </a:r>
          </a:p>
          <a:p>
            <a:endParaRPr lang="pt-BR" b="1" dirty="0" smtClean="0"/>
          </a:p>
          <a:p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pt-BR" dirty="0" smtClean="0"/>
              <a:t>DESCENTRALIZADO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CADA COMPUTADOR É UM REPOSITORIO.</a:t>
            </a:r>
          </a:p>
          <a:p>
            <a:r>
              <a:rPr lang="pt-BR" dirty="0" smtClean="0"/>
              <a:t>CRIA CLONES.</a:t>
            </a:r>
          </a:p>
          <a:p>
            <a:r>
              <a:rPr lang="pt-BR" dirty="0" smtClean="0"/>
              <a:t>PODE DAR COMMITS LOCALMENTE</a:t>
            </a:r>
          </a:p>
          <a:p>
            <a:r>
              <a:rPr lang="pt-BR" dirty="0" smtClean="0"/>
              <a:t>PUSH – JOGA COMMITS PARA TODOS</a:t>
            </a:r>
          </a:p>
          <a:p>
            <a:r>
              <a:rPr lang="pt-BR" dirty="0" smtClean="0"/>
              <a:t>MAGH – FAZ A MÁGICA, AGRUPA TODOS ESSES COMMITS</a:t>
            </a:r>
          </a:p>
          <a:p>
            <a:r>
              <a:rPr lang="pt-BR" dirty="0" smtClean="0"/>
              <a:t>CADA PESSOA TEM SEU REPOSITORIO E ENVIA VARIOS COMMITS.</a:t>
            </a:r>
          </a:p>
          <a:p>
            <a:r>
              <a:rPr lang="pt-BR" dirty="0" smtClean="0"/>
              <a:t>BRACH – RAMIFICAÇÃO DO SEU PROJETO.(cria várias  modificações  e envia em uma só vez).</a:t>
            </a:r>
            <a:br>
              <a:rPr lang="pt-BR" dirty="0" smtClean="0"/>
            </a:br>
            <a:r>
              <a:rPr lang="pt-BR" dirty="0" err="1" smtClean="0"/>
              <a:t>Anterioemente</a:t>
            </a:r>
            <a:r>
              <a:rPr lang="pt-BR" dirty="0" smtClean="0"/>
              <a:t> ao criar um </a:t>
            </a:r>
            <a:r>
              <a:rPr lang="pt-BR" dirty="0" err="1" smtClean="0"/>
              <a:t>branch</a:t>
            </a:r>
            <a:r>
              <a:rPr lang="pt-BR" dirty="0" smtClean="0"/>
              <a:t> tinha que enviar agora pode ficar local até </a:t>
            </a:r>
            <a:r>
              <a:rPr lang="pt-BR" dirty="0" err="1" smtClean="0"/>
              <a:t>vc</a:t>
            </a:r>
            <a:r>
              <a:rPr lang="pt-BR" dirty="0" smtClean="0"/>
              <a:t> concluir o modulo para enviar(mini versões).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ESTÁGIOS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 smtClean="0"/>
              <a:t>1- UNTRACKED</a:t>
            </a:r>
            <a:r>
              <a:rPr lang="pt-BR" dirty="0" smtClean="0"/>
              <a:t> FILES:</a:t>
            </a:r>
            <a:br>
              <a:rPr lang="pt-BR" dirty="0" smtClean="0"/>
            </a:br>
            <a:r>
              <a:rPr lang="pt-BR" dirty="0" smtClean="0"/>
              <a:t>	Arquivos que não estão sendo </a:t>
            </a:r>
            <a:r>
              <a:rPr lang="pt-BR" dirty="0" err="1" smtClean="0"/>
              <a:t>versionados</a:t>
            </a:r>
            <a:r>
              <a:rPr lang="pt-BR" dirty="0" smtClean="0"/>
              <a:t>, estão no </a:t>
            </a:r>
            <a:r>
              <a:rPr lang="pt-BR" dirty="0" err="1" smtClean="0"/>
              <a:t>repositorio</a:t>
            </a:r>
            <a:r>
              <a:rPr lang="pt-BR" dirty="0" smtClean="0"/>
              <a:t> mais ainda não fazem parte do </a:t>
            </a:r>
            <a:r>
              <a:rPr lang="pt-BR" dirty="0" err="1" smtClean="0"/>
              <a:t>versionamento</a:t>
            </a:r>
            <a:r>
              <a:rPr lang="pt-BR" dirty="0" smtClean="0"/>
              <a:t>.</a:t>
            </a:r>
          </a:p>
          <a:p>
            <a:pPr lvl="1"/>
            <a:r>
              <a:rPr lang="pt-BR" i="1" dirty="0" err="1" smtClean="0"/>
              <a:t>guit</a:t>
            </a:r>
            <a:r>
              <a:rPr lang="pt-BR" i="1" dirty="0" smtClean="0"/>
              <a:t> </a:t>
            </a:r>
            <a:r>
              <a:rPr lang="pt-BR" i="1" dirty="0" err="1" smtClean="0"/>
              <a:t>add</a:t>
            </a:r>
            <a:r>
              <a:rPr lang="pt-BR" i="1" dirty="0" smtClean="0"/>
              <a:t> arquivo.txt.</a:t>
            </a:r>
            <a:endParaRPr lang="pt-BR" i="1" dirty="0"/>
          </a:p>
          <a:p>
            <a:pPr lvl="1">
              <a:buNone/>
            </a:pPr>
            <a:r>
              <a:rPr lang="pt-BR" dirty="0" smtClean="0"/>
              <a:t>2- CHANGES TO BE COMMITTED</a:t>
            </a:r>
            <a:br>
              <a:rPr lang="pt-BR" dirty="0" smtClean="0"/>
            </a:br>
            <a:r>
              <a:rPr lang="pt-BR" dirty="0" smtClean="0"/>
              <a:t>Prontos para serem </a:t>
            </a:r>
            <a:r>
              <a:rPr lang="pt-BR" dirty="0" err="1" smtClean="0"/>
              <a:t>comitados</a:t>
            </a:r>
            <a:r>
              <a:rPr lang="pt-BR" dirty="0" smtClean="0"/>
              <a:t>, prontos para serem enviados e criar versão.</a:t>
            </a:r>
          </a:p>
          <a:p>
            <a:pPr lvl="1">
              <a:buNone/>
            </a:pPr>
            <a:r>
              <a:rPr lang="pt-BR" dirty="0" smtClean="0"/>
              <a:t>3- COMMITED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smtClean="0"/>
              <a:t>Arquivo </a:t>
            </a:r>
            <a:r>
              <a:rPr lang="pt-BR" dirty="0" err="1" smtClean="0"/>
              <a:t>comitado</a:t>
            </a:r>
            <a:r>
              <a:rPr lang="pt-BR" dirty="0" smtClean="0"/>
              <a:t>, fazendo controle da versão.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317</Words>
  <Application>Microsoft Office PowerPoint</Application>
  <PresentationFormat>Apresentação na tela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GIT</vt:lpstr>
      <vt:lpstr>GIT</vt:lpstr>
      <vt:lpstr>Slide 3</vt:lpstr>
      <vt:lpstr>GIT - HISTÓRIA</vt:lpstr>
      <vt:lpstr>GIT – HISTÓRIA </vt:lpstr>
      <vt:lpstr>SISTEMAS DE CONTROLE DE VERSÃO</vt:lpstr>
      <vt:lpstr>CENTRALIZADO X DESCENTRALIZADO</vt:lpstr>
      <vt:lpstr>DESCENTRALIZADO</vt:lpstr>
      <vt:lpstr>ESTÁGIOS</vt:lpstr>
      <vt:lpstr>Slide 10</vt:lpstr>
      <vt:lpstr>FORK</vt:lpstr>
      <vt:lpstr>PULL REQUEST</vt:lpstr>
      <vt:lpstr>RESUMO</vt:lpstr>
      <vt:lpstr>Slide 14</vt:lpstr>
      <vt:lpstr>Sites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DANILOBOEING</dc:creator>
  <cp:lastModifiedBy>DANILOBOEING</cp:lastModifiedBy>
  <cp:revision>16</cp:revision>
  <dcterms:created xsi:type="dcterms:W3CDTF">2016-04-08T12:38:33Z</dcterms:created>
  <dcterms:modified xsi:type="dcterms:W3CDTF">2016-04-29T18:53:05Z</dcterms:modified>
</cp:coreProperties>
</file>