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2" r:id="rId6"/>
    <p:sldId id="263" r:id="rId7"/>
    <p:sldId id="258" r:id="rId8"/>
    <p:sldId id="259" r:id="rId9"/>
    <p:sldId id="261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riendsofvagrant.github.io/v1/docs/getting-started/wh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Danilo </a:t>
            </a:r>
            <a:r>
              <a:rPr lang="pt-BR" dirty="0" err="1" smtClean="0"/>
              <a:t>Aurelio</a:t>
            </a:r>
            <a:endParaRPr lang="pt-BR" dirty="0"/>
          </a:p>
        </p:txBody>
      </p:sp>
      <p:pic>
        <p:nvPicPr>
          <p:cNvPr id="4" name="Imagem 3" descr="vagran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857364"/>
            <a:ext cx="714375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4876800" cy="48768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27984" y="6093296"/>
            <a:ext cx="18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Att</a:t>
            </a:r>
            <a:r>
              <a:rPr lang="pt-BR" dirty="0" smtClean="0"/>
              <a:t>, Sr. Presidente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3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Vagrant</a:t>
            </a:r>
            <a:r>
              <a:rPr lang="pt-BR" dirty="0"/>
              <a:t> é uma ferramenta que permite a criação de máquinas virtuais(</a:t>
            </a:r>
            <a:r>
              <a:rPr lang="pt-BR" dirty="0" err="1"/>
              <a:t>VM’s</a:t>
            </a:r>
            <a:r>
              <a:rPr lang="pt-BR" dirty="0"/>
              <a:t>) rapidamente para o ambiente de </a:t>
            </a:r>
            <a:r>
              <a:rPr lang="pt-BR" dirty="0" smtClean="0"/>
              <a:t>desenvolvimento</a:t>
            </a:r>
            <a:r>
              <a:rPr lang="pt-BR" dirty="0"/>
              <a:t>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/>
              <a:t>Executamos o </a:t>
            </a:r>
            <a:r>
              <a:rPr lang="pt-BR" dirty="0" err="1"/>
              <a:t>Vagrant</a:t>
            </a:r>
            <a:r>
              <a:rPr lang="pt-BR" dirty="0"/>
              <a:t> em conjunto com o </a:t>
            </a:r>
            <a:r>
              <a:rPr lang="pt-BR" dirty="0" err="1"/>
              <a:t>Virtualbox</a:t>
            </a:r>
            <a:r>
              <a:rPr lang="pt-BR" dirty="0"/>
              <a:t> ou </a:t>
            </a:r>
            <a:r>
              <a:rPr lang="pt-BR" dirty="0" err="1"/>
              <a:t>VMWare</a:t>
            </a:r>
            <a:r>
              <a:rPr lang="pt-BR" dirty="0"/>
              <a:t>. Você consegue usar o </a:t>
            </a:r>
            <a:r>
              <a:rPr lang="pt-BR" dirty="0" err="1"/>
              <a:t>Vagrant</a:t>
            </a:r>
            <a:r>
              <a:rPr lang="pt-BR" dirty="0"/>
              <a:t> para </a:t>
            </a:r>
            <a:r>
              <a:rPr lang="pt-BR" dirty="0" err="1"/>
              <a:t>provisionamento</a:t>
            </a:r>
            <a:r>
              <a:rPr lang="pt-BR" dirty="0"/>
              <a:t> do servidor. Você define tudo o que o servidor precisa(Programas, Banco de Dados, </a:t>
            </a:r>
            <a:r>
              <a:rPr lang="pt-BR" dirty="0" err="1"/>
              <a:t>Libs</a:t>
            </a:r>
            <a:r>
              <a:rPr lang="pt-BR" dirty="0"/>
              <a:t>, Configurações, </a:t>
            </a:r>
            <a:r>
              <a:rPr lang="pt-BR" dirty="0" err="1"/>
              <a:t>etc</a:t>
            </a:r>
            <a:r>
              <a:rPr lang="pt-BR" dirty="0"/>
              <a:t>) e pode até disponibilizar essa configuração junto ao seu projeto. Assim, qualquer pessoa que clonar seu projeto, consegue levantar um servidor com as mesmas configurações, sem erro.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É muito mais rápido possuir uma </a:t>
            </a:r>
            <a:r>
              <a:rPr lang="pt-BR" i="1" dirty="0"/>
              <a:t>Box</a:t>
            </a:r>
            <a:r>
              <a:rPr lang="pt-BR" dirty="0"/>
              <a:t> com tudo pronto e só subir com um comando.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vagrant-virtualbox-ubuntu-post-tit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143116"/>
            <a:ext cx="8229600" cy="184192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Desenvolvedores web usam ambientes virtuais todo dia com suas aplicações </a:t>
            </a:r>
            <a:r>
              <a:rPr lang="pt-BR" dirty="0" smtClean="0"/>
              <a:t>web.</a:t>
            </a:r>
          </a:p>
          <a:p>
            <a:endParaRPr lang="pt-BR" dirty="0"/>
          </a:p>
          <a:p>
            <a:r>
              <a:rPr lang="pt-BR" dirty="0"/>
              <a:t>Por meio do fornecimento de máquinas virtuais fáceis de configurar, leves, reproduzíveis e portáteis, direcionadas para ambientes de desenvolvimento, o </a:t>
            </a:r>
            <a:r>
              <a:rPr lang="pt-BR" dirty="0" err="1"/>
              <a:t>Vagrant</a:t>
            </a:r>
            <a:r>
              <a:rPr lang="pt-BR" dirty="0"/>
              <a:t> ajuda a maximizar tanto sua produtividade e sua flexibilidade quanto as de sua equipe.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Manter </a:t>
            </a:r>
            <a:r>
              <a:rPr lang="pt-BR" dirty="0"/>
              <a:t>ambientes de desenvolvimento consistentes ao longo de múltiplos projetos é simplesmente uma tarefa inviável para um desenvolvedor web moderno. Cada projeto depende de suas próprias bibliotecas, sistemas de fila de mensagens, bancos de dados, frameworks e mais, cada um com suas próprias versões. Além das dependências, rodar tudo isso em uma única máquina pessoal e lembrar-se de desligar tudo no fim do dia ou quando estiver trabalhando em outros projetos também é inviável. O </a:t>
            </a:r>
            <a:r>
              <a:rPr lang="pt-BR" dirty="0" err="1"/>
              <a:t>Vagrant</a:t>
            </a:r>
            <a:r>
              <a:rPr lang="pt-BR" dirty="0"/>
              <a:t> fornece a você as ferramentas para construir ambientes de desenvolvimento únicos para cada projeto de uma vez, e depois facilmente derrubá-los e reconstruí-los apenas quando eles forem necessários para que você economize tempo e </a:t>
            </a:r>
            <a:r>
              <a:rPr lang="pt-BR" dirty="0" err="1"/>
              <a:t>frustação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Para Equipes</a:t>
            </a:r>
          </a:p>
          <a:p>
            <a:r>
              <a:rPr lang="pt-BR" dirty="0"/>
              <a:t>Todos os membros de uma equipe idealmente têm ambientes de desenvolvimento idênticos: mesmas dependências, mesmas versões, </a:t>
            </a:r>
            <a:r>
              <a:rPr lang="pt-BR" dirty="0" smtClean="0"/>
              <a:t>mesmas configurações, mesmo tudo</a:t>
            </a:r>
            <a:r>
              <a:rPr lang="pt-BR" dirty="0"/>
              <a:t>. Mas isso </a:t>
            </a:r>
            <a:r>
              <a:rPr lang="pt-BR" dirty="0" smtClean="0"/>
              <a:t>simplesmente </a:t>
            </a:r>
            <a:r>
              <a:rPr lang="pt-BR" dirty="0"/>
              <a:t>não é a verdade atualmente. Com os </a:t>
            </a:r>
            <a:r>
              <a:rPr lang="pt-BR" dirty="0" err="1"/>
              <a:t>ORMs</a:t>
            </a:r>
            <a:r>
              <a:rPr lang="pt-BR" dirty="0"/>
              <a:t> agnósticos de banco de dados, múltiplas opções de </a:t>
            </a:r>
            <a:r>
              <a:rPr lang="pt-BR" dirty="0" err="1"/>
              <a:t>servidors</a:t>
            </a:r>
            <a:r>
              <a:rPr lang="pt-BR" dirty="0"/>
              <a:t> web e bibliotecas que evoluem rapidamente, um membro da equipe pode estar usando o </a:t>
            </a:r>
            <a:r>
              <a:rPr lang="pt-BR" dirty="0" err="1"/>
              <a:t>MySQL</a:t>
            </a:r>
            <a:r>
              <a:rPr lang="pt-BR" dirty="0"/>
              <a:t> com uma versão de uma biblioteca enquanto outro membro do time pode estar usando </a:t>
            </a:r>
            <a:r>
              <a:rPr lang="pt-BR" dirty="0" err="1"/>
              <a:t>PostgreSQL</a:t>
            </a:r>
            <a:r>
              <a:rPr lang="pt-BR" dirty="0"/>
              <a:t> com outra versão da mesma biblioteca. Ou talvez a configuração do servidor de um membro da equipe seja ligeiramente diferente. Todos esses são casos reais que estão destinados a causarem problemas reais em algum momento futuro. O </a:t>
            </a:r>
            <a:r>
              <a:rPr lang="pt-BR" dirty="0" err="1"/>
              <a:t>Vagrant</a:t>
            </a:r>
            <a:r>
              <a:rPr lang="pt-BR" dirty="0"/>
              <a:t> dá para as equipes a possibilidade de garantir um ambiente virtual de desenvolvimento consistente e portátil que seja fácil e rápido de criar.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VIRTUAL BOX</a:t>
            </a:r>
            <a:endParaRPr lang="pt-BR" dirty="0"/>
          </a:p>
        </p:txBody>
      </p:sp>
      <p:pic>
        <p:nvPicPr>
          <p:cNvPr id="4" name="Espaço Reservado para Conteúdo 3" descr="VirtualBo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3" y="642917"/>
            <a:ext cx="9045239" cy="60301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DOWNLOAD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VIRTUAL BOX</a:t>
            </a:r>
            <a:br>
              <a:rPr lang="pt-BR" dirty="0" smtClean="0"/>
            </a:br>
            <a:r>
              <a:rPr lang="pt-BR" dirty="0" smtClean="0"/>
              <a:t>https://www.virtualbox.org/wiki/Downloads	</a:t>
            </a:r>
          </a:p>
          <a:p>
            <a:r>
              <a:rPr lang="pt-BR" dirty="0" smtClean="0"/>
              <a:t>VAGRANT</a:t>
            </a:r>
            <a:endParaRPr lang="pt-BR" dirty="0"/>
          </a:p>
          <a:p>
            <a:r>
              <a:rPr lang="pt-BR" dirty="0" smtClean="0"/>
              <a:t>http://downloads.vagrantup.com/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http://friendsofvagrant.github.io/v1/docs/getting-started/why.html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361</Words>
  <Application>Microsoft Office PowerPoint</Application>
  <PresentationFormat>Apresentação na tela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INTRODUÇÃO</vt:lpstr>
      <vt:lpstr>Apresentação do PowerPoint</vt:lpstr>
      <vt:lpstr>OBJETIVOS</vt:lpstr>
      <vt:lpstr>VANTAGENS</vt:lpstr>
      <vt:lpstr>VANTAGENS II</vt:lpstr>
      <vt:lpstr>VIRTUAL BOX</vt:lpstr>
      <vt:lpstr>DOWNLOAD </vt:lpstr>
      <vt:lpstr>REFERÊNCIAS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DANILOBOEING</dc:creator>
  <cp:lastModifiedBy>Laboratório</cp:lastModifiedBy>
  <cp:revision>34</cp:revision>
  <dcterms:created xsi:type="dcterms:W3CDTF">2016-04-29T13:38:10Z</dcterms:created>
  <dcterms:modified xsi:type="dcterms:W3CDTF">2016-04-30T01:22:14Z</dcterms:modified>
</cp:coreProperties>
</file>