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5" r:id="rId3"/>
    <p:sldId id="260" r:id="rId4"/>
    <p:sldId id="287" r:id="rId5"/>
    <p:sldId id="284" r:id="rId6"/>
    <p:sldId id="283" r:id="rId7"/>
    <p:sldId id="290" r:id="rId8"/>
    <p:sldId id="291" r:id="rId9"/>
    <p:sldId id="289" r:id="rId10"/>
    <p:sldId id="282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213" autoAdjust="0"/>
  </p:normalViewPr>
  <p:slideViewPr>
    <p:cSldViewPr>
      <p:cViewPr>
        <p:scale>
          <a:sx n="50" d="100"/>
          <a:sy n="50" d="100"/>
        </p:scale>
        <p:origin x="-2748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25EE3D-55DF-42B1-A26F-CE29B82E9B0B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90DCF8-A1AB-4E2C-8A22-85A038921D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B89E9D-EE22-44F2-B37F-0972143EF0C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37C68-0717-4780-90B2-3A85BFFFBE70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2F0F2-8F55-4837-B799-B398C96F25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62038-C948-47EA-91D1-20DB24FA2CC8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1C301-13B1-45ED-884B-DC01DC8D1A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303D-7080-45B8-A3F4-55A86098826F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FFD7C-1E20-455B-B488-5EF6C2312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BBC52-B032-4081-8AAD-F23E4A1CC79E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5189-2A30-4B32-9CC8-4EB41ABE84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AE295-A37C-41BD-A17E-901BE5EAEC9A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71D1D-3CDA-4BB7-B96A-9A96A44CFF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CA640-EFB0-44C3-8D9A-62566581ACDC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0890C-ABBF-41AE-AD20-1C47157F9A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3636D-A366-4028-AC04-4740877DF28A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E753-22B8-4041-8E84-D3C30778A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0F80-C646-4B74-B584-99900BF7A64C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04385-A709-44A0-83A9-CA19167077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47EFE-805D-4618-B7C0-E37600EE15DC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1CB1-1EBD-4502-A230-385FD0C8AF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87835-3C93-4CE3-8F45-46BA6BA39DC1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A4D37-2BD7-4942-9D84-35D37E0614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8320-B51C-4594-8B9E-0EAD362310E7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FEA4A-65B4-4AAC-A278-C1C59C4999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D3865A-C9AD-4723-87B7-79E0ABF7C80A}" type="datetimeFigureOut">
              <a:rPr lang="pt-BR"/>
              <a:pPr>
                <a:defRPr/>
              </a:pPr>
              <a:t>26/02/2016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5F9790-F44D-4EC2-8A84-965327B6E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getbootstrap.com.b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TÓPICOS ESPECIAIS EM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Prof. Danilo </a:t>
            </a:r>
            <a:r>
              <a:rPr lang="pt-BR" dirty="0" err="1" smtClean="0"/>
              <a:t>Aurelio</a:t>
            </a:r>
            <a:endParaRPr lang="pt-BR" dirty="0"/>
          </a:p>
        </p:txBody>
      </p:sp>
      <p:pic>
        <p:nvPicPr>
          <p:cNvPr id="2052" name="Image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14313"/>
            <a:ext cx="85010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Exercicio	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Baixar um template</a:t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ADAPTAR PARA EMPRESA X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HOSPEDAR  NO HOSTINGER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3075" name="Picture 2" descr="C:\Users\DANILOBOEING\Pictures\asasdas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857250"/>
            <a:ext cx="83820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57188" y="-5715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DESENVOLVIMENTO WEB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1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42938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DESENVOLVIMENTO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571625"/>
            <a:ext cx="8229600" cy="4840288"/>
          </a:xfrm>
        </p:spPr>
        <p:txBody>
          <a:bodyPr rtlCol="0">
            <a:normAutofit fontScale="85000" lnSpcReduction="20000"/>
          </a:bodyPr>
          <a:lstStyle/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 smtClean="0"/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BOOTSTRAP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b="1" dirty="0" err="1" smtClean="0"/>
              <a:t>Bootstrap</a:t>
            </a:r>
            <a:r>
              <a:rPr lang="pt-BR" dirty="0" smtClean="0"/>
              <a:t> é um framework </a:t>
            </a:r>
            <a:r>
              <a:rPr lang="pt-BR" b="1" dirty="0" err="1" smtClean="0"/>
              <a:t>front-end</a:t>
            </a:r>
            <a:r>
              <a:rPr lang="pt-BR" b="1" dirty="0" smtClean="0"/>
              <a:t> </a:t>
            </a:r>
            <a:r>
              <a:rPr lang="pt-BR" dirty="0" smtClean="0"/>
              <a:t>que facilita a vida dos desenvolvedores web a criar sites com tecnologia </a:t>
            </a:r>
            <a:r>
              <a:rPr lang="pt-BR" dirty="0" err="1" smtClean="0"/>
              <a:t>mobile</a:t>
            </a:r>
            <a:r>
              <a:rPr lang="pt-BR" dirty="0" smtClean="0"/>
              <a:t> (responsivo) sem ter que digitar uma linha de CSS para “fazer e acontecer”.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Lançado em 2011 por Engenheiros do </a:t>
            </a:r>
            <a:r>
              <a:rPr lang="pt-BR" dirty="0" err="1" smtClean="0"/>
              <a:t>Twitter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Fonte: tutorialwebdesign.com.</a:t>
            </a:r>
            <a:r>
              <a:rPr lang="pt-BR" dirty="0" err="1" smtClean="0"/>
              <a:t>br</a:t>
            </a: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1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42938"/>
            <a:ext cx="8229600" cy="1143000"/>
          </a:xfrm>
        </p:spPr>
        <p:txBody>
          <a:bodyPr rtlCol="0">
            <a:normAutofit fontScale="9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 smtClean="0"/>
              <a:t>BOOTSTRAP</a:t>
            </a:r>
            <a:br>
              <a:rPr lang="pt-BR" sz="320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571625"/>
            <a:ext cx="8229600" cy="4840288"/>
          </a:xfrm>
        </p:spPr>
        <p:txBody>
          <a:bodyPr rtlCol="0">
            <a:normAutofit fontScale="55000" lnSpcReduction="20000"/>
          </a:bodyPr>
          <a:lstStyle/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 smtClean="0"/>
          </a:p>
          <a:p>
            <a:pPr>
              <a:defRPr/>
            </a:pPr>
            <a:endParaRPr lang="pt-BR" b="1" cap="all" dirty="0" smtClean="0"/>
          </a:p>
          <a:p>
            <a:pPr>
              <a:buFont typeface="Arial" charset="0"/>
              <a:buNone/>
              <a:defRPr/>
            </a:pPr>
            <a:r>
              <a:rPr lang="pt-BR" b="1" cap="all" dirty="0" smtClean="0"/>
              <a:t>	CARACTERÍSTICAS</a:t>
            </a:r>
          </a:p>
          <a:p>
            <a:pPr>
              <a:buFont typeface="Arial" charset="0"/>
              <a:buNone/>
              <a:defRPr/>
            </a:pPr>
            <a:endParaRPr lang="pt-BR" b="1" cap="all" dirty="0" smtClean="0"/>
          </a:p>
          <a:p>
            <a:pPr>
              <a:defRPr/>
            </a:pPr>
            <a:r>
              <a:rPr lang="pt-BR" dirty="0" smtClean="0"/>
              <a:t>Possui uma interface super amigável e moderna;</a:t>
            </a:r>
          </a:p>
          <a:p>
            <a:pPr>
              <a:defRPr/>
            </a:pPr>
            <a:r>
              <a:rPr lang="pt-BR" dirty="0" smtClean="0"/>
              <a:t>Atualmente possui uma grande diversidade de </a:t>
            </a:r>
            <a:r>
              <a:rPr lang="pt-BR" dirty="0" err="1" smtClean="0"/>
              <a:t>themas</a:t>
            </a:r>
            <a:r>
              <a:rPr lang="pt-BR" dirty="0" smtClean="0"/>
              <a:t>;</a:t>
            </a:r>
          </a:p>
          <a:p>
            <a:pPr>
              <a:defRPr/>
            </a:pPr>
            <a:r>
              <a:rPr lang="pt-BR" dirty="0" smtClean="0"/>
              <a:t>Grande quantidade de </a:t>
            </a:r>
            <a:r>
              <a:rPr lang="pt-BR" dirty="0" err="1" smtClean="0"/>
              <a:t>plugins</a:t>
            </a:r>
            <a:r>
              <a:rPr lang="pt-BR" dirty="0" smtClean="0"/>
              <a:t> adaptados ou desenvolvidos para o framework;</a:t>
            </a:r>
          </a:p>
          <a:p>
            <a:pPr>
              <a:defRPr/>
            </a:pPr>
            <a:r>
              <a:rPr lang="pt-BR" dirty="0" smtClean="0"/>
              <a:t>Integração com qualquer linguagem de programação;</a:t>
            </a:r>
          </a:p>
          <a:p>
            <a:pPr>
              <a:defRPr/>
            </a:pPr>
            <a:r>
              <a:rPr lang="pt-BR" dirty="0" smtClean="0"/>
              <a:t>Sistema responsivo;</a:t>
            </a:r>
          </a:p>
          <a:p>
            <a:pPr>
              <a:defRPr/>
            </a:pPr>
            <a:r>
              <a:rPr lang="pt-BR" dirty="0" smtClean="0"/>
              <a:t>Um dos frameworks mais utilizados no desenvolvimento de portais e sistemas do mundo;</a:t>
            </a:r>
          </a:p>
          <a:p>
            <a:pPr>
              <a:defRPr/>
            </a:pPr>
            <a:r>
              <a:rPr lang="pt-BR" dirty="0" smtClean="0"/>
              <a:t>Guia de aplicação;</a:t>
            </a:r>
          </a:p>
          <a:p>
            <a:pPr>
              <a:defRPr/>
            </a:pPr>
            <a:r>
              <a:rPr lang="pt-BR" dirty="0" smtClean="0"/>
              <a:t>Download facilitado e </a:t>
            </a:r>
            <a:r>
              <a:rPr lang="pt-BR" b="1" dirty="0" smtClean="0"/>
              <a:t>totalmente FREE!</a:t>
            </a: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6148" name="Picture 2" descr="C:\Users\DANILOBOEING\Pictures\stt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0"/>
            <a:ext cx="86010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01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7172" name="Espaço Reservado para Conteúdo 2"/>
          <p:cNvSpPr>
            <a:spLocks noGrp="1"/>
          </p:cNvSpPr>
          <p:nvPr>
            <p:ph idx="1"/>
          </p:nvPr>
        </p:nvSpPr>
        <p:spPr>
          <a:xfrm>
            <a:off x="1643063" y="1214438"/>
            <a:ext cx="8229600" cy="4840287"/>
          </a:xfrm>
        </p:spPr>
        <p:txBody>
          <a:bodyPr/>
          <a:lstStyle/>
          <a:p>
            <a:pPr lvl="1" algn="ctr" eaLnBrk="1" hangingPunct="1">
              <a:buFont typeface="Arial" charset="0"/>
              <a:buNone/>
            </a:pPr>
            <a:r>
              <a:rPr lang="pt-BR" sz="3200" smtClean="0"/>
              <a:t>BOOTSTRAP</a:t>
            </a:r>
          </a:p>
          <a:p>
            <a:pPr lvl="1" eaLnBrk="1" hangingPunct="1">
              <a:buFont typeface="Arial" charset="0"/>
              <a:buNone/>
            </a:pPr>
            <a:endParaRPr lang="pt-BR" smtClean="0"/>
          </a:p>
          <a:p>
            <a:pPr lvl="1" eaLnBrk="1" hangingPunct="1">
              <a:buFont typeface="Arial" charset="0"/>
              <a:buNone/>
            </a:pPr>
            <a:r>
              <a:rPr lang="pt-BR" smtClean="0"/>
              <a:t>	</a:t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endParaRPr lang="pt-BR" smtClean="0"/>
          </a:p>
        </p:txBody>
      </p:sp>
      <p:sp>
        <p:nvSpPr>
          <p:cNvPr id="7173" name="Retângulo 9"/>
          <p:cNvSpPr>
            <a:spLocks noChangeArrowheads="1"/>
          </p:cNvSpPr>
          <p:nvPr/>
        </p:nvSpPr>
        <p:spPr bwMode="auto">
          <a:xfrm>
            <a:off x="1143000" y="5786438"/>
            <a:ext cx="28368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  <a:hlinkClick r:id="rId4"/>
              </a:rPr>
              <a:t>Acesse:</a:t>
            </a:r>
            <a:br>
              <a:rPr lang="pt-BR">
                <a:latin typeface="Calibri" pitchFamily="34" charset="0"/>
                <a:hlinkClick r:id="rId4"/>
              </a:rPr>
            </a:br>
            <a:r>
              <a:rPr lang="pt-BR">
                <a:latin typeface="Calibri" pitchFamily="34" charset="0"/>
                <a:hlinkClick r:id="rId4"/>
              </a:rPr>
              <a:t>http://getbootstrap.com.br/</a:t>
            </a:r>
            <a:endParaRPr lang="pt-BR">
              <a:latin typeface="Calibri" pitchFamily="34" charset="0"/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642938" y="2714625"/>
            <a:ext cx="2786062" cy="8572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143000"/>
            <a:ext cx="8858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1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42938"/>
            <a:ext cx="8229600" cy="1143000"/>
          </a:xfrm>
        </p:spPr>
        <p:txBody>
          <a:bodyPr rtlCol="0">
            <a:normAutofit fontScale="9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 smtClean="0"/>
              <a:t>BOOTSTRAP</a:t>
            </a:r>
            <a:br>
              <a:rPr lang="pt-BR" sz="320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571625"/>
            <a:ext cx="8229600" cy="4840288"/>
          </a:xfrm>
        </p:spPr>
        <p:txBody>
          <a:bodyPr rtlCol="0">
            <a:normAutofit fontScale="77500" lnSpcReduction="2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&lt;!DOCTYPE </a:t>
            </a:r>
            <a:r>
              <a:rPr lang="pt-BR" sz="3200" dirty="0" err="1" smtClean="0"/>
              <a:t>html</a:t>
            </a:r>
            <a:r>
              <a:rPr lang="pt-BR" sz="3200" dirty="0" smtClean="0"/>
              <a:t>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&lt;</a:t>
            </a:r>
            <a:r>
              <a:rPr lang="pt-BR" sz="3200" dirty="0" err="1" smtClean="0"/>
              <a:t>html</a:t>
            </a:r>
            <a:r>
              <a:rPr lang="pt-BR" sz="3200" dirty="0" smtClean="0"/>
              <a:t> </a:t>
            </a:r>
            <a:r>
              <a:rPr lang="pt-BR" sz="3200" dirty="0" err="1" smtClean="0"/>
              <a:t>lang</a:t>
            </a:r>
            <a:r>
              <a:rPr lang="pt-BR" sz="3200" dirty="0" smtClean="0"/>
              <a:t>="</a:t>
            </a:r>
            <a:r>
              <a:rPr lang="pt-BR" sz="3200" dirty="0" err="1" smtClean="0"/>
              <a:t>en</a:t>
            </a:r>
            <a:r>
              <a:rPr lang="pt-BR" sz="3200" dirty="0" smtClean="0"/>
              <a:t>"&gt;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&lt;</a:t>
            </a:r>
            <a:r>
              <a:rPr lang="pt-BR" sz="3200" dirty="0" err="1" smtClean="0"/>
              <a:t>head</a:t>
            </a:r>
            <a:r>
              <a:rPr lang="pt-BR" sz="3200" dirty="0" smtClean="0"/>
              <a:t>&gt;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3200" dirty="0" smtClean="0"/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200" dirty="0" smtClean="0"/>
              <a:t>&lt;</a:t>
            </a:r>
            <a:r>
              <a:rPr lang="pt-BR" sz="3200" dirty="0" err="1" smtClean="0"/>
              <a:t>title</a:t>
            </a:r>
            <a:r>
              <a:rPr lang="pt-BR" sz="3200" dirty="0" smtClean="0"/>
              <a:t>&gt;Aula de </a:t>
            </a:r>
            <a:r>
              <a:rPr lang="pt-BR" sz="3200" dirty="0" err="1" smtClean="0"/>
              <a:t>bootstap</a:t>
            </a:r>
            <a:r>
              <a:rPr lang="pt-BR" sz="3200" dirty="0" smtClean="0"/>
              <a:t>&lt;/</a:t>
            </a:r>
            <a:r>
              <a:rPr lang="pt-BR" sz="3200" dirty="0" err="1" smtClean="0"/>
              <a:t>title</a:t>
            </a:r>
            <a:r>
              <a:rPr lang="pt-BR" sz="3200" dirty="0" smtClean="0"/>
              <a:t>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&lt;link </a:t>
            </a:r>
            <a:r>
              <a:rPr lang="pt-BR" dirty="0" err="1" smtClean="0"/>
              <a:t>href</a:t>
            </a:r>
            <a:r>
              <a:rPr lang="pt-BR" dirty="0" smtClean="0"/>
              <a:t>="</a:t>
            </a:r>
            <a:r>
              <a:rPr lang="pt-BR" dirty="0" err="1" smtClean="0"/>
              <a:t>css</a:t>
            </a:r>
            <a:r>
              <a:rPr lang="pt-BR" dirty="0" smtClean="0"/>
              <a:t>/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  <a:r>
              <a:rPr lang="pt-BR" dirty="0" err="1" smtClean="0"/>
              <a:t>min.css</a:t>
            </a:r>
            <a:r>
              <a:rPr lang="pt-BR" dirty="0" smtClean="0"/>
              <a:t>"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1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42938"/>
            <a:ext cx="8229600" cy="1143000"/>
          </a:xfrm>
        </p:spPr>
        <p:txBody>
          <a:bodyPr rtlCol="0">
            <a:normAutofit fontScale="9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 smtClean="0"/>
              <a:t>BOOTSTRAP</a:t>
            </a:r>
            <a:br>
              <a:rPr lang="pt-BR" sz="3200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571625"/>
            <a:ext cx="8229600" cy="4840288"/>
          </a:xfrm>
        </p:spPr>
        <p:txBody>
          <a:bodyPr rtlCol="0">
            <a:normAutofit fontScale="70000" lnSpcReduction="2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 &lt;div </a:t>
            </a:r>
            <a:r>
              <a:rPr lang="pt-BR" sz="3200" dirty="0" err="1" smtClean="0"/>
              <a:t>class</a:t>
            </a:r>
            <a:r>
              <a:rPr lang="pt-BR" sz="3200" dirty="0" smtClean="0"/>
              <a:t>="</a:t>
            </a:r>
            <a:r>
              <a:rPr lang="pt-BR" sz="3200" dirty="0" err="1" smtClean="0"/>
              <a:t>jumbotron</a:t>
            </a:r>
            <a:r>
              <a:rPr lang="pt-BR" sz="3200" dirty="0" smtClean="0"/>
              <a:t>"&gt;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  &lt;div </a:t>
            </a:r>
            <a:r>
              <a:rPr lang="pt-BR" sz="3200" dirty="0" err="1" smtClean="0"/>
              <a:t>class</a:t>
            </a:r>
            <a:r>
              <a:rPr lang="pt-BR" sz="3200" dirty="0" smtClean="0"/>
              <a:t>="container"&gt;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    &lt;h1&gt;Ótima escolha</a:t>
            </a:r>
            <a:r>
              <a:rPr lang="pt-BR" sz="3200" u="sng" dirty="0" smtClean="0"/>
              <a:t>!&lt;/</a:t>
            </a:r>
            <a:r>
              <a:rPr lang="pt-BR" sz="3200" dirty="0" smtClean="0"/>
              <a:t>h1&gt;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    &lt;p&gt;texto aqui vai Loren &lt;/p&gt;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  &lt;/div&gt;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&lt;/div&gt;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200" dirty="0" smtClean="0"/>
              <a:t>  &lt;/</a:t>
            </a:r>
            <a:r>
              <a:rPr lang="pt-BR" sz="3200" dirty="0" err="1" smtClean="0"/>
              <a:t>body</a:t>
            </a:r>
            <a:r>
              <a:rPr lang="pt-BR" sz="3200" dirty="0" smtClean="0"/>
              <a:t>&gt;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Acessem para incluir texto  http://br.lipsum.com/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	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1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42938"/>
            <a:ext cx="8229600" cy="1143000"/>
          </a:xfrm>
        </p:spPr>
        <p:txBody>
          <a:bodyPr rtlCol="0">
            <a:normAutofit fontScale="9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 smtClean="0"/>
              <a:t>BOOTSTRAP - TEMPLATES</a:t>
            </a:r>
            <a:br>
              <a:rPr lang="pt-BR" sz="3200" dirty="0" smtClean="0"/>
            </a:br>
            <a:endParaRPr lang="pt-BR" dirty="0"/>
          </a:p>
        </p:txBody>
      </p:sp>
      <p:sp>
        <p:nvSpPr>
          <p:cNvPr id="10244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571625"/>
            <a:ext cx="8229600" cy="4840288"/>
          </a:xfrm>
        </p:spPr>
        <p:txBody>
          <a:bodyPr/>
          <a:lstStyle/>
          <a:p>
            <a:pPr lvl="1" algn="ctr" eaLnBrk="1" hangingPunct="1">
              <a:buFont typeface="Arial" charset="0"/>
              <a:buNone/>
            </a:pPr>
            <a:endParaRPr lang="pt-BR" sz="3200" smtClean="0"/>
          </a:p>
          <a:p>
            <a:r>
              <a:rPr lang="pt-BR" smtClean="0"/>
              <a:t>http://startbootstrap.com/</a:t>
            </a:r>
          </a:p>
          <a:p>
            <a:pPr lvl="1" eaLnBrk="1" hangingPunct="1">
              <a:buFont typeface="Arial" charset="0"/>
              <a:buNone/>
            </a:pPr>
            <a:endParaRPr lang="pt-BR" smtClean="0"/>
          </a:p>
          <a:p>
            <a:pPr lvl="1" eaLnBrk="1" hangingPunct="1">
              <a:buFont typeface="Arial" charset="0"/>
              <a:buNone/>
            </a:pPr>
            <a:endParaRPr lang="pt-BR" smtClean="0"/>
          </a:p>
          <a:p>
            <a:pPr lvl="1" eaLnBrk="1" hangingPunct="1">
              <a:buFont typeface="Arial" charset="0"/>
              <a:buNone/>
            </a:pPr>
            <a:r>
              <a:rPr lang="pt-BR" smtClean="0"/>
              <a:t>	</a:t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104</Words>
  <Application>Microsoft Office PowerPoint</Application>
  <PresentationFormat>Apresentação na tela (4:3)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TÓPICOS ESPECIAIS EM INFORMÁTICA</vt:lpstr>
      <vt:lpstr> DESENVOLVIMENTO WEB</vt:lpstr>
      <vt:lpstr> DESENVOLVIMENTO WEB</vt:lpstr>
      <vt:lpstr> BOOTSTRAP </vt:lpstr>
      <vt:lpstr>Slide 5</vt:lpstr>
      <vt:lpstr> </vt:lpstr>
      <vt:lpstr> BOOTSTRAP </vt:lpstr>
      <vt:lpstr> BOOTSTRAP </vt:lpstr>
      <vt:lpstr> BOOTSTRAP - TEMPLATES </vt:lpstr>
      <vt:lpstr>Exercicio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 PROFISSIONAL E CIDADANIA</dc:title>
  <dc:creator>DANILO</dc:creator>
  <cp:lastModifiedBy>DANILOBOEING</cp:lastModifiedBy>
  <cp:revision>98</cp:revision>
  <dcterms:created xsi:type="dcterms:W3CDTF">2015-10-19T11:04:03Z</dcterms:created>
  <dcterms:modified xsi:type="dcterms:W3CDTF">2016-02-26T19:42:31Z</dcterms:modified>
</cp:coreProperties>
</file>