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67" r:id="rId4"/>
    <p:sldId id="299" r:id="rId5"/>
    <p:sldId id="257" r:id="rId6"/>
    <p:sldId id="285" r:id="rId7"/>
    <p:sldId id="326" r:id="rId8"/>
    <p:sldId id="272" r:id="rId9"/>
    <p:sldId id="268" r:id="rId10"/>
    <p:sldId id="287" r:id="rId11"/>
    <p:sldId id="275" r:id="rId12"/>
    <p:sldId id="327" r:id="rId13"/>
    <p:sldId id="329" r:id="rId14"/>
    <p:sldId id="341" r:id="rId15"/>
    <p:sldId id="342" r:id="rId16"/>
    <p:sldId id="343" r:id="rId17"/>
    <p:sldId id="344" r:id="rId18"/>
    <p:sldId id="345" r:id="rId19"/>
    <p:sldId id="350" r:id="rId20"/>
    <p:sldId id="346" r:id="rId21"/>
    <p:sldId id="351" r:id="rId22"/>
    <p:sldId id="347" r:id="rId23"/>
    <p:sldId id="352" r:id="rId24"/>
    <p:sldId id="348" r:id="rId25"/>
    <p:sldId id="353" r:id="rId26"/>
    <p:sldId id="349" r:id="rId27"/>
    <p:sldId id="354" r:id="rId28"/>
    <p:sldId id="356" r:id="rId29"/>
    <p:sldId id="328" r:id="rId30"/>
    <p:sldId id="337" r:id="rId31"/>
    <p:sldId id="339" r:id="rId32"/>
    <p:sldId id="355" r:id="rId33"/>
    <p:sldId id="340" r:id="rId34"/>
    <p:sldId id="289" r:id="rId35"/>
    <p:sldId id="29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268"/>
            <p14:sldId id="287"/>
            <p14:sldId id="275"/>
            <p14:sldId id="327"/>
            <p14:sldId id="329"/>
            <p14:sldId id="341"/>
            <p14:sldId id="342"/>
            <p14:sldId id="343"/>
            <p14:sldId id="344"/>
            <p14:sldId id="345"/>
            <p14:sldId id="350"/>
            <p14:sldId id="346"/>
            <p14:sldId id="351"/>
            <p14:sldId id="347"/>
            <p14:sldId id="352"/>
            <p14:sldId id="348"/>
            <p14:sldId id="353"/>
            <p14:sldId id="349"/>
            <p14:sldId id="354"/>
            <p14:sldId id="356"/>
            <p14:sldId id="328"/>
            <p14:sldId id="337"/>
            <p14:sldId id="339"/>
            <p14:sldId id="355"/>
            <p14:sldId id="340"/>
            <p14:sldId id="289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434343"/>
    <a:srgbClr val="DDDDDD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6399B-4065-4195-AABF-B887D821773A}" v="17" dt="2022-09-26T22:43:02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365" userId="7ac96d60-a951-4f19-b3e1-144b9772ddf7" providerId="ADAL" clId="{2956399B-4065-4195-AABF-B887D821773A}"/>
    <pc:docChg chg="undo custSel addSld delSld modSld addSection delSection modSection">
      <pc:chgData name="OFFICE365" userId="7ac96d60-a951-4f19-b3e1-144b9772ddf7" providerId="ADAL" clId="{2956399B-4065-4195-AABF-B887D821773A}" dt="2022-09-26T22:43:42.649" v="1370" actId="20577"/>
      <pc:docMkLst>
        <pc:docMk/>
      </pc:docMkLst>
      <pc:sldChg chg="modSp mod">
        <pc:chgData name="OFFICE365" userId="7ac96d60-a951-4f19-b3e1-144b9772ddf7" providerId="ADAL" clId="{2956399B-4065-4195-AABF-B887D821773A}" dt="2022-09-18T22:37:12.028" v="938" actId="20577"/>
        <pc:sldMkLst>
          <pc:docMk/>
          <pc:sldMk cId="3599752" sldId="257"/>
        </pc:sldMkLst>
        <pc:spChg chg="mod">
          <ac:chgData name="OFFICE365" userId="7ac96d60-a951-4f19-b3e1-144b9772ddf7" providerId="ADAL" clId="{2956399B-4065-4195-AABF-B887D821773A}" dt="2022-09-18T22:37:12.028" v="938" actId="20577"/>
          <ac:spMkLst>
            <pc:docMk/>
            <pc:sldMk cId="3599752" sldId="257"/>
            <ac:spMk id="9" creationId="{DFCD4E80-B3C3-4C02-BE52-6A1E40E35098}"/>
          </ac:spMkLst>
        </pc:spChg>
      </pc:sldChg>
      <pc:sldChg chg="modSp mod">
        <pc:chgData name="OFFICE365" userId="7ac96d60-a951-4f19-b3e1-144b9772ddf7" providerId="ADAL" clId="{2956399B-4065-4195-AABF-B887D821773A}" dt="2022-09-26T22:43:42.649" v="1370" actId="20577"/>
        <pc:sldMkLst>
          <pc:docMk/>
          <pc:sldMk cId="0" sldId="267"/>
        </pc:sldMkLst>
        <pc:spChg chg="mod">
          <ac:chgData name="OFFICE365" userId="7ac96d60-a951-4f19-b3e1-144b9772ddf7" providerId="ADAL" clId="{2956399B-4065-4195-AABF-B887D821773A}" dt="2022-09-26T22:43:42.649" v="1370" actId="20577"/>
          <ac:spMkLst>
            <pc:docMk/>
            <pc:sldMk cId="0" sldId="267"/>
            <ac:spMk id="64" creationId="{00000000-0000-0000-0000-000000000000}"/>
          </ac:spMkLst>
        </pc:spChg>
      </pc:sldChg>
      <pc:sldChg chg="modSp add del mod">
        <pc:chgData name="OFFICE365" userId="7ac96d60-a951-4f19-b3e1-144b9772ddf7" providerId="ADAL" clId="{2956399B-4065-4195-AABF-B887D821773A}" dt="2022-09-26T22:43:04.638" v="1366" actId="20577"/>
        <pc:sldMkLst>
          <pc:docMk/>
          <pc:sldMk cId="2296442677" sldId="268"/>
        </pc:sldMkLst>
        <pc:spChg chg="mod">
          <ac:chgData name="OFFICE365" userId="7ac96d60-a951-4f19-b3e1-144b9772ddf7" providerId="ADAL" clId="{2956399B-4065-4195-AABF-B887D821773A}" dt="2022-09-26T22:43:04.638" v="1366" actId="20577"/>
          <ac:spMkLst>
            <pc:docMk/>
            <pc:sldMk cId="2296442677" sldId="268"/>
            <ac:spMk id="9" creationId="{CD75121F-BC5E-47EB-AF6B-71D035A5AA97}"/>
          </ac:spMkLst>
        </pc:spChg>
      </pc:sldChg>
      <pc:sldChg chg="delSp modSp mod">
        <pc:chgData name="OFFICE365" userId="7ac96d60-a951-4f19-b3e1-144b9772ddf7" providerId="ADAL" clId="{2956399B-4065-4195-AABF-B887D821773A}" dt="2022-09-18T22:34:07.803" v="820" actId="1038"/>
        <pc:sldMkLst>
          <pc:docMk/>
          <pc:sldMk cId="182648515" sldId="275"/>
        </pc:sldMkLst>
        <pc:spChg chg="mod">
          <ac:chgData name="OFFICE365" userId="7ac96d60-a951-4f19-b3e1-144b9772ddf7" providerId="ADAL" clId="{2956399B-4065-4195-AABF-B887D821773A}" dt="2022-09-18T22:34:03.351" v="799" actId="1038"/>
          <ac:spMkLst>
            <pc:docMk/>
            <pc:sldMk cId="182648515" sldId="275"/>
            <ac:spMk id="15" creationId="{D76D1B44-E9E6-4C74-BCB4-B19C6FED7A36}"/>
          </ac:spMkLst>
        </pc:spChg>
        <pc:spChg chg="del">
          <ac:chgData name="OFFICE365" userId="7ac96d60-a951-4f19-b3e1-144b9772ddf7" providerId="ADAL" clId="{2956399B-4065-4195-AABF-B887D821773A}" dt="2022-09-18T22:33:58.242" v="772" actId="478"/>
          <ac:spMkLst>
            <pc:docMk/>
            <pc:sldMk cId="182648515" sldId="275"/>
            <ac:spMk id="16" creationId="{5ED8E2F2-F616-403F-938A-18A3B3834172}"/>
          </ac:spMkLst>
        </pc:spChg>
        <pc:spChg chg="mod">
          <ac:chgData name="OFFICE365" userId="7ac96d60-a951-4f19-b3e1-144b9772ddf7" providerId="ADAL" clId="{2956399B-4065-4195-AABF-B887D821773A}" dt="2022-09-18T22:30:10.310" v="500" actId="20577"/>
          <ac:spMkLst>
            <pc:docMk/>
            <pc:sldMk cId="182648515" sldId="275"/>
            <ac:spMk id="19" creationId="{CB3D7212-EC7E-4238-8717-3F016530E6D3}"/>
          </ac:spMkLst>
        </pc:spChg>
        <pc:spChg chg="mod">
          <ac:chgData name="OFFICE365" userId="7ac96d60-a951-4f19-b3e1-144b9772ddf7" providerId="ADAL" clId="{2956399B-4065-4195-AABF-B887D821773A}" dt="2022-09-18T22:34:07.803" v="820" actId="1038"/>
          <ac:spMkLst>
            <pc:docMk/>
            <pc:sldMk cId="182648515" sldId="275"/>
            <ac:spMk id="22" creationId="{2538C97B-0BB6-4456-BA86-57BF8C2A9849}"/>
          </ac:spMkLst>
        </pc:spChg>
        <pc:spChg chg="mod">
          <ac:chgData name="OFFICE365" userId="7ac96d60-a951-4f19-b3e1-144b9772ddf7" providerId="ADAL" clId="{2956399B-4065-4195-AABF-B887D821773A}" dt="2022-09-18T22:33:54.254" v="771" actId="20577"/>
          <ac:spMkLst>
            <pc:docMk/>
            <pc:sldMk cId="182648515" sldId="275"/>
            <ac:spMk id="28" creationId="{90B220F3-7788-4E67-AEFB-DA2A847DAAC7}"/>
          </ac:spMkLst>
        </pc:spChg>
        <pc:picChg chg="mod">
          <ac:chgData name="OFFICE365" userId="7ac96d60-a951-4f19-b3e1-144b9772ddf7" providerId="ADAL" clId="{2956399B-4065-4195-AABF-B887D821773A}" dt="2022-09-18T22:34:07.803" v="820" actId="1038"/>
          <ac:picMkLst>
            <pc:docMk/>
            <pc:sldMk cId="182648515" sldId="275"/>
            <ac:picMk id="3" creationId="{B52E60FA-522B-484D-A6A6-DB815B0024DF}"/>
          </ac:picMkLst>
        </pc:picChg>
        <pc:picChg chg="del">
          <ac:chgData name="OFFICE365" userId="7ac96d60-a951-4f19-b3e1-144b9772ddf7" providerId="ADAL" clId="{2956399B-4065-4195-AABF-B887D821773A}" dt="2022-09-18T22:33:59.218" v="773" actId="478"/>
          <ac:picMkLst>
            <pc:docMk/>
            <pc:sldMk cId="182648515" sldId="275"/>
            <ac:picMk id="8" creationId="{322E5FC8-7CE8-4253-AD64-152888696E08}"/>
          </ac:picMkLst>
        </pc:picChg>
        <pc:picChg chg="mod">
          <ac:chgData name="OFFICE365" userId="7ac96d60-a951-4f19-b3e1-144b9772ddf7" providerId="ADAL" clId="{2956399B-4065-4195-AABF-B887D821773A}" dt="2022-09-18T22:34:03.351" v="799" actId="1038"/>
          <ac:picMkLst>
            <pc:docMk/>
            <pc:sldMk cId="182648515" sldId="275"/>
            <ac:picMk id="9" creationId="{501769EF-65A4-4F74-B1EF-798FE8C2DF52}"/>
          </ac:picMkLst>
        </pc:picChg>
      </pc:sldChg>
      <pc:sldChg chg="del">
        <pc:chgData name="OFFICE365" userId="7ac96d60-a951-4f19-b3e1-144b9772ddf7" providerId="ADAL" clId="{2956399B-4065-4195-AABF-B887D821773A}" dt="2022-09-18T22:27:02.771" v="423" actId="47"/>
        <pc:sldMkLst>
          <pc:docMk/>
          <pc:sldMk cId="2170522541" sldId="284"/>
        </pc:sldMkLst>
      </pc:sldChg>
      <pc:sldChg chg="modSp mod">
        <pc:chgData name="OFFICE365" userId="7ac96d60-a951-4f19-b3e1-144b9772ddf7" providerId="ADAL" clId="{2956399B-4065-4195-AABF-B887D821773A}" dt="2022-09-18T22:36:48.028" v="904" actId="20577"/>
        <pc:sldMkLst>
          <pc:docMk/>
          <pc:sldMk cId="864902390" sldId="285"/>
        </pc:sldMkLst>
        <pc:spChg chg="mod">
          <ac:chgData name="OFFICE365" userId="7ac96d60-a951-4f19-b3e1-144b9772ddf7" providerId="ADAL" clId="{2956399B-4065-4195-AABF-B887D821773A}" dt="2022-09-18T22:36:48.028" v="904" actId="20577"/>
          <ac:spMkLst>
            <pc:docMk/>
            <pc:sldMk cId="864902390" sldId="285"/>
            <ac:spMk id="9" creationId="{AD5E3D5B-4DB5-4E11-AB70-628F9A625BBA}"/>
          </ac:spMkLst>
        </pc:spChg>
      </pc:sldChg>
      <pc:sldChg chg="addSp delSp modSp mod">
        <pc:chgData name="OFFICE365" userId="7ac96d60-a951-4f19-b3e1-144b9772ddf7" providerId="ADAL" clId="{2956399B-4065-4195-AABF-B887D821773A}" dt="2022-09-18T22:26:21.193" v="422" actId="108"/>
        <pc:sldMkLst>
          <pc:docMk/>
          <pc:sldMk cId="3743652329" sldId="287"/>
        </pc:sldMkLst>
        <pc:spChg chg="add">
          <ac:chgData name="OFFICE365" userId="7ac96d60-a951-4f19-b3e1-144b9772ddf7" providerId="ADAL" clId="{2956399B-4065-4195-AABF-B887D821773A}" dt="2022-09-18T22:24:25.008" v="245"/>
          <ac:spMkLst>
            <pc:docMk/>
            <pc:sldMk cId="3743652329" sldId="287"/>
            <ac:spMk id="2" creationId="{A1E51D40-4204-C488-9B35-6A7FE95BEB17}"/>
          </ac:spMkLst>
        </pc:spChg>
        <pc:spChg chg="mod">
          <ac:chgData name="OFFICE365" userId="7ac96d60-a951-4f19-b3e1-144b9772ddf7" providerId="ADAL" clId="{2956399B-4065-4195-AABF-B887D821773A}" dt="2022-09-18T22:13:47.725" v="35" actId="20577"/>
          <ac:spMkLst>
            <pc:docMk/>
            <pc:sldMk cId="3743652329" sldId="287"/>
            <ac:spMk id="5" creationId="{30C027D9-8554-458E-8A86-8E6CC1AC312F}"/>
          </ac:spMkLst>
        </pc:spChg>
        <pc:spChg chg="mod">
          <ac:chgData name="OFFICE365" userId="7ac96d60-a951-4f19-b3e1-144b9772ddf7" providerId="ADAL" clId="{2956399B-4065-4195-AABF-B887D821773A}" dt="2022-09-18T22:26:21.193" v="422" actId="108"/>
          <ac:spMkLst>
            <pc:docMk/>
            <pc:sldMk cId="3743652329" sldId="287"/>
            <ac:spMk id="27" creationId="{6B77B00B-46BE-4304-8854-F63C7AC6E6E4}"/>
          </ac:spMkLst>
        </pc:spChg>
        <pc:spChg chg="add del">
          <ac:chgData name="OFFICE365" userId="7ac96d60-a951-4f19-b3e1-144b9772ddf7" providerId="ADAL" clId="{2956399B-4065-4195-AABF-B887D821773A}" dt="2022-09-18T22:13:55.834" v="36" actId="478"/>
          <ac:spMkLst>
            <pc:docMk/>
            <pc:sldMk cId="3743652329" sldId="287"/>
            <ac:spMk id="30" creationId="{E907585F-8266-45CC-97E0-CAA6831565E5}"/>
          </ac:spMkLst>
        </pc:spChg>
        <pc:graphicFrameChg chg="add del">
          <ac:chgData name="OFFICE365" userId="7ac96d60-a951-4f19-b3e1-144b9772ddf7" providerId="ADAL" clId="{2956399B-4065-4195-AABF-B887D821773A}" dt="2022-09-18T22:13:57.182" v="37" actId="478"/>
          <ac:graphicFrameMkLst>
            <pc:docMk/>
            <pc:sldMk cId="3743652329" sldId="287"/>
            <ac:graphicFrameMk id="29" creationId="{1095EE8E-9B52-46A6-AC23-323440B6A60C}"/>
          </ac:graphicFrameMkLst>
        </pc:graphicFrameChg>
        <pc:picChg chg="add del mod">
          <ac:chgData name="OFFICE365" userId="7ac96d60-a951-4f19-b3e1-144b9772ddf7" providerId="ADAL" clId="{2956399B-4065-4195-AABF-B887D821773A}" dt="2022-09-18T22:17:13.834" v="86" actId="478"/>
          <ac:picMkLst>
            <pc:docMk/>
            <pc:sldMk cId="3743652329" sldId="287"/>
            <ac:picMk id="3" creationId="{F68258BC-5206-4263-91C1-D3F15F631A99}"/>
          </ac:picMkLst>
        </pc:picChg>
        <pc:picChg chg="add del mod">
          <ac:chgData name="OFFICE365" userId="7ac96d60-a951-4f19-b3e1-144b9772ddf7" providerId="ADAL" clId="{2956399B-4065-4195-AABF-B887D821773A}" dt="2022-09-18T22:17:17.496" v="88" actId="478"/>
          <ac:picMkLst>
            <pc:docMk/>
            <pc:sldMk cId="3743652329" sldId="287"/>
            <ac:picMk id="1026" creationId="{DFF73457-81B5-DCD1-87C9-F34E29E5B638}"/>
          </ac:picMkLst>
        </pc:picChg>
        <pc:picChg chg="add mod">
          <ac:chgData name="OFFICE365" userId="7ac96d60-a951-4f19-b3e1-144b9772ddf7" providerId="ADAL" clId="{2956399B-4065-4195-AABF-B887D821773A}" dt="2022-09-18T22:17:26.718" v="91" actId="1076"/>
          <ac:picMkLst>
            <pc:docMk/>
            <pc:sldMk cId="3743652329" sldId="287"/>
            <ac:picMk id="1028" creationId="{F8EC3556-D866-E323-85D2-19AF3E524941}"/>
          </ac:picMkLst>
        </pc:picChg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3340041438" sldId="289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4195277815" sldId="29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232463982" sldId="294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3769806064" sldId="30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728971514" sldId="303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183306378" sldId="304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3254460226" sldId="305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49655008" sldId="306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1202944100" sldId="307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325270710" sldId="31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949685412" sldId="311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429994474" sldId="315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991695474" sldId="322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2715339146" sldId="323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737403628" sldId="324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972556799" sldId="325"/>
        </pc:sldMkLst>
      </pc:sldChg>
      <pc:sldChg chg="modSp mod">
        <pc:chgData name="OFFICE365" userId="7ac96d60-a951-4f19-b3e1-144b9772ddf7" providerId="ADAL" clId="{2956399B-4065-4195-AABF-B887D821773A}" dt="2022-09-18T22:36:01.956" v="867" actId="20577"/>
        <pc:sldMkLst>
          <pc:docMk/>
          <pc:sldMk cId="3221003649" sldId="326"/>
        </pc:sldMkLst>
        <pc:spChg chg="mod">
          <ac:chgData name="OFFICE365" userId="7ac96d60-a951-4f19-b3e1-144b9772ddf7" providerId="ADAL" clId="{2956399B-4065-4195-AABF-B887D821773A}" dt="2022-09-18T22:36:01.956" v="867" actId="20577"/>
          <ac:spMkLst>
            <pc:docMk/>
            <pc:sldMk cId="3221003649" sldId="326"/>
            <ac:spMk id="9" creationId="{AD5E3D5B-4DB5-4E11-AB70-628F9A625BBA}"/>
          </ac:spMkLst>
        </pc:spChg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2876064596" sldId="327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365994017" sldId="328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653782966" sldId="329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201185990" sldId="332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215786114" sldId="333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2371745924" sldId="334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129959509" sldId="335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480754426" sldId="336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3386811972" sldId="337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029415532" sldId="338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704384273" sldId="339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029870313" sldId="340"/>
        </pc:sldMkLst>
      </pc:sldChg>
      <pc:sldChg chg="delSp modSp del mod">
        <pc:chgData name="OFFICE365" userId="7ac96d60-a951-4f19-b3e1-144b9772ddf7" providerId="ADAL" clId="{2956399B-4065-4195-AABF-B887D821773A}" dt="2022-09-18T22:29:48.942" v="498" actId="2696"/>
        <pc:sldMkLst>
          <pc:docMk/>
          <pc:sldMk cId="2313149978" sldId="341"/>
        </pc:sldMkLst>
        <pc:spChg chg="mod">
          <ac:chgData name="OFFICE365" userId="7ac96d60-a951-4f19-b3e1-144b9772ddf7" providerId="ADAL" clId="{2956399B-4065-4195-AABF-B887D821773A}" dt="2022-09-18T22:29:20.601" v="463" actId="20577"/>
          <ac:spMkLst>
            <pc:docMk/>
            <pc:sldMk cId="2313149978" sldId="341"/>
            <ac:spMk id="3" creationId="{995EE773-0455-483E-A747-268B5DDC8DE5}"/>
          </ac:spMkLst>
        </pc:spChg>
        <pc:spChg chg="del">
          <ac:chgData name="OFFICE365" userId="7ac96d60-a951-4f19-b3e1-144b9772ddf7" providerId="ADAL" clId="{2956399B-4065-4195-AABF-B887D821773A}" dt="2022-09-18T22:29:23.840" v="464" actId="478"/>
          <ac:spMkLst>
            <pc:docMk/>
            <pc:sldMk cId="2313149978" sldId="341"/>
            <ac:spMk id="5" creationId="{9348FA23-FFDC-4CE7-99F6-AF3C9DD0D464}"/>
          </ac:spMkLst>
        </pc:spChg>
        <pc:spChg chg="mod">
          <ac:chgData name="OFFICE365" userId="7ac96d60-a951-4f19-b3e1-144b9772ddf7" providerId="ADAL" clId="{2956399B-4065-4195-AABF-B887D821773A}" dt="2022-09-18T22:29:34.792" v="497" actId="20577"/>
          <ac:spMkLst>
            <pc:docMk/>
            <pc:sldMk cId="2313149978" sldId="341"/>
            <ac:spMk id="28" creationId="{FA49C136-326D-434D-BD55-AC430DB4CE30}"/>
          </ac:spMkLst>
        </pc:spChg>
        <pc:spChg chg="del">
          <ac:chgData name="OFFICE365" userId="7ac96d60-a951-4f19-b3e1-144b9772ddf7" providerId="ADAL" clId="{2956399B-4065-4195-AABF-B887D821773A}" dt="2022-09-18T22:29:01.506" v="435" actId="478"/>
          <ac:spMkLst>
            <pc:docMk/>
            <pc:sldMk cId="2313149978" sldId="341"/>
            <ac:spMk id="33" creationId="{623D50C0-ADF3-4FCA-BE5E-2B7263968369}"/>
          </ac:spMkLst>
        </pc:spChg>
        <pc:spChg chg="del">
          <ac:chgData name="OFFICE365" userId="7ac96d60-a951-4f19-b3e1-144b9772ddf7" providerId="ADAL" clId="{2956399B-4065-4195-AABF-B887D821773A}" dt="2022-09-18T22:28:56.559" v="431" actId="478"/>
          <ac:spMkLst>
            <pc:docMk/>
            <pc:sldMk cId="2313149978" sldId="341"/>
            <ac:spMk id="93" creationId="{5F824DC7-AC66-4770-8013-0677A87AF726}"/>
          </ac:spMkLst>
        </pc:spChg>
        <pc:picChg chg="del">
          <ac:chgData name="OFFICE365" userId="7ac96d60-a951-4f19-b3e1-144b9772ddf7" providerId="ADAL" clId="{2956399B-4065-4195-AABF-B887D821773A}" dt="2022-09-18T22:29:02.936" v="436" actId="478"/>
          <ac:picMkLst>
            <pc:docMk/>
            <pc:sldMk cId="2313149978" sldId="341"/>
            <ac:picMk id="11" creationId="{BEBFB586-3E0B-402E-8E8D-C50BD7F47CA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4" creationId="{1974F15D-A563-4994-A7DD-F8F0B7D0D434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5" creationId="{05C272FF-58DE-4AD7-BF82-03CB7ED7F4F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6" creationId="{957C1204-7246-4D78-A403-CCE4ADF3C1A0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37" creationId="{CAF576A8-CBE6-4D51-B9B8-12802F30CBD1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38" creationId="{05683386-F3D0-4B71-8FD2-D67484F6DEA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9" creationId="{2B53DA12-140B-4B4C-B810-A86932ECBDE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0" creationId="{F40486A2-A12E-49BF-84DC-4D19A1D8C15E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1" creationId="{A39BC3DF-0A42-4CAF-853D-BAAF787F50B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2" creationId="{83FFD04A-1946-481E-B1C7-EB9AF523DB7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3" creationId="{595AAD3C-04D4-4F55-A939-0131CE113D5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4" creationId="{5D6D9161-1DCC-45C3-AACB-442AC6AFD8A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5" creationId="{BFB92214-02BE-4E6C-8ED0-4D2D78FCBF2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6" creationId="{384A025F-3B14-4BF3-8C32-BD406915242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9" creationId="{F5F352C7-B0BF-4BAD-A64D-0A3E4D56374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0" creationId="{7A4A1012-90AD-470C-9469-3282E262478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1" creationId="{DCA4AC9B-4788-4748-809C-EA340AF23C1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2" creationId="{CB4BCDB0-BC4B-451C-904D-CA55A442402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3" creationId="{C6417D12-143A-471A-A98A-07118288C05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4" creationId="{C51F86E1-157C-4F49-9DB4-95FEB8D28D3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5" creationId="{04500045-2CD5-4978-8B01-0799148BB9A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6" creationId="{351873C6-16E3-41FD-A8A5-1D79928969E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7" creationId="{25E0DF6F-8E14-4500-80D8-0F11B7F5C58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8" creationId="{FD0F3F7E-1DA9-49AB-84EC-FAA9EBD116B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9" creationId="{F439E0F4-67D7-4F75-819F-3E0F9380B8F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0" creationId="{6BCE5B52-E712-4945-9606-967E6CB4A6F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1" creationId="{2AF83A6A-1102-4B8B-ADCF-BF16DF26C564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2" creationId="{B2609E2E-74F8-4CC4-9522-6B851DD4874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3" creationId="{ADAC91A4-1361-40C9-B219-25E0A69440F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4" creationId="{E2F49B86-9B89-414D-8851-5085268D23E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5" creationId="{AC1A7AFF-66B7-43DC-BDB9-4C0776BCC11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6" creationId="{C250FB20-EF7B-46CB-A1BD-87963906C15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7" creationId="{0A875308-E89A-40BB-A5E5-5000B90F7D3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8" creationId="{BF4488C0-EB74-4F2F-99A0-457D3B9DC4A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9" creationId="{51949EF9-ADE0-4339-905E-3EA3A687DD6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0" creationId="{613168B0-53BE-4ADA-8F77-219B76D3709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1" creationId="{FA551A7E-5BE5-4E71-A325-AC44E49E59D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2" creationId="{50B6A33E-C4FD-4A58-800E-F90F275F62E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3" creationId="{2C99B518-BDE1-4272-8370-BA3DB1812F6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4" creationId="{96A5D193-152E-4263-A582-9BF38A18641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5" creationId="{5D763393-37A3-46D7-8614-875E84747D3E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6" creationId="{E437F438-50BD-4B76-9015-9D358E40D01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7" creationId="{1652C8E5-84FC-4597-B50A-CB3ECA6301B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9" creationId="{8E3184EF-8BE6-45A6-B76A-19DFF582B7A3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0" creationId="{A37C7D97-23C1-44AE-B01A-F711CFA2DEB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1" creationId="{BC16F3E4-B073-46DE-B060-AB2C303DA96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2" creationId="{66F69ED5-585C-4583-ADCE-674125F80721}"/>
          </ac:picMkLst>
        </pc:picChg>
        <pc:picChg chg="del">
          <ac:chgData name="OFFICE365" userId="7ac96d60-a951-4f19-b3e1-144b9772ddf7" providerId="ADAL" clId="{2956399B-4065-4195-AABF-B887D821773A}" dt="2022-09-18T22:28:58.814" v="433" actId="478"/>
          <ac:picMkLst>
            <pc:docMk/>
            <pc:sldMk cId="2313149978" sldId="341"/>
            <ac:picMk id="83" creationId="{7DA214DF-6635-4ECC-B25A-B0CFB243165B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84" creationId="{16DCE362-BACF-4B96-BFED-9EDF41820F3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5" creationId="{172B5F4E-08BC-47B9-BCEE-BAEA7422246B}"/>
          </ac:picMkLst>
        </pc:picChg>
        <pc:picChg chg="del">
          <ac:chgData name="OFFICE365" userId="7ac96d60-a951-4f19-b3e1-144b9772ddf7" providerId="ADAL" clId="{2956399B-4065-4195-AABF-B887D821773A}" dt="2022-09-18T22:28:57.622" v="432" actId="478"/>
          <ac:picMkLst>
            <pc:docMk/>
            <pc:sldMk cId="2313149978" sldId="341"/>
            <ac:picMk id="86" creationId="{8B810FB6-B89F-4F4F-8B68-4E2AD6E6AF3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7" creationId="{8729201F-8029-424E-A0D1-6BA23B685F8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8" creationId="{D51B40DB-6F2E-46B7-B194-680F48083C3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9" creationId="{862D5782-E9FB-497B-B705-F8B049246D8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0" creationId="{3BB2FB16-9DB1-452C-8AE7-E6829CBC22C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1" creationId="{E728B798-1EF6-4065-9195-7FA263CABBA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2" creationId="{AB93028B-D9F2-45AE-AD82-28AB8A017B68}"/>
          </ac:picMkLst>
        </pc:picChg>
      </pc:sldChg>
      <pc:sldMasterChg chg="delSldLayout">
        <pc:chgData name="OFFICE365" userId="7ac96d60-a951-4f19-b3e1-144b9772ddf7" providerId="ADAL" clId="{2956399B-4065-4195-AABF-B887D821773A}" dt="2022-09-18T22:29:48.942" v="498" actId="2696"/>
        <pc:sldMasterMkLst>
          <pc:docMk/>
          <pc:sldMasterMk cId="314551185" sldId="2147483660"/>
        </pc:sldMasterMkLst>
        <pc:sldLayoutChg chg="del">
          <pc:chgData name="OFFICE365" userId="7ac96d60-a951-4f19-b3e1-144b9772ddf7" providerId="ADAL" clId="{2956399B-4065-4195-AABF-B887D821773A}" dt="2022-09-18T22:29:48.942" v="498" actId="2696"/>
          <pc:sldLayoutMkLst>
            <pc:docMk/>
            <pc:sldMasterMk cId="314551185" sldId="2147483660"/>
            <pc:sldLayoutMk cId="121662654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09/12/2022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demap.com.br/agencia/mercados/inadimplencia-faz-inter-bidi11-pisar-no-freio-em-cartao-de-credito-e-carteira-perdera-ritmo" TargetMode="External"/><Relationship Id="rId5" Type="http://schemas.openxmlformats.org/officeDocument/2006/relationships/hyperlink" Target="https://trademap.com.br/agencia/mercados/o-que-os-bancos-ganham-com-juros-compensa-o-que-perdem-com-inadimplencia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Credit Card">
            <a:extLst>
              <a:ext uri="{FF2B5EF4-FFF2-40B4-BE49-F238E27FC236}">
                <a16:creationId xmlns:a16="http://schemas.microsoft.com/office/drawing/2014/main" id="{85BA7435-7E18-4D59-84FE-475E51F4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4609"/>
          <a:stretch/>
        </p:blipFill>
        <p:spPr bwMode="auto">
          <a:xfrm>
            <a:off x="4409973" y="0"/>
            <a:ext cx="778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09/12/2022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Inadimplência</a:t>
            </a:r>
          </a:p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Clientes Pessoa Física</a:t>
            </a:r>
          </a:p>
          <a:p>
            <a:r>
              <a:rPr lang="pt-BR" sz="1600" b="0" dirty="0">
                <a:solidFill>
                  <a:srgbClr val="434343"/>
                </a:solidFill>
              </a:rPr>
              <a:t>Produto financeiro: Cartão de Crédito</a:t>
            </a: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/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Gender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 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lvl="0"/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966DDE-4190-BD2B-DE59-BCF92213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8727"/>
              </p:ext>
            </p:extLst>
          </p:nvPr>
        </p:nvGraphicFramePr>
        <p:xfrm>
          <a:off x="2837873" y="2450024"/>
          <a:ext cx="6516254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58127">
                  <a:extLst>
                    <a:ext uri="{9D8B030D-6E8A-4147-A177-3AD203B41FA5}">
                      <a16:colId xmlns:a16="http://schemas.microsoft.com/office/drawing/2014/main" val="2731133999"/>
                    </a:ext>
                  </a:extLst>
                </a:gridCol>
                <a:gridCol w="3258127">
                  <a:extLst>
                    <a:ext uri="{9D8B030D-6E8A-4147-A177-3AD203B41FA5}">
                      <a16:colId xmlns:a16="http://schemas.microsoft.com/office/drawing/2014/main" val="31292964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3929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720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Feminino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459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D5FEA9-2328-5FA8-E832-A52F38E3F400}"/>
              </a:ext>
            </a:extLst>
          </p:cNvPr>
          <p:cNvSpPr txBox="1"/>
          <p:nvPr/>
        </p:nvSpPr>
        <p:spPr>
          <a:xfrm>
            <a:off x="2837873" y="3679124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68% dos clientes da base são do sexo masculino e 32% do sexo feminino</a:t>
            </a:r>
          </a:p>
        </p:txBody>
      </p:sp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Married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 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lvl="0"/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966DDE-4190-BD2B-DE59-BCF92213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83982"/>
              </p:ext>
            </p:extLst>
          </p:nvPr>
        </p:nvGraphicFramePr>
        <p:xfrm>
          <a:off x="2837873" y="2450024"/>
          <a:ext cx="6516254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58127">
                  <a:extLst>
                    <a:ext uri="{9D8B030D-6E8A-4147-A177-3AD203B41FA5}">
                      <a16:colId xmlns:a16="http://schemas.microsoft.com/office/drawing/2014/main" val="2731133999"/>
                    </a:ext>
                  </a:extLst>
                </a:gridCol>
                <a:gridCol w="3258127">
                  <a:extLst>
                    <a:ext uri="{9D8B030D-6E8A-4147-A177-3AD203B41FA5}">
                      <a16:colId xmlns:a16="http://schemas.microsoft.com/office/drawing/2014/main" val="31292964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3929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720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45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424E1-8639-FFF9-2EF8-43FFD23EB39E}"/>
              </a:ext>
            </a:extLst>
          </p:cNvPr>
          <p:cNvSpPr txBox="1"/>
          <p:nvPr/>
        </p:nvSpPr>
        <p:spPr>
          <a:xfrm>
            <a:off x="2837873" y="3679124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75% dos clientes da base são casados e 25% solteiros</a:t>
            </a:r>
          </a:p>
        </p:txBody>
      </p:sp>
    </p:spTree>
    <p:extLst>
      <p:ext uri="{BB962C8B-B14F-4D97-AF65-F5344CB8AC3E}">
        <p14:creationId xmlns:p14="http://schemas.microsoft.com/office/powerpoint/2010/main" val="153247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– Prior Default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 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lvl="0"/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966DDE-4190-BD2B-DE59-BCF92213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46653"/>
              </p:ext>
            </p:extLst>
          </p:nvPr>
        </p:nvGraphicFramePr>
        <p:xfrm>
          <a:off x="2837873" y="2450024"/>
          <a:ext cx="6516254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58127">
                  <a:extLst>
                    <a:ext uri="{9D8B030D-6E8A-4147-A177-3AD203B41FA5}">
                      <a16:colId xmlns:a16="http://schemas.microsoft.com/office/drawing/2014/main" val="2731133999"/>
                    </a:ext>
                  </a:extLst>
                </a:gridCol>
                <a:gridCol w="3258127">
                  <a:extLst>
                    <a:ext uri="{9D8B030D-6E8A-4147-A177-3AD203B41FA5}">
                      <a16:colId xmlns:a16="http://schemas.microsoft.com/office/drawing/2014/main" val="31292964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Prior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3929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720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45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8A0427-FD2B-D19E-CA25-8EFB56D0EB07}"/>
              </a:ext>
            </a:extLst>
          </p:cNvPr>
          <p:cNvSpPr txBox="1"/>
          <p:nvPr/>
        </p:nvSpPr>
        <p:spPr>
          <a:xfrm>
            <a:off x="2837873" y="3679124"/>
            <a:ext cx="561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52% dos clientes da base já tiveram algum tipo de atraso no pagamento de contas e 48% não</a:t>
            </a:r>
          </a:p>
        </p:txBody>
      </p:sp>
    </p:spTree>
    <p:extLst>
      <p:ext uri="{BB962C8B-B14F-4D97-AF65-F5344CB8AC3E}">
        <p14:creationId xmlns:p14="http://schemas.microsoft.com/office/powerpoint/2010/main" val="323078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Employed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 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lvl="0"/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966DDE-4190-BD2B-DE59-BCF92213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80392"/>
              </p:ext>
            </p:extLst>
          </p:nvPr>
        </p:nvGraphicFramePr>
        <p:xfrm>
          <a:off x="2837873" y="2450024"/>
          <a:ext cx="6516254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58127">
                  <a:extLst>
                    <a:ext uri="{9D8B030D-6E8A-4147-A177-3AD203B41FA5}">
                      <a16:colId xmlns:a16="http://schemas.microsoft.com/office/drawing/2014/main" val="2731133999"/>
                    </a:ext>
                  </a:extLst>
                </a:gridCol>
                <a:gridCol w="3258127">
                  <a:extLst>
                    <a:ext uri="{9D8B030D-6E8A-4147-A177-3AD203B41FA5}">
                      <a16:colId xmlns:a16="http://schemas.microsoft.com/office/drawing/2014/main" val="31292964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3929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720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45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591ADE-EAA5-5615-BED0-4922B8A4B921}"/>
              </a:ext>
            </a:extLst>
          </p:cNvPr>
          <p:cNvSpPr txBox="1"/>
          <p:nvPr/>
        </p:nvSpPr>
        <p:spPr>
          <a:xfrm>
            <a:off x="2837873" y="3679124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57% dos clientes da base estão empregados e 43% não</a:t>
            </a:r>
          </a:p>
        </p:txBody>
      </p:sp>
    </p:spTree>
    <p:extLst>
      <p:ext uri="{BB962C8B-B14F-4D97-AF65-F5344CB8AC3E}">
        <p14:creationId xmlns:p14="http://schemas.microsoft.com/office/powerpoint/2010/main" val="192973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– Drivers License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 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966DDE-4190-BD2B-DE59-BCF92213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83300"/>
              </p:ext>
            </p:extLst>
          </p:nvPr>
        </p:nvGraphicFramePr>
        <p:xfrm>
          <a:off x="2837873" y="2450024"/>
          <a:ext cx="6516254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58127">
                  <a:extLst>
                    <a:ext uri="{9D8B030D-6E8A-4147-A177-3AD203B41FA5}">
                      <a16:colId xmlns:a16="http://schemas.microsoft.com/office/drawing/2014/main" val="2731133999"/>
                    </a:ext>
                  </a:extLst>
                </a:gridCol>
                <a:gridCol w="3258127">
                  <a:extLst>
                    <a:ext uri="{9D8B030D-6E8A-4147-A177-3AD203B41FA5}">
                      <a16:colId xmlns:a16="http://schemas.microsoft.com/office/drawing/2014/main" val="31292964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Drivers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3929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7203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45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D572BD-90C4-7F36-CC42-13632B9CC0CA}"/>
              </a:ext>
            </a:extLst>
          </p:cNvPr>
          <p:cNvSpPr txBox="1"/>
          <p:nvPr/>
        </p:nvSpPr>
        <p:spPr>
          <a:xfrm>
            <a:off x="2837873" y="3679124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54% dos clientes da base possuem licença para dirigir e 46% não</a:t>
            </a:r>
          </a:p>
        </p:txBody>
      </p:sp>
    </p:spTree>
    <p:extLst>
      <p:ext uri="{BB962C8B-B14F-4D97-AF65-F5344CB8AC3E}">
        <p14:creationId xmlns:p14="http://schemas.microsoft.com/office/powerpoint/2010/main" val="377515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Age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C58497-AB25-0A4D-C950-C4F6BF12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09618"/>
              </p:ext>
            </p:extLst>
          </p:nvPr>
        </p:nvGraphicFramePr>
        <p:xfrm>
          <a:off x="3015834" y="1260764"/>
          <a:ext cx="4952736" cy="34757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6368">
                  <a:extLst>
                    <a:ext uri="{9D8B030D-6E8A-4147-A177-3AD203B41FA5}">
                      <a16:colId xmlns:a16="http://schemas.microsoft.com/office/drawing/2014/main" val="549137930"/>
                    </a:ext>
                  </a:extLst>
                </a:gridCol>
                <a:gridCol w="2476368">
                  <a:extLst>
                    <a:ext uri="{9D8B030D-6E8A-4147-A177-3AD203B41FA5}">
                      <a16:colId xmlns:a16="http://schemas.microsoft.com/office/drawing/2014/main" val="66271919"/>
                    </a:ext>
                  </a:extLst>
                </a:gridCol>
              </a:tblGrid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962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81678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31,51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45449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281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7263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1986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38906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37,71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2162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986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77E31F-9D9B-BCB7-8560-3C0C691DC2FA}"/>
              </a:ext>
            </a:extLst>
          </p:cNvPr>
          <p:cNvSpPr txBox="1"/>
          <p:nvPr/>
        </p:nvSpPr>
        <p:spPr>
          <a:xfrm>
            <a:off x="2907146" y="484584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Visão Coluna Age</a:t>
            </a:r>
          </a:p>
        </p:txBody>
      </p:sp>
    </p:spTree>
    <p:extLst>
      <p:ext uri="{BB962C8B-B14F-4D97-AF65-F5344CB8AC3E}">
        <p14:creationId xmlns:p14="http://schemas.microsoft.com/office/powerpoint/2010/main" val="26259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Age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35793-03BB-D5CA-F4F9-DC47D3954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376" y="1130182"/>
            <a:ext cx="5643871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BA686-94FF-D98F-15E0-90AC3FA071C1}"/>
              </a:ext>
            </a:extLst>
          </p:cNvPr>
          <p:cNvSpPr txBox="1"/>
          <p:nvPr/>
        </p:nvSpPr>
        <p:spPr>
          <a:xfrm>
            <a:off x="2976418" y="529629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Boxplot Coluna Age</a:t>
            </a:r>
          </a:p>
        </p:txBody>
      </p:sp>
    </p:spTree>
    <p:extLst>
      <p:ext uri="{BB962C8B-B14F-4D97-AF65-F5344CB8AC3E}">
        <p14:creationId xmlns:p14="http://schemas.microsoft.com/office/powerpoint/2010/main" val="422948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Debt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E8E133FE-5A2D-2D30-C78C-27A0435BD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601"/>
              </p:ext>
            </p:extLst>
          </p:nvPr>
        </p:nvGraphicFramePr>
        <p:xfrm>
          <a:off x="3015834" y="1260764"/>
          <a:ext cx="4952736" cy="34757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6368">
                  <a:extLst>
                    <a:ext uri="{9D8B030D-6E8A-4147-A177-3AD203B41FA5}">
                      <a16:colId xmlns:a16="http://schemas.microsoft.com/office/drawing/2014/main" val="549137930"/>
                    </a:ext>
                  </a:extLst>
                </a:gridCol>
                <a:gridCol w="2476368">
                  <a:extLst>
                    <a:ext uri="{9D8B030D-6E8A-4147-A177-3AD203B41FA5}">
                      <a16:colId xmlns:a16="http://schemas.microsoft.com/office/drawing/2014/main" val="66271919"/>
                    </a:ext>
                  </a:extLst>
                </a:gridCol>
              </a:tblGrid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962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81678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45449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281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7263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1986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38906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2162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98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1EA86C-C35A-2380-4790-081AE3CCC76C}"/>
              </a:ext>
            </a:extLst>
          </p:cNvPr>
          <p:cNvSpPr txBox="1"/>
          <p:nvPr/>
        </p:nvSpPr>
        <p:spPr>
          <a:xfrm>
            <a:off x="2907146" y="484584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Visão Coluna Debt</a:t>
            </a:r>
          </a:p>
        </p:txBody>
      </p:sp>
    </p:spTree>
    <p:extLst>
      <p:ext uri="{BB962C8B-B14F-4D97-AF65-F5344CB8AC3E}">
        <p14:creationId xmlns:p14="http://schemas.microsoft.com/office/powerpoint/2010/main" val="156659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Debt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11932-AE85-4EE4-7BBE-89A0B43F4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834" y="1061940"/>
            <a:ext cx="5400000" cy="413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82DE6-A499-3ADE-E19D-A34A169BA20E}"/>
              </a:ext>
            </a:extLst>
          </p:cNvPr>
          <p:cNvSpPr txBox="1"/>
          <p:nvPr/>
        </p:nvSpPr>
        <p:spPr>
          <a:xfrm>
            <a:off x="2976418" y="529629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Boxplot Coluna Debt</a:t>
            </a:r>
          </a:p>
        </p:txBody>
      </p:sp>
    </p:spTree>
    <p:extLst>
      <p:ext uri="{BB962C8B-B14F-4D97-AF65-F5344CB8AC3E}">
        <p14:creationId xmlns:p14="http://schemas.microsoft.com/office/powerpoint/2010/main" val="253844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Danilo Caravieri Benjamin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Dados, Data Mining e Inteligência Artificial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– Years Employed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9A96A3D-FE6A-93E7-2648-9E59400E3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93203"/>
              </p:ext>
            </p:extLst>
          </p:nvPr>
        </p:nvGraphicFramePr>
        <p:xfrm>
          <a:off x="3015834" y="1260764"/>
          <a:ext cx="4952736" cy="34757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6368">
                  <a:extLst>
                    <a:ext uri="{9D8B030D-6E8A-4147-A177-3AD203B41FA5}">
                      <a16:colId xmlns:a16="http://schemas.microsoft.com/office/drawing/2014/main" val="549137930"/>
                    </a:ext>
                  </a:extLst>
                </a:gridCol>
                <a:gridCol w="2476368">
                  <a:extLst>
                    <a:ext uri="{9D8B030D-6E8A-4147-A177-3AD203B41FA5}">
                      <a16:colId xmlns:a16="http://schemas.microsoft.com/office/drawing/2014/main" val="66271919"/>
                    </a:ext>
                  </a:extLst>
                </a:gridCol>
              </a:tblGrid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962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81678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45449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281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7263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1986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38906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2162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98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0E73E9-B95A-F4A7-CB62-B595B6F4852E}"/>
              </a:ext>
            </a:extLst>
          </p:cNvPr>
          <p:cNvSpPr txBox="1"/>
          <p:nvPr/>
        </p:nvSpPr>
        <p:spPr>
          <a:xfrm>
            <a:off x="2907146" y="484584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Visão Coluna Years Employed</a:t>
            </a:r>
          </a:p>
        </p:txBody>
      </p:sp>
    </p:spTree>
    <p:extLst>
      <p:ext uri="{BB962C8B-B14F-4D97-AF65-F5344CB8AC3E}">
        <p14:creationId xmlns:p14="http://schemas.microsoft.com/office/powerpoint/2010/main" val="6035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– Years Employed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E5F9-7B4D-1585-42C9-82FAA0A33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843" y="1014153"/>
            <a:ext cx="5176471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2F343-E4FD-A202-FE64-9BE209D9C1C4}"/>
              </a:ext>
            </a:extLst>
          </p:cNvPr>
          <p:cNvSpPr txBox="1"/>
          <p:nvPr/>
        </p:nvSpPr>
        <p:spPr>
          <a:xfrm>
            <a:off x="2976418" y="529629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Boxplot Coluna Years Employed</a:t>
            </a:r>
          </a:p>
        </p:txBody>
      </p:sp>
    </p:spTree>
    <p:extLst>
      <p:ext uri="{BB962C8B-B14F-4D97-AF65-F5344CB8AC3E}">
        <p14:creationId xmlns:p14="http://schemas.microsoft.com/office/powerpoint/2010/main" val="215915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– Credit Score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78C3D95-3A87-1A02-95C0-A1069F25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97182"/>
              </p:ext>
            </p:extLst>
          </p:nvPr>
        </p:nvGraphicFramePr>
        <p:xfrm>
          <a:off x="3015834" y="1260764"/>
          <a:ext cx="4952736" cy="34757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6368">
                  <a:extLst>
                    <a:ext uri="{9D8B030D-6E8A-4147-A177-3AD203B41FA5}">
                      <a16:colId xmlns:a16="http://schemas.microsoft.com/office/drawing/2014/main" val="549137930"/>
                    </a:ext>
                  </a:extLst>
                </a:gridCol>
                <a:gridCol w="2476368">
                  <a:extLst>
                    <a:ext uri="{9D8B030D-6E8A-4147-A177-3AD203B41FA5}">
                      <a16:colId xmlns:a16="http://schemas.microsoft.com/office/drawing/2014/main" val="66271919"/>
                    </a:ext>
                  </a:extLst>
                </a:gridCol>
              </a:tblGrid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962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81678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45449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281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7263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1986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38906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2162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98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43C4D0-B0BC-1E1D-EF63-9EE9E97498A0}"/>
              </a:ext>
            </a:extLst>
          </p:cNvPr>
          <p:cNvSpPr txBox="1"/>
          <p:nvPr/>
        </p:nvSpPr>
        <p:spPr>
          <a:xfrm>
            <a:off x="2907146" y="484584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Visão Coluna credit Score</a:t>
            </a:r>
          </a:p>
        </p:txBody>
      </p:sp>
    </p:spTree>
    <p:extLst>
      <p:ext uri="{BB962C8B-B14F-4D97-AF65-F5344CB8AC3E}">
        <p14:creationId xmlns:p14="http://schemas.microsoft.com/office/powerpoint/2010/main" val="391324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– Credit Score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4393A-EB5D-2696-9770-464033542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376" y="1048243"/>
            <a:ext cx="5400000" cy="4298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F728E-AAAF-0BDE-7D2C-65E24DEFC511}"/>
              </a:ext>
            </a:extLst>
          </p:cNvPr>
          <p:cNvSpPr txBox="1"/>
          <p:nvPr/>
        </p:nvSpPr>
        <p:spPr>
          <a:xfrm>
            <a:off x="2976418" y="529629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Boxplot Coluna Credit Score</a:t>
            </a:r>
          </a:p>
        </p:txBody>
      </p:sp>
    </p:spTree>
    <p:extLst>
      <p:ext uri="{BB962C8B-B14F-4D97-AF65-F5344CB8AC3E}">
        <p14:creationId xmlns:p14="http://schemas.microsoft.com/office/powerpoint/2010/main" val="271123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income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9426E63-47E6-383D-6EB0-5D72EFC6C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40705"/>
              </p:ext>
            </p:extLst>
          </p:nvPr>
        </p:nvGraphicFramePr>
        <p:xfrm>
          <a:off x="3015834" y="1260764"/>
          <a:ext cx="4952736" cy="34757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6368">
                  <a:extLst>
                    <a:ext uri="{9D8B030D-6E8A-4147-A177-3AD203B41FA5}">
                      <a16:colId xmlns:a16="http://schemas.microsoft.com/office/drawing/2014/main" val="549137930"/>
                    </a:ext>
                  </a:extLst>
                </a:gridCol>
                <a:gridCol w="2476368">
                  <a:extLst>
                    <a:ext uri="{9D8B030D-6E8A-4147-A177-3AD203B41FA5}">
                      <a16:colId xmlns:a16="http://schemas.microsoft.com/office/drawing/2014/main" val="66271919"/>
                    </a:ext>
                  </a:extLst>
                </a:gridCol>
              </a:tblGrid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9962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81678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1017,39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45449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5210,1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7281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87263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19864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38906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21621"/>
                  </a:ext>
                </a:extLst>
              </a:tr>
              <a:tr h="386192">
                <a:tc>
                  <a:txBody>
                    <a:bodyPr/>
                    <a:lstStyle/>
                    <a:p>
                      <a:r>
                        <a:rPr lang="pt-B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98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B69AE7-4923-1C0D-C928-56D71C8387B6}"/>
              </a:ext>
            </a:extLst>
          </p:cNvPr>
          <p:cNvSpPr txBox="1"/>
          <p:nvPr/>
        </p:nvSpPr>
        <p:spPr>
          <a:xfrm>
            <a:off x="2907146" y="484584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Visão Coluna income</a:t>
            </a:r>
          </a:p>
        </p:txBody>
      </p:sp>
    </p:spTree>
    <p:extLst>
      <p:ext uri="{BB962C8B-B14F-4D97-AF65-F5344CB8AC3E}">
        <p14:creationId xmlns:p14="http://schemas.microsoft.com/office/powerpoint/2010/main" val="333001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income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oman in white crew-neck T-shirt holding her head">
            <a:extLst>
              <a:ext uri="{FF2B5EF4-FFF2-40B4-BE49-F238E27FC236}">
                <a16:creationId xmlns:a16="http://schemas.microsoft.com/office/drawing/2014/main" id="{842E91FC-11F5-4E8C-859F-BCD54E731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/>
          <a:stretch/>
        </p:blipFill>
        <p:spPr bwMode="auto">
          <a:xfrm>
            <a:off x="10086110" y="1549385"/>
            <a:ext cx="2113176" cy="1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07195-7049-DC70-BE04-54CE001FE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331" y="1039732"/>
            <a:ext cx="5046814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41839-2916-9D3C-FDFC-FC3B7021580B}"/>
              </a:ext>
            </a:extLst>
          </p:cNvPr>
          <p:cNvSpPr txBox="1"/>
          <p:nvPr/>
        </p:nvSpPr>
        <p:spPr>
          <a:xfrm>
            <a:off x="2976418" y="5296293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Boxplot Coluna income</a:t>
            </a:r>
          </a:p>
        </p:txBody>
      </p:sp>
    </p:spTree>
    <p:extLst>
      <p:ext uri="{BB962C8B-B14F-4D97-AF65-F5344CB8AC3E}">
        <p14:creationId xmlns:p14="http://schemas.microsoft.com/office/powerpoint/2010/main" val="318240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 -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E499A8B3-8115-41D3-9AB3-0E7F7F5C5498}"/>
              </a:ext>
            </a:extLst>
          </p:cNvPr>
          <p:cNvSpPr txBox="1"/>
          <p:nvPr/>
        </p:nvSpPr>
        <p:spPr>
          <a:xfrm>
            <a:off x="387710" y="2902526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quantitativas</a:t>
            </a:r>
          </a:p>
          <a:p>
            <a:pPr lvl="0"/>
            <a:endParaRPr lang="en-US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Years Employed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2F43A27A-F868-4906-BBE1-83838C252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" y="1586342"/>
            <a:ext cx="1066800" cy="1066800"/>
          </a:xfrm>
          <a:prstGeom prst="ellipse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41839-2916-9D3C-FDFC-FC3B7021580B}"/>
              </a:ext>
            </a:extLst>
          </p:cNvPr>
          <p:cNvSpPr txBox="1"/>
          <p:nvPr/>
        </p:nvSpPr>
        <p:spPr>
          <a:xfrm>
            <a:off x="2782003" y="5407750"/>
            <a:ext cx="561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Correlação pelo método Pearson´s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E8DCB-6E29-96AA-7CD2-46AF1CF85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696" y="712380"/>
            <a:ext cx="6057398" cy="467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EF91B-0ECB-581F-91E3-029AA1CD3A63}"/>
              </a:ext>
            </a:extLst>
          </p:cNvPr>
          <p:cNvSpPr txBox="1"/>
          <p:nvPr/>
        </p:nvSpPr>
        <p:spPr>
          <a:xfrm>
            <a:off x="8455459" y="1268147"/>
            <a:ext cx="3376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Neste gráfico podemos observar com a variável com maior correlação positiva com a inadimplência do cartão de crédito é a se o cliente possui algum débito e a que possui a ,aior correlação negativa é a variável “Income” (valor salário)</a:t>
            </a:r>
          </a:p>
        </p:txBody>
      </p:sp>
    </p:spTree>
    <p:extLst>
      <p:ext uri="{BB962C8B-B14F-4D97-AF65-F5344CB8AC3E}">
        <p14:creationId xmlns:p14="http://schemas.microsoft.com/office/powerpoint/2010/main" val="366678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/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Após tratamento de valores nulos e outliers a base ficou com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219 inadimplentes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364 adimplentes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70% aleatório para treino e 30%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409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174 clientes</a:t>
            </a: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por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021938"/>
            <a:ext cx="10082143" cy="133819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Métricas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para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avaliação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060038"/>
            <a:ext cx="5613400" cy="13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Após executar o modelo foram encontrados os resultados das métricas:</a:t>
            </a:r>
          </a:p>
          <a:p>
            <a:pPr algn="just" eaLnBrk="0" hangingPunct="0">
              <a:lnSpc>
                <a:spcPct val="11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Acurácia</a:t>
            </a:r>
          </a:p>
          <a:p>
            <a:pPr algn="just" eaLnBrk="0" hangingPunct="0">
              <a:lnSpc>
                <a:spcPct val="11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Precisão</a:t>
            </a:r>
          </a:p>
          <a:p>
            <a:pPr algn="just" eaLnBrk="0" hangingPunct="0">
              <a:lnSpc>
                <a:spcPct val="11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Recall</a:t>
            </a:r>
          </a:p>
          <a:p>
            <a:pPr algn="just" eaLnBrk="0" hangingPunct="0">
              <a:lnSpc>
                <a:spcPct val="11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F1</a:t>
            </a:r>
          </a:p>
          <a:p>
            <a:pPr algn="just" eaLnBrk="0" hangingPunct="0">
              <a:lnSpc>
                <a:spcPct val="110000"/>
              </a:lnSpc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ROC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046183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254461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5401B8-32D3-7BA0-C8D1-1ECAE0D9A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2609266"/>
            <a:ext cx="12020550" cy="819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C19D4E-0BFE-4099-B7DA-0F5A78340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56" y="3677545"/>
            <a:ext cx="3686689" cy="24863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CA10E1-74A7-C7E3-D9CD-62A9D2296AA7}"/>
              </a:ext>
            </a:extLst>
          </p:cNvPr>
          <p:cNvSpPr txBox="1"/>
          <p:nvPr/>
        </p:nvSpPr>
        <p:spPr>
          <a:xfrm>
            <a:off x="5504559" y="3420652"/>
            <a:ext cx="630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Tabelas com resultado das métricas para o modelo de regressão logística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3C36E-503B-378E-9125-747CD8ACD913}"/>
              </a:ext>
            </a:extLst>
          </p:cNvPr>
          <p:cNvSpPr txBox="1"/>
          <p:nvPr/>
        </p:nvSpPr>
        <p:spPr>
          <a:xfrm>
            <a:off x="4675445" y="5292937"/>
            <a:ext cx="630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Curca ROC para dataset de teste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56325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Visão geral dos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originais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 X variáveis qualitativas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 X variáveis quantitativas</a:t>
            </a: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Avaliação das métricas e resultados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Conclusão Preliminar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57250" lvl="1" indent="-400050">
              <a:lnSpc>
                <a:spcPct val="200000"/>
              </a:lnSpc>
              <a:buFont typeface="+mj-lt"/>
              <a:buAutoNum type="alphaUcPeriod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4253346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7391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5133" y="352940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9B0DFA-8F15-49B6-BFF8-08611FB7392C}"/>
              </a:ext>
            </a:extLst>
          </p:cNvPr>
          <p:cNvSpPr/>
          <p:nvPr/>
        </p:nvSpPr>
        <p:spPr>
          <a:xfrm>
            <a:off x="4565133" y="395047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0E669F-5389-4DCE-864B-761AF2A4B25A}"/>
              </a:ext>
            </a:extLst>
          </p:cNvPr>
          <p:cNvSpPr/>
          <p:nvPr/>
        </p:nvSpPr>
        <p:spPr>
          <a:xfrm>
            <a:off x="4565133" y="43715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71B8F3-6326-4C0C-A58D-B01B7517A5E8}"/>
              </a:ext>
            </a:extLst>
          </p:cNvPr>
          <p:cNvSpPr/>
          <p:nvPr/>
        </p:nvSpPr>
        <p:spPr>
          <a:xfrm>
            <a:off x="4565133" y="48154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3784E7B-AFD7-4F97-B13C-E9B157E9F7A4}"/>
              </a:ext>
            </a:extLst>
          </p:cNvPr>
          <p:cNvSpPr/>
          <p:nvPr/>
        </p:nvSpPr>
        <p:spPr>
          <a:xfrm>
            <a:off x="4565133" y="523529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2EE0D525-50CE-4B3D-BC3E-71E1F4D68F65}"/>
              </a:ext>
            </a:extLst>
          </p:cNvPr>
          <p:cNvSpPr/>
          <p:nvPr/>
        </p:nvSpPr>
        <p:spPr>
          <a:xfrm>
            <a:off x="4565133" y="3113211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Matriz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confusão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0FAFC-B63F-903A-0FF5-554B936DC91A}"/>
              </a:ext>
            </a:extLst>
          </p:cNvPr>
          <p:cNvSpPr txBox="1"/>
          <p:nvPr/>
        </p:nvSpPr>
        <p:spPr>
          <a:xfrm>
            <a:off x="519513" y="4519564"/>
            <a:ext cx="630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Matriz de confusão para dataset de treino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089BD-029B-E94A-CF81-42A9E73ED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3"/>
          <a:stretch/>
        </p:blipFill>
        <p:spPr>
          <a:xfrm>
            <a:off x="278296" y="1020362"/>
            <a:ext cx="4033096" cy="3426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33DE7-217F-845D-4DDF-E19559EA99FC}"/>
              </a:ext>
            </a:extLst>
          </p:cNvPr>
          <p:cNvSpPr txBox="1"/>
          <p:nvPr/>
        </p:nvSpPr>
        <p:spPr>
          <a:xfrm>
            <a:off x="4966822" y="1045987"/>
            <a:ext cx="6305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 o resultado da matriz de confusão podemos interpretar os seguintes pontos: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Dos 428 clientes, o modelo identificou 228 clientes corretamente como verdadeiro positivo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Dos 428 clientes, o modelo identificou 20 clientes como falso positivo (FP)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Dos 428 clientes, o modelo identificou 31 clientes como falso negativo (FN)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Dos 428 clientes, o modelo identificou 129 clientes corretamente como verdadeiro negativo (TN)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1447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/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494091"/>
            <a:ext cx="7352714" cy="180329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396870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7.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541586"/>
            <a:ext cx="7126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um ótimo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 esta base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Antes do modelo ser processado os valores nulos e os outliers foram tratados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Foram utilizadas todas as variáveis que contemplam a base de dados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7170" name="Picture 2" descr="person holding credit card swipe machine">
            <a:extLst>
              <a:ext uri="{FF2B5EF4-FFF2-40B4-BE49-F238E27FC236}">
                <a16:creationId xmlns:a16="http://schemas.microsoft.com/office/drawing/2014/main" id="{FD96021E-CCB2-4D96-987B-E5D16B9DA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5" r="23769"/>
          <a:stretch/>
        </p:blipFill>
        <p:spPr bwMode="auto">
          <a:xfrm>
            <a:off x="0" y="0"/>
            <a:ext cx="4045882" cy="688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28402" y="1887722"/>
            <a:ext cx="8063598" cy="3682612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869683"/>
              <a:ext cx="1028361" cy="1551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Black and Gray Laptop Computer · Free Stock Photo">
            <a:extLst>
              <a:ext uri="{FF2B5EF4-FFF2-40B4-BE49-F238E27FC236}">
                <a16:creationId xmlns:a16="http://schemas.microsoft.com/office/drawing/2014/main" id="{1ECB4985-6C66-4E0C-9269-B7678746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7" t="-145" r="42382" b="145"/>
          <a:stretch/>
        </p:blipFill>
        <p:spPr bwMode="auto">
          <a:xfrm>
            <a:off x="0" y="0"/>
            <a:ext cx="32319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A03F0F7-20F8-47BD-8DE3-851E72EBA622}"/>
              </a:ext>
            </a:extLst>
          </p:cNvPr>
          <p:cNvSpPr txBox="1">
            <a:spLocks/>
          </p:cNvSpPr>
          <p:nvPr/>
        </p:nvSpPr>
        <p:spPr>
          <a:xfrm>
            <a:off x="3721471" y="216017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8.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Trabalhos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Futuros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Espaço Reservado para Número de Slide 4">
            <a:extLst>
              <a:ext uri="{FF2B5EF4-FFF2-40B4-BE49-F238E27FC236}">
                <a16:creationId xmlns:a16="http://schemas.microsoft.com/office/drawing/2014/main" id="{A1FEC95F-B795-469B-854D-5D7F0DCD7978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8" name="Pentágono 17">
            <a:extLst>
              <a:ext uri="{FF2B5EF4-FFF2-40B4-BE49-F238E27FC236}">
                <a16:creationId xmlns:a16="http://schemas.microsoft.com/office/drawing/2014/main" id="{59AB2B00-8657-4B12-91C0-9E110375C6F8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" name="Retângulo 12">
            <a:extLst>
              <a:ext uri="{FF2B5EF4-FFF2-40B4-BE49-F238E27FC236}">
                <a16:creationId xmlns:a16="http://schemas.microsoft.com/office/drawing/2014/main" id="{0D566987-4410-315C-F123-92F655B36C0E}"/>
              </a:ext>
            </a:extLst>
          </p:cNvPr>
          <p:cNvSpPr/>
          <p:nvPr/>
        </p:nvSpPr>
        <p:spPr>
          <a:xfrm>
            <a:off x="4296536" y="1943254"/>
            <a:ext cx="71268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Para a próxima entrega serão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testados mais modelos de machine learning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um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deep learning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os resultados serão comparados com o resultado encontrado utilizando 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00590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problema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Geral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dos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70165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problema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Geral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dos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66E3F-FCCC-FBC3-7BAB-54DDD44246F7}"/>
              </a:ext>
            </a:extLst>
          </p:cNvPr>
          <p:cNvSpPr txBox="1"/>
          <p:nvPr/>
        </p:nvSpPr>
        <p:spPr>
          <a:xfrm>
            <a:off x="3440545" y="1231791"/>
            <a:ext cx="64436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deste trabalho é predizer a aprovação de uma aplicação de cartão de crédito visando se o clientes terá inadimplência do pagamento das faturas de cartão de crédito focado em Pessoa Física. 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desenvolvida utilizando dados históricos transacionais, modelos estatísticos e algoritmos sendo que iremos comparar também as métricas utilizando abordagens de Machine Learning e Deep Learning para assim utilizarmos o modelo com melhores métricas para predizer nossa variável target.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o melhor modelo em utilização, a empresa poderá traçar melhores estratégias para controlar a quantidade de clientes inadimplentes e desenvolver uma estratégia para tratar os inadimplentes.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D75121F-BC5E-47EB-AF6B-71D035A5AA97}"/>
              </a:ext>
            </a:extLst>
          </p:cNvPr>
          <p:cNvSpPr/>
          <p:nvPr/>
        </p:nvSpPr>
        <p:spPr>
          <a:xfrm>
            <a:off x="3646800" y="981573"/>
            <a:ext cx="720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inadimplência no pagamento de parcelas do cartão de crédito tem um impacto muito significativo no lucro de instituições financeiras e são uma das principais variáveis para o aumento ou recuo da taxa de juro mensal do rotativo.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Conforme análise de André Italo Rocha de jul/22 os balanços do primeiro trimestre deste ano – os últimos divulgados – já deixaram claro que existe uma tendência de piora em como os clientes reagem. A inadimplência está maior e deve continuar em alta.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consequência, os bancos têm sido mais conservadores, seja para conceder novos empréstimos e até para emitir mais cartões de crédito.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Fonte 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https://trademap.com.br/agencia/mercados/o-que-os-bancos-ganham-com-juros-compensa-o-que-perdem-com-inadimplencia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Vemos os efeitos da inadimplência também no Banco Inter onde No primeiro trimestre deste ano, a carteira de crédito para cartões foi a que mais cresceu, com avanço de 126%, para R$ 5,4 bilhões, enquanto a carteira total teve expansão de 81%, para R$ 19,8 bilhões.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Por outro lado, o cartão de crédito foi, no primeiro trimestre, o produto que mais viu a inadimplência avançar em relação aos primeiros três meses do ano passado, de 4,3% para 6,6% — aumento superior ao crescimento visto na inadimplência geral do banco, que saiu de 2,6% para 3,3%.</a:t>
            </a: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Fonte: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https://trademap.com.br/agencia/mercados/inadimplencia-faz-inter-bidi11-pisar-no-freio-em-cartao-de-credito-e-carteira-perdera-ritmo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Pedido de aprovação de cartão de crédito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Dados contidos em 16 colunas x 690 linhas (Nome: crx - 32kb)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Header em arquivo separado (Nome: crx_names -  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Colunas contidas na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Gender;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Debt;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Married;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BankCustomer;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EducationalLevel;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Etnhicity;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YearsEmployed;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Priordefault;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Employed;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CreditScore;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DriversLicense;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Citizen;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Zipcode;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Income;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Approved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640277" y="3110245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689 linhas x 16 colunas</a:t>
            </a:r>
          </a:p>
        </p:txBody>
      </p:sp>
      <p:pic>
        <p:nvPicPr>
          <p:cNvPr id="1028" name="Picture 4" descr="Download server database clipart png photo | TOPpng">
            <a:extLst>
              <a:ext uri="{FF2B5EF4-FFF2-40B4-BE49-F238E27FC236}">
                <a16:creationId xmlns:a16="http://schemas.microsoft.com/office/drawing/2014/main" id="{F8EC3556-D866-E323-85D2-19AF3E52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7" y="1259605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1E51D40-4204-C488-9B35-6A7FE95B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 Age Debt Married BankCustomer EducationalLevel Etnhicity YearsEmployed Priordefault Employed CreditScore DriversLicense Citizen Zipcode Income Approved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01769EF-65A4-4F74-B1EF-798FE8C2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6" y="2312456"/>
            <a:ext cx="1065600" cy="1065600"/>
          </a:xfrm>
          <a:prstGeom prst="ellipse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1071200" y="3697998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EducationalLevel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Ethnhicity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Zipcode</a:t>
            </a:r>
            <a:endParaRPr lang="en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4529820" y="3697998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CreditScore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2E60FA-522B-484D-A6A6-DB815B0024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04" y="2312456"/>
            <a:ext cx="1066800" cy="1066800"/>
          </a:xfrm>
          <a:prstGeom prst="ellipse">
            <a:avLst/>
          </a:prstGeom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7932133" y="3697998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Approved: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+ = Pedido aprovado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  = Pedido rejeitado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15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02" y="2312456"/>
            <a:ext cx="1065600" cy="1065600"/>
          </a:xfrm>
          <a:prstGeom prst="ellipse">
            <a:avLst/>
          </a:prstGeom>
        </p:spPr>
      </p:pic>
      <p:sp>
        <p:nvSpPr>
          <p:cNvPr id="11" name="Botão de Ação: Obter Informações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2DD1A6-628A-4910-AB9A-10907ECC40EA}"/>
              </a:ext>
            </a:extLst>
          </p:cNvPr>
          <p:cNvSpPr/>
          <p:nvPr/>
        </p:nvSpPr>
        <p:spPr>
          <a:xfrm>
            <a:off x="9519083" y="1177849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2309</Words>
  <Application>Microsoft Office PowerPoint</Application>
  <PresentationFormat>Widescreen</PresentationFormat>
  <Paragraphs>668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Open sans</vt:lpstr>
      <vt:lpstr>Open sans</vt:lpstr>
      <vt:lpstr>Times New Roman</vt:lpstr>
      <vt:lpstr>Wingdings</vt:lpstr>
      <vt:lpstr>Tema do Office</vt:lpstr>
      <vt:lpstr>Simple Light</vt:lpstr>
      <vt:lpstr>1_Tema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Danilo Benjamin</cp:lastModifiedBy>
  <cp:revision>654</cp:revision>
  <dcterms:created xsi:type="dcterms:W3CDTF">2020-04-08T18:00:12Z</dcterms:created>
  <dcterms:modified xsi:type="dcterms:W3CDTF">2022-12-09T23:37:20Z</dcterms:modified>
</cp:coreProperties>
</file>