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672" r:id="rId3"/>
  </p:sldMasterIdLst>
  <p:notesMasterIdLst>
    <p:notesMasterId r:id="rId13"/>
  </p:notesMasterIdLst>
  <p:sldIdLst>
    <p:sldId id="267" r:id="rId4"/>
    <p:sldId id="299" r:id="rId5"/>
    <p:sldId id="257" r:id="rId6"/>
    <p:sldId id="285" r:id="rId7"/>
    <p:sldId id="326" r:id="rId8"/>
    <p:sldId id="272" r:id="rId9"/>
    <p:sldId id="268" r:id="rId10"/>
    <p:sldId id="287" r:id="rId11"/>
    <p:sldId id="275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DDC6F54E-76C5-4B77-91FA-E0C2A3EF821C}">
          <p14:sldIdLst>
            <p14:sldId id="267"/>
            <p14:sldId id="299"/>
            <p14:sldId id="257"/>
            <p14:sldId id="285"/>
            <p14:sldId id="326"/>
            <p14:sldId id="272"/>
            <p14:sldId id="268"/>
            <p14:sldId id="287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DBD9"/>
    <a:srgbClr val="02BAB1"/>
    <a:srgbClr val="434343"/>
    <a:srgbClr val="DDDDDD"/>
    <a:srgbClr val="CCEC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56399B-4065-4195-AABF-B887D821773A}" v="17" dt="2022-09-26T22:43:02.2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015" autoAdjust="0"/>
    <p:restoredTop sz="94660"/>
  </p:normalViewPr>
  <p:slideViewPr>
    <p:cSldViewPr snapToGrid="0">
      <p:cViewPr varScale="1">
        <p:scale>
          <a:sx n="66" d="100"/>
          <a:sy n="66" d="100"/>
        </p:scale>
        <p:origin x="76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FFICE365" userId="7ac96d60-a951-4f19-b3e1-144b9772ddf7" providerId="ADAL" clId="{2956399B-4065-4195-AABF-B887D821773A}"/>
    <pc:docChg chg="undo custSel addSld delSld modSld addSection delSection modSection">
      <pc:chgData name="OFFICE365" userId="7ac96d60-a951-4f19-b3e1-144b9772ddf7" providerId="ADAL" clId="{2956399B-4065-4195-AABF-B887D821773A}" dt="2022-09-26T22:43:42.649" v="1370" actId="20577"/>
      <pc:docMkLst>
        <pc:docMk/>
      </pc:docMkLst>
      <pc:sldChg chg="modSp mod">
        <pc:chgData name="OFFICE365" userId="7ac96d60-a951-4f19-b3e1-144b9772ddf7" providerId="ADAL" clId="{2956399B-4065-4195-AABF-B887D821773A}" dt="2022-09-18T22:37:12.028" v="938" actId="20577"/>
        <pc:sldMkLst>
          <pc:docMk/>
          <pc:sldMk cId="3599752" sldId="257"/>
        </pc:sldMkLst>
        <pc:spChg chg="mod">
          <ac:chgData name="OFFICE365" userId="7ac96d60-a951-4f19-b3e1-144b9772ddf7" providerId="ADAL" clId="{2956399B-4065-4195-AABF-B887D821773A}" dt="2022-09-18T22:37:12.028" v="938" actId="20577"/>
          <ac:spMkLst>
            <pc:docMk/>
            <pc:sldMk cId="3599752" sldId="257"/>
            <ac:spMk id="9" creationId="{DFCD4E80-B3C3-4C02-BE52-6A1E40E35098}"/>
          </ac:spMkLst>
        </pc:spChg>
      </pc:sldChg>
      <pc:sldChg chg="modSp mod">
        <pc:chgData name="OFFICE365" userId="7ac96d60-a951-4f19-b3e1-144b9772ddf7" providerId="ADAL" clId="{2956399B-4065-4195-AABF-B887D821773A}" dt="2022-09-26T22:43:42.649" v="1370" actId="20577"/>
        <pc:sldMkLst>
          <pc:docMk/>
          <pc:sldMk cId="0" sldId="267"/>
        </pc:sldMkLst>
        <pc:spChg chg="mod">
          <ac:chgData name="OFFICE365" userId="7ac96d60-a951-4f19-b3e1-144b9772ddf7" providerId="ADAL" clId="{2956399B-4065-4195-AABF-B887D821773A}" dt="2022-09-26T22:43:42.649" v="1370" actId="20577"/>
          <ac:spMkLst>
            <pc:docMk/>
            <pc:sldMk cId="0" sldId="267"/>
            <ac:spMk id="64" creationId="{00000000-0000-0000-0000-000000000000}"/>
          </ac:spMkLst>
        </pc:spChg>
      </pc:sldChg>
      <pc:sldChg chg="modSp add del mod">
        <pc:chgData name="OFFICE365" userId="7ac96d60-a951-4f19-b3e1-144b9772ddf7" providerId="ADAL" clId="{2956399B-4065-4195-AABF-B887D821773A}" dt="2022-09-26T22:43:04.638" v="1366" actId="20577"/>
        <pc:sldMkLst>
          <pc:docMk/>
          <pc:sldMk cId="2296442677" sldId="268"/>
        </pc:sldMkLst>
        <pc:spChg chg="mod">
          <ac:chgData name="OFFICE365" userId="7ac96d60-a951-4f19-b3e1-144b9772ddf7" providerId="ADAL" clId="{2956399B-4065-4195-AABF-B887D821773A}" dt="2022-09-26T22:43:04.638" v="1366" actId="20577"/>
          <ac:spMkLst>
            <pc:docMk/>
            <pc:sldMk cId="2296442677" sldId="268"/>
            <ac:spMk id="9" creationId="{CD75121F-BC5E-47EB-AF6B-71D035A5AA97}"/>
          </ac:spMkLst>
        </pc:spChg>
      </pc:sldChg>
      <pc:sldChg chg="delSp modSp mod">
        <pc:chgData name="OFFICE365" userId="7ac96d60-a951-4f19-b3e1-144b9772ddf7" providerId="ADAL" clId="{2956399B-4065-4195-AABF-B887D821773A}" dt="2022-09-18T22:34:07.803" v="820" actId="1038"/>
        <pc:sldMkLst>
          <pc:docMk/>
          <pc:sldMk cId="182648515" sldId="275"/>
        </pc:sldMkLst>
        <pc:spChg chg="mod">
          <ac:chgData name="OFFICE365" userId="7ac96d60-a951-4f19-b3e1-144b9772ddf7" providerId="ADAL" clId="{2956399B-4065-4195-AABF-B887D821773A}" dt="2022-09-18T22:34:03.351" v="799" actId="1038"/>
          <ac:spMkLst>
            <pc:docMk/>
            <pc:sldMk cId="182648515" sldId="275"/>
            <ac:spMk id="15" creationId="{D76D1B44-E9E6-4C74-BCB4-B19C6FED7A36}"/>
          </ac:spMkLst>
        </pc:spChg>
        <pc:spChg chg="del">
          <ac:chgData name="OFFICE365" userId="7ac96d60-a951-4f19-b3e1-144b9772ddf7" providerId="ADAL" clId="{2956399B-4065-4195-AABF-B887D821773A}" dt="2022-09-18T22:33:58.242" v="772" actId="478"/>
          <ac:spMkLst>
            <pc:docMk/>
            <pc:sldMk cId="182648515" sldId="275"/>
            <ac:spMk id="16" creationId="{5ED8E2F2-F616-403F-938A-18A3B3834172}"/>
          </ac:spMkLst>
        </pc:spChg>
        <pc:spChg chg="mod">
          <ac:chgData name="OFFICE365" userId="7ac96d60-a951-4f19-b3e1-144b9772ddf7" providerId="ADAL" clId="{2956399B-4065-4195-AABF-B887D821773A}" dt="2022-09-18T22:30:10.310" v="500" actId="20577"/>
          <ac:spMkLst>
            <pc:docMk/>
            <pc:sldMk cId="182648515" sldId="275"/>
            <ac:spMk id="19" creationId="{CB3D7212-EC7E-4238-8717-3F016530E6D3}"/>
          </ac:spMkLst>
        </pc:spChg>
        <pc:spChg chg="mod">
          <ac:chgData name="OFFICE365" userId="7ac96d60-a951-4f19-b3e1-144b9772ddf7" providerId="ADAL" clId="{2956399B-4065-4195-AABF-B887D821773A}" dt="2022-09-18T22:34:07.803" v="820" actId="1038"/>
          <ac:spMkLst>
            <pc:docMk/>
            <pc:sldMk cId="182648515" sldId="275"/>
            <ac:spMk id="22" creationId="{2538C97B-0BB6-4456-BA86-57BF8C2A9849}"/>
          </ac:spMkLst>
        </pc:spChg>
        <pc:spChg chg="mod">
          <ac:chgData name="OFFICE365" userId="7ac96d60-a951-4f19-b3e1-144b9772ddf7" providerId="ADAL" clId="{2956399B-4065-4195-AABF-B887D821773A}" dt="2022-09-18T22:33:54.254" v="771" actId="20577"/>
          <ac:spMkLst>
            <pc:docMk/>
            <pc:sldMk cId="182648515" sldId="275"/>
            <ac:spMk id="28" creationId="{90B220F3-7788-4E67-AEFB-DA2A847DAAC7}"/>
          </ac:spMkLst>
        </pc:spChg>
        <pc:picChg chg="mod">
          <ac:chgData name="OFFICE365" userId="7ac96d60-a951-4f19-b3e1-144b9772ddf7" providerId="ADAL" clId="{2956399B-4065-4195-AABF-B887D821773A}" dt="2022-09-18T22:34:07.803" v="820" actId="1038"/>
          <ac:picMkLst>
            <pc:docMk/>
            <pc:sldMk cId="182648515" sldId="275"/>
            <ac:picMk id="3" creationId="{B52E60FA-522B-484D-A6A6-DB815B0024DF}"/>
          </ac:picMkLst>
        </pc:picChg>
        <pc:picChg chg="del">
          <ac:chgData name="OFFICE365" userId="7ac96d60-a951-4f19-b3e1-144b9772ddf7" providerId="ADAL" clId="{2956399B-4065-4195-AABF-B887D821773A}" dt="2022-09-18T22:33:59.218" v="773" actId="478"/>
          <ac:picMkLst>
            <pc:docMk/>
            <pc:sldMk cId="182648515" sldId="275"/>
            <ac:picMk id="8" creationId="{322E5FC8-7CE8-4253-AD64-152888696E08}"/>
          </ac:picMkLst>
        </pc:picChg>
        <pc:picChg chg="mod">
          <ac:chgData name="OFFICE365" userId="7ac96d60-a951-4f19-b3e1-144b9772ddf7" providerId="ADAL" clId="{2956399B-4065-4195-AABF-B887D821773A}" dt="2022-09-18T22:34:03.351" v="799" actId="1038"/>
          <ac:picMkLst>
            <pc:docMk/>
            <pc:sldMk cId="182648515" sldId="275"/>
            <ac:picMk id="9" creationId="{501769EF-65A4-4F74-B1EF-798FE8C2DF52}"/>
          </ac:picMkLst>
        </pc:picChg>
      </pc:sldChg>
      <pc:sldChg chg="del">
        <pc:chgData name="OFFICE365" userId="7ac96d60-a951-4f19-b3e1-144b9772ddf7" providerId="ADAL" clId="{2956399B-4065-4195-AABF-B887D821773A}" dt="2022-09-18T22:27:02.771" v="423" actId="47"/>
        <pc:sldMkLst>
          <pc:docMk/>
          <pc:sldMk cId="2170522541" sldId="284"/>
        </pc:sldMkLst>
      </pc:sldChg>
      <pc:sldChg chg="modSp mod">
        <pc:chgData name="OFFICE365" userId="7ac96d60-a951-4f19-b3e1-144b9772ddf7" providerId="ADAL" clId="{2956399B-4065-4195-AABF-B887D821773A}" dt="2022-09-18T22:36:48.028" v="904" actId="20577"/>
        <pc:sldMkLst>
          <pc:docMk/>
          <pc:sldMk cId="864902390" sldId="285"/>
        </pc:sldMkLst>
        <pc:spChg chg="mod">
          <ac:chgData name="OFFICE365" userId="7ac96d60-a951-4f19-b3e1-144b9772ddf7" providerId="ADAL" clId="{2956399B-4065-4195-AABF-B887D821773A}" dt="2022-09-18T22:36:48.028" v="904" actId="20577"/>
          <ac:spMkLst>
            <pc:docMk/>
            <pc:sldMk cId="864902390" sldId="285"/>
            <ac:spMk id="9" creationId="{AD5E3D5B-4DB5-4E11-AB70-628F9A625BBA}"/>
          </ac:spMkLst>
        </pc:spChg>
      </pc:sldChg>
      <pc:sldChg chg="addSp delSp modSp mod">
        <pc:chgData name="OFFICE365" userId="7ac96d60-a951-4f19-b3e1-144b9772ddf7" providerId="ADAL" clId="{2956399B-4065-4195-AABF-B887D821773A}" dt="2022-09-18T22:26:21.193" v="422" actId="108"/>
        <pc:sldMkLst>
          <pc:docMk/>
          <pc:sldMk cId="3743652329" sldId="287"/>
        </pc:sldMkLst>
        <pc:spChg chg="add">
          <ac:chgData name="OFFICE365" userId="7ac96d60-a951-4f19-b3e1-144b9772ddf7" providerId="ADAL" clId="{2956399B-4065-4195-AABF-B887D821773A}" dt="2022-09-18T22:24:25.008" v="245"/>
          <ac:spMkLst>
            <pc:docMk/>
            <pc:sldMk cId="3743652329" sldId="287"/>
            <ac:spMk id="2" creationId="{A1E51D40-4204-C488-9B35-6A7FE95BEB17}"/>
          </ac:spMkLst>
        </pc:spChg>
        <pc:spChg chg="mod">
          <ac:chgData name="OFFICE365" userId="7ac96d60-a951-4f19-b3e1-144b9772ddf7" providerId="ADAL" clId="{2956399B-4065-4195-AABF-B887D821773A}" dt="2022-09-18T22:13:47.725" v="35" actId="20577"/>
          <ac:spMkLst>
            <pc:docMk/>
            <pc:sldMk cId="3743652329" sldId="287"/>
            <ac:spMk id="5" creationId="{30C027D9-8554-458E-8A86-8E6CC1AC312F}"/>
          </ac:spMkLst>
        </pc:spChg>
        <pc:spChg chg="mod">
          <ac:chgData name="OFFICE365" userId="7ac96d60-a951-4f19-b3e1-144b9772ddf7" providerId="ADAL" clId="{2956399B-4065-4195-AABF-B887D821773A}" dt="2022-09-18T22:26:21.193" v="422" actId="108"/>
          <ac:spMkLst>
            <pc:docMk/>
            <pc:sldMk cId="3743652329" sldId="287"/>
            <ac:spMk id="27" creationId="{6B77B00B-46BE-4304-8854-F63C7AC6E6E4}"/>
          </ac:spMkLst>
        </pc:spChg>
        <pc:spChg chg="add del">
          <ac:chgData name="OFFICE365" userId="7ac96d60-a951-4f19-b3e1-144b9772ddf7" providerId="ADAL" clId="{2956399B-4065-4195-AABF-B887D821773A}" dt="2022-09-18T22:13:55.834" v="36" actId="478"/>
          <ac:spMkLst>
            <pc:docMk/>
            <pc:sldMk cId="3743652329" sldId="287"/>
            <ac:spMk id="30" creationId="{E907585F-8266-45CC-97E0-CAA6831565E5}"/>
          </ac:spMkLst>
        </pc:spChg>
        <pc:graphicFrameChg chg="add del">
          <ac:chgData name="OFFICE365" userId="7ac96d60-a951-4f19-b3e1-144b9772ddf7" providerId="ADAL" clId="{2956399B-4065-4195-AABF-B887D821773A}" dt="2022-09-18T22:13:57.182" v="37" actId="478"/>
          <ac:graphicFrameMkLst>
            <pc:docMk/>
            <pc:sldMk cId="3743652329" sldId="287"/>
            <ac:graphicFrameMk id="29" creationId="{1095EE8E-9B52-46A6-AC23-323440B6A60C}"/>
          </ac:graphicFrameMkLst>
        </pc:graphicFrameChg>
        <pc:picChg chg="add del mod">
          <ac:chgData name="OFFICE365" userId="7ac96d60-a951-4f19-b3e1-144b9772ddf7" providerId="ADAL" clId="{2956399B-4065-4195-AABF-B887D821773A}" dt="2022-09-18T22:17:13.834" v="86" actId="478"/>
          <ac:picMkLst>
            <pc:docMk/>
            <pc:sldMk cId="3743652329" sldId="287"/>
            <ac:picMk id="3" creationId="{F68258BC-5206-4263-91C1-D3F15F631A99}"/>
          </ac:picMkLst>
        </pc:picChg>
        <pc:picChg chg="add del mod">
          <ac:chgData name="OFFICE365" userId="7ac96d60-a951-4f19-b3e1-144b9772ddf7" providerId="ADAL" clId="{2956399B-4065-4195-AABF-B887D821773A}" dt="2022-09-18T22:17:17.496" v="88" actId="478"/>
          <ac:picMkLst>
            <pc:docMk/>
            <pc:sldMk cId="3743652329" sldId="287"/>
            <ac:picMk id="1026" creationId="{DFF73457-81B5-DCD1-87C9-F34E29E5B638}"/>
          </ac:picMkLst>
        </pc:picChg>
        <pc:picChg chg="add mod">
          <ac:chgData name="OFFICE365" userId="7ac96d60-a951-4f19-b3e1-144b9772ddf7" providerId="ADAL" clId="{2956399B-4065-4195-AABF-B887D821773A}" dt="2022-09-18T22:17:26.718" v="91" actId="1076"/>
          <ac:picMkLst>
            <pc:docMk/>
            <pc:sldMk cId="3743652329" sldId="287"/>
            <ac:picMk id="1028" creationId="{F8EC3556-D866-E323-85D2-19AF3E524941}"/>
          </ac:picMkLst>
        </pc:picChg>
      </pc:sldChg>
      <pc:sldChg chg="del">
        <pc:chgData name="OFFICE365" userId="7ac96d60-a951-4f19-b3e1-144b9772ddf7" providerId="ADAL" clId="{2956399B-4065-4195-AABF-B887D821773A}" dt="2022-09-18T22:27:28.974" v="425" actId="47"/>
        <pc:sldMkLst>
          <pc:docMk/>
          <pc:sldMk cId="3340041438" sldId="289"/>
        </pc:sldMkLst>
      </pc:sldChg>
      <pc:sldChg chg="del">
        <pc:chgData name="OFFICE365" userId="7ac96d60-a951-4f19-b3e1-144b9772ddf7" providerId="ADAL" clId="{2956399B-4065-4195-AABF-B887D821773A}" dt="2022-09-18T22:27:17.539" v="424" actId="47"/>
        <pc:sldMkLst>
          <pc:docMk/>
          <pc:sldMk cId="4195277815" sldId="290"/>
        </pc:sldMkLst>
      </pc:sldChg>
      <pc:sldChg chg="del">
        <pc:chgData name="OFFICE365" userId="7ac96d60-a951-4f19-b3e1-144b9772ddf7" providerId="ADAL" clId="{2956399B-4065-4195-AABF-B887D821773A}" dt="2022-09-18T22:27:28.974" v="425" actId="47"/>
        <pc:sldMkLst>
          <pc:docMk/>
          <pc:sldMk cId="1232463982" sldId="294"/>
        </pc:sldMkLst>
      </pc:sldChg>
      <pc:sldChg chg="del">
        <pc:chgData name="OFFICE365" userId="7ac96d60-a951-4f19-b3e1-144b9772ddf7" providerId="ADAL" clId="{2956399B-4065-4195-AABF-B887D821773A}" dt="2022-09-18T22:27:28.974" v="425" actId="47"/>
        <pc:sldMkLst>
          <pc:docMk/>
          <pc:sldMk cId="3769806064" sldId="300"/>
        </pc:sldMkLst>
      </pc:sldChg>
      <pc:sldChg chg="del">
        <pc:chgData name="OFFICE365" userId="7ac96d60-a951-4f19-b3e1-144b9772ddf7" providerId="ADAL" clId="{2956399B-4065-4195-AABF-B887D821773A}" dt="2022-09-18T22:27:28.974" v="425" actId="47"/>
        <pc:sldMkLst>
          <pc:docMk/>
          <pc:sldMk cId="1728971514" sldId="303"/>
        </pc:sldMkLst>
      </pc:sldChg>
      <pc:sldChg chg="del">
        <pc:chgData name="OFFICE365" userId="7ac96d60-a951-4f19-b3e1-144b9772ddf7" providerId="ADAL" clId="{2956399B-4065-4195-AABF-B887D821773A}" dt="2022-09-18T22:27:28.974" v="425" actId="47"/>
        <pc:sldMkLst>
          <pc:docMk/>
          <pc:sldMk cId="4183306378" sldId="304"/>
        </pc:sldMkLst>
      </pc:sldChg>
      <pc:sldChg chg="del">
        <pc:chgData name="OFFICE365" userId="7ac96d60-a951-4f19-b3e1-144b9772ddf7" providerId="ADAL" clId="{2956399B-4065-4195-AABF-B887D821773A}" dt="2022-09-18T22:28:14.391" v="428" actId="47"/>
        <pc:sldMkLst>
          <pc:docMk/>
          <pc:sldMk cId="3254460226" sldId="305"/>
        </pc:sldMkLst>
      </pc:sldChg>
      <pc:sldChg chg="del">
        <pc:chgData name="OFFICE365" userId="7ac96d60-a951-4f19-b3e1-144b9772ddf7" providerId="ADAL" clId="{2956399B-4065-4195-AABF-B887D821773A}" dt="2022-09-18T22:27:28.974" v="425" actId="47"/>
        <pc:sldMkLst>
          <pc:docMk/>
          <pc:sldMk cId="449655008" sldId="306"/>
        </pc:sldMkLst>
      </pc:sldChg>
      <pc:sldChg chg="del">
        <pc:chgData name="OFFICE365" userId="7ac96d60-a951-4f19-b3e1-144b9772ddf7" providerId="ADAL" clId="{2956399B-4065-4195-AABF-B887D821773A}" dt="2022-09-18T22:28:14.391" v="428" actId="47"/>
        <pc:sldMkLst>
          <pc:docMk/>
          <pc:sldMk cId="1202944100" sldId="307"/>
        </pc:sldMkLst>
      </pc:sldChg>
      <pc:sldChg chg="del">
        <pc:chgData name="OFFICE365" userId="7ac96d60-a951-4f19-b3e1-144b9772ddf7" providerId="ADAL" clId="{2956399B-4065-4195-AABF-B887D821773A}" dt="2022-09-18T22:28:14.391" v="428" actId="47"/>
        <pc:sldMkLst>
          <pc:docMk/>
          <pc:sldMk cId="325270710" sldId="310"/>
        </pc:sldMkLst>
      </pc:sldChg>
      <pc:sldChg chg="del">
        <pc:chgData name="OFFICE365" userId="7ac96d60-a951-4f19-b3e1-144b9772ddf7" providerId="ADAL" clId="{2956399B-4065-4195-AABF-B887D821773A}" dt="2022-09-18T22:27:28.974" v="425" actId="47"/>
        <pc:sldMkLst>
          <pc:docMk/>
          <pc:sldMk cId="949685412" sldId="311"/>
        </pc:sldMkLst>
      </pc:sldChg>
      <pc:sldChg chg="del">
        <pc:chgData name="OFFICE365" userId="7ac96d60-a951-4f19-b3e1-144b9772ddf7" providerId="ADAL" clId="{2956399B-4065-4195-AABF-B887D821773A}" dt="2022-09-18T22:28:14.391" v="428" actId="47"/>
        <pc:sldMkLst>
          <pc:docMk/>
          <pc:sldMk cId="429994474" sldId="315"/>
        </pc:sldMkLst>
      </pc:sldChg>
      <pc:sldChg chg="del">
        <pc:chgData name="OFFICE365" userId="7ac96d60-a951-4f19-b3e1-144b9772ddf7" providerId="ADAL" clId="{2956399B-4065-4195-AABF-B887D821773A}" dt="2022-09-18T22:28:14.391" v="428" actId="47"/>
        <pc:sldMkLst>
          <pc:docMk/>
          <pc:sldMk cId="2991695474" sldId="322"/>
        </pc:sldMkLst>
      </pc:sldChg>
      <pc:sldChg chg="del">
        <pc:chgData name="OFFICE365" userId="7ac96d60-a951-4f19-b3e1-144b9772ddf7" providerId="ADAL" clId="{2956399B-4065-4195-AABF-B887D821773A}" dt="2022-09-18T22:27:28.974" v="425" actId="47"/>
        <pc:sldMkLst>
          <pc:docMk/>
          <pc:sldMk cId="2715339146" sldId="323"/>
        </pc:sldMkLst>
      </pc:sldChg>
      <pc:sldChg chg="del">
        <pc:chgData name="OFFICE365" userId="7ac96d60-a951-4f19-b3e1-144b9772ddf7" providerId="ADAL" clId="{2956399B-4065-4195-AABF-B887D821773A}" dt="2022-09-18T22:28:14.391" v="428" actId="47"/>
        <pc:sldMkLst>
          <pc:docMk/>
          <pc:sldMk cId="2737403628" sldId="324"/>
        </pc:sldMkLst>
      </pc:sldChg>
      <pc:sldChg chg="del">
        <pc:chgData name="OFFICE365" userId="7ac96d60-a951-4f19-b3e1-144b9772ddf7" providerId="ADAL" clId="{2956399B-4065-4195-AABF-B887D821773A}" dt="2022-09-18T22:27:28.974" v="425" actId="47"/>
        <pc:sldMkLst>
          <pc:docMk/>
          <pc:sldMk cId="1972556799" sldId="325"/>
        </pc:sldMkLst>
      </pc:sldChg>
      <pc:sldChg chg="modSp mod">
        <pc:chgData name="OFFICE365" userId="7ac96d60-a951-4f19-b3e1-144b9772ddf7" providerId="ADAL" clId="{2956399B-4065-4195-AABF-B887D821773A}" dt="2022-09-18T22:36:01.956" v="867" actId="20577"/>
        <pc:sldMkLst>
          <pc:docMk/>
          <pc:sldMk cId="3221003649" sldId="326"/>
        </pc:sldMkLst>
        <pc:spChg chg="mod">
          <ac:chgData name="OFFICE365" userId="7ac96d60-a951-4f19-b3e1-144b9772ddf7" providerId="ADAL" clId="{2956399B-4065-4195-AABF-B887D821773A}" dt="2022-09-18T22:36:01.956" v="867" actId="20577"/>
          <ac:spMkLst>
            <pc:docMk/>
            <pc:sldMk cId="3221003649" sldId="326"/>
            <ac:spMk id="9" creationId="{AD5E3D5B-4DB5-4E11-AB70-628F9A625BBA}"/>
          </ac:spMkLst>
        </pc:spChg>
      </pc:sldChg>
      <pc:sldChg chg="del">
        <pc:chgData name="OFFICE365" userId="7ac96d60-a951-4f19-b3e1-144b9772ddf7" providerId="ADAL" clId="{2956399B-4065-4195-AABF-B887D821773A}" dt="2022-09-18T22:27:17.539" v="424" actId="47"/>
        <pc:sldMkLst>
          <pc:docMk/>
          <pc:sldMk cId="2876064596" sldId="327"/>
        </pc:sldMkLst>
      </pc:sldChg>
      <pc:sldChg chg="del">
        <pc:chgData name="OFFICE365" userId="7ac96d60-a951-4f19-b3e1-144b9772ddf7" providerId="ADAL" clId="{2956399B-4065-4195-AABF-B887D821773A}" dt="2022-09-18T22:27:17.539" v="424" actId="47"/>
        <pc:sldMkLst>
          <pc:docMk/>
          <pc:sldMk cId="365994017" sldId="328"/>
        </pc:sldMkLst>
      </pc:sldChg>
      <pc:sldChg chg="del">
        <pc:chgData name="OFFICE365" userId="7ac96d60-a951-4f19-b3e1-144b9772ddf7" providerId="ADAL" clId="{2956399B-4065-4195-AABF-B887D821773A}" dt="2022-09-18T22:27:17.539" v="424" actId="47"/>
        <pc:sldMkLst>
          <pc:docMk/>
          <pc:sldMk cId="1653782966" sldId="329"/>
        </pc:sldMkLst>
      </pc:sldChg>
      <pc:sldChg chg="del">
        <pc:chgData name="OFFICE365" userId="7ac96d60-a951-4f19-b3e1-144b9772ddf7" providerId="ADAL" clId="{2956399B-4065-4195-AABF-B887D821773A}" dt="2022-09-18T22:27:17.539" v="424" actId="47"/>
        <pc:sldMkLst>
          <pc:docMk/>
          <pc:sldMk cId="1201185990" sldId="332"/>
        </pc:sldMkLst>
      </pc:sldChg>
      <pc:sldChg chg="del">
        <pc:chgData name="OFFICE365" userId="7ac96d60-a951-4f19-b3e1-144b9772ddf7" providerId="ADAL" clId="{2956399B-4065-4195-AABF-B887D821773A}" dt="2022-09-18T22:27:17.539" v="424" actId="47"/>
        <pc:sldMkLst>
          <pc:docMk/>
          <pc:sldMk cId="1215786114" sldId="333"/>
        </pc:sldMkLst>
      </pc:sldChg>
      <pc:sldChg chg="del">
        <pc:chgData name="OFFICE365" userId="7ac96d60-a951-4f19-b3e1-144b9772ddf7" providerId="ADAL" clId="{2956399B-4065-4195-AABF-B887D821773A}" dt="2022-09-18T22:27:17.539" v="424" actId="47"/>
        <pc:sldMkLst>
          <pc:docMk/>
          <pc:sldMk cId="2371745924" sldId="334"/>
        </pc:sldMkLst>
      </pc:sldChg>
      <pc:sldChg chg="del">
        <pc:chgData name="OFFICE365" userId="7ac96d60-a951-4f19-b3e1-144b9772ddf7" providerId="ADAL" clId="{2956399B-4065-4195-AABF-B887D821773A}" dt="2022-09-18T22:28:14.391" v="428" actId="47"/>
        <pc:sldMkLst>
          <pc:docMk/>
          <pc:sldMk cId="2129959509" sldId="335"/>
        </pc:sldMkLst>
      </pc:sldChg>
      <pc:sldChg chg="del">
        <pc:chgData name="OFFICE365" userId="7ac96d60-a951-4f19-b3e1-144b9772ddf7" providerId="ADAL" clId="{2956399B-4065-4195-AABF-B887D821773A}" dt="2022-09-18T22:28:14.391" v="428" actId="47"/>
        <pc:sldMkLst>
          <pc:docMk/>
          <pc:sldMk cId="2480754426" sldId="336"/>
        </pc:sldMkLst>
      </pc:sldChg>
      <pc:sldChg chg="del">
        <pc:chgData name="OFFICE365" userId="7ac96d60-a951-4f19-b3e1-144b9772ddf7" providerId="ADAL" clId="{2956399B-4065-4195-AABF-B887D821773A}" dt="2022-09-18T22:27:17.539" v="424" actId="47"/>
        <pc:sldMkLst>
          <pc:docMk/>
          <pc:sldMk cId="3386811972" sldId="337"/>
        </pc:sldMkLst>
      </pc:sldChg>
      <pc:sldChg chg="del">
        <pc:chgData name="OFFICE365" userId="7ac96d60-a951-4f19-b3e1-144b9772ddf7" providerId="ADAL" clId="{2956399B-4065-4195-AABF-B887D821773A}" dt="2022-09-18T22:27:28.974" v="425" actId="47"/>
        <pc:sldMkLst>
          <pc:docMk/>
          <pc:sldMk cId="4029415532" sldId="338"/>
        </pc:sldMkLst>
      </pc:sldChg>
      <pc:sldChg chg="del">
        <pc:chgData name="OFFICE365" userId="7ac96d60-a951-4f19-b3e1-144b9772ddf7" providerId="ADAL" clId="{2956399B-4065-4195-AABF-B887D821773A}" dt="2022-09-18T22:27:28.974" v="425" actId="47"/>
        <pc:sldMkLst>
          <pc:docMk/>
          <pc:sldMk cId="1704384273" sldId="339"/>
        </pc:sldMkLst>
      </pc:sldChg>
      <pc:sldChg chg="del">
        <pc:chgData name="OFFICE365" userId="7ac96d60-a951-4f19-b3e1-144b9772ddf7" providerId="ADAL" clId="{2956399B-4065-4195-AABF-B887D821773A}" dt="2022-09-18T22:27:28.974" v="425" actId="47"/>
        <pc:sldMkLst>
          <pc:docMk/>
          <pc:sldMk cId="1029870313" sldId="340"/>
        </pc:sldMkLst>
      </pc:sldChg>
      <pc:sldChg chg="delSp modSp del mod">
        <pc:chgData name="OFFICE365" userId="7ac96d60-a951-4f19-b3e1-144b9772ddf7" providerId="ADAL" clId="{2956399B-4065-4195-AABF-B887D821773A}" dt="2022-09-18T22:29:48.942" v="498" actId="2696"/>
        <pc:sldMkLst>
          <pc:docMk/>
          <pc:sldMk cId="2313149978" sldId="341"/>
        </pc:sldMkLst>
        <pc:spChg chg="mod">
          <ac:chgData name="OFFICE365" userId="7ac96d60-a951-4f19-b3e1-144b9772ddf7" providerId="ADAL" clId="{2956399B-4065-4195-AABF-B887D821773A}" dt="2022-09-18T22:29:20.601" v="463" actId="20577"/>
          <ac:spMkLst>
            <pc:docMk/>
            <pc:sldMk cId="2313149978" sldId="341"/>
            <ac:spMk id="3" creationId="{995EE773-0455-483E-A747-268B5DDC8DE5}"/>
          </ac:spMkLst>
        </pc:spChg>
        <pc:spChg chg="del">
          <ac:chgData name="OFFICE365" userId="7ac96d60-a951-4f19-b3e1-144b9772ddf7" providerId="ADAL" clId="{2956399B-4065-4195-AABF-B887D821773A}" dt="2022-09-18T22:29:23.840" v="464" actId="478"/>
          <ac:spMkLst>
            <pc:docMk/>
            <pc:sldMk cId="2313149978" sldId="341"/>
            <ac:spMk id="5" creationId="{9348FA23-FFDC-4CE7-99F6-AF3C9DD0D464}"/>
          </ac:spMkLst>
        </pc:spChg>
        <pc:spChg chg="mod">
          <ac:chgData name="OFFICE365" userId="7ac96d60-a951-4f19-b3e1-144b9772ddf7" providerId="ADAL" clId="{2956399B-4065-4195-AABF-B887D821773A}" dt="2022-09-18T22:29:34.792" v="497" actId="20577"/>
          <ac:spMkLst>
            <pc:docMk/>
            <pc:sldMk cId="2313149978" sldId="341"/>
            <ac:spMk id="28" creationId="{FA49C136-326D-434D-BD55-AC430DB4CE30}"/>
          </ac:spMkLst>
        </pc:spChg>
        <pc:spChg chg="del">
          <ac:chgData name="OFFICE365" userId="7ac96d60-a951-4f19-b3e1-144b9772ddf7" providerId="ADAL" clId="{2956399B-4065-4195-AABF-B887D821773A}" dt="2022-09-18T22:29:01.506" v="435" actId="478"/>
          <ac:spMkLst>
            <pc:docMk/>
            <pc:sldMk cId="2313149978" sldId="341"/>
            <ac:spMk id="33" creationId="{623D50C0-ADF3-4FCA-BE5E-2B7263968369}"/>
          </ac:spMkLst>
        </pc:spChg>
        <pc:spChg chg="del">
          <ac:chgData name="OFFICE365" userId="7ac96d60-a951-4f19-b3e1-144b9772ddf7" providerId="ADAL" clId="{2956399B-4065-4195-AABF-B887D821773A}" dt="2022-09-18T22:28:56.559" v="431" actId="478"/>
          <ac:spMkLst>
            <pc:docMk/>
            <pc:sldMk cId="2313149978" sldId="341"/>
            <ac:spMk id="93" creationId="{5F824DC7-AC66-4770-8013-0677A87AF726}"/>
          </ac:spMkLst>
        </pc:spChg>
        <pc:picChg chg="del">
          <ac:chgData name="OFFICE365" userId="7ac96d60-a951-4f19-b3e1-144b9772ddf7" providerId="ADAL" clId="{2956399B-4065-4195-AABF-B887D821773A}" dt="2022-09-18T22:29:02.936" v="436" actId="478"/>
          <ac:picMkLst>
            <pc:docMk/>
            <pc:sldMk cId="2313149978" sldId="341"/>
            <ac:picMk id="11" creationId="{BEBFB586-3E0B-402E-8E8D-C50BD7F47CAB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34" creationId="{1974F15D-A563-4994-A7DD-F8F0B7D0D434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35" creationId="{05C272FF-58DE-4AD7-BF82-03CB7ED7F4F8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36" creationId="{957C1204-7246-4D78-A403-CCE4ADF3C1A0}"/>
          </ac:picMkLst>
        </pc:picChg>
        <pc:picChg chg="del">
          <ac:chgData name="OFFICE365" userId="7ac96d60-a951-4f19-b3e1-144b9772ddf7" providerId="ADAL" clId="{2956399B-4065-4195-AABF-B887D821773A}" dt="2022-09-18T22:28:59.902" v="434" actId="478"/>
          <ac:picMkLst>
            <pc:docMk/>
            <pc:sldMk cId="2313149978" sldId="341"/>
            <ac:picMk id="37" creationId="{CAF576A8-CBE6-4D51-B9B8-12802F30CBD1}"/>
          </ac:picMkLst>
        </pc:picChg>
        <pc:picChg chg="del">
          <ac:chgData name="OFFICE365" userId="7ac96d60-a951-4f19-b3e1-144b9772ddf7" providerId="ADAL" clId="{2956399B-4065-4195-AABF-B887D821773A}" dt="2022-09-18T22:28:59.902" v="434" actId="478"/>
          <ac:picMkLst>
            <pc:docMk/>
            <pc:sldMk cId="2313149978" sldId="341"/>
            <ac:picMk id="38" creationId="{05683386-F3D0-4B71-8FD2-D67484F6DEA1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39" creationId="{2B53DA12-140B-4B4C-B810-A86932ECBDE0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40" creationId="{F40486A2-A12E-49BF-84DC-4D19A1D8C15E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41" creationId="{A39BC3DF-0A42-4CAF-853D-BAAF787F50B5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42" creationId="{83FFD04A-1946-481E-B1C7-EB9AF523DB78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43" creationId="{595AAD3C-04D4-4F55-A939-0131CE113D57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44" creationId="{5D6D9161-1DCC-45C3-AACB-442AC6AFD8A2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45" creationId="{BFB92214-02BE-4E6C-8ED0-4D2D78FCBF2D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46" creationId="{384A025F-3B14-4BF3-8C32-BD4069152420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49" creationId="{F5F352C7-B0BF-4BAD-A64D-0A3E4D563740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50" creationId="{7A4A1012-90AD-470C-9469-3282E262478A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51" creationId="{DCA4AC9B-4788-4748-809C-EA340AF23C11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52" creationId="{CB4BCDB0-BC4B-451C-904D-CA55A442402D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53" creationId="{C6417D12-143A-471A-A98A-07118288C05A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54" creationId="{C51F86E1-157C-4F49-9DB4-95FEB8D28D3B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55" creationId="{04500045-2CD5-4978-8B01-0799148BB9A7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56" creationId="{351873C6-16E3-41FD-A8A5-1D79928969E6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57" creationId="{25E0DF6F-8E14-4500-80D8-0F11B7F5C586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58" creationId="{FD0F3F7E-1DA9-49AB-84EC-FAA9EBD116B1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59" creationId="{F439E0F4-67D7-4F75-819F-3E0F9380B8F7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60" creationId="{6BCE5B52-E712-4945-9606-967E6CB4A6FA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61" creationId="{2AF83A6A-1102-4B8B-ADCF-BF16DF26C564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62" creationId="{B2609E2E-74F8-4CC4-9522-6B851DD4874A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63" creationId="{ADAC91A4-1361-40C9-B219-25E0A69440F5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64" creationId="{E2F49B86-9B89-414D-8851-5085268D23EA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65" creationId="{AC1A7AFF-66B7-43DC-BDB9-4C0776BCC110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66" creationId="{C250FB20-EF7B-46CB-A1BD-87963906C15D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67" creationId="{0A875308-E89A-40BB-A5E5-5000B90F7D38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68" creationId="{BF4488C0-EB74-4F2F-99A0-457D3B9DC4A6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69" creationId="{51949EF9-ADE0-4339-905E-3EA3A687DD66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70" creationId="{613168B0-53BE-4ADA-8F77-219B76D37098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71" creationId="{FA551A7E-5BE5-4E71-A325-AC44E49E59DB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72" creationId="{50B6A33E-C4FD-4A58-800E-F90F275F62EB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73" creationId="{2C99B518-BDE1-4272-8370-BA3DB1812F61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74" creationId="{96A5D193-152E-4263-A582-9BF38A18641D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75" creationId="{5D763393-37A3-46D7-8614-875E84747D3E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76" creationId="{E437F438-50BD-4B76-9015-9D358E40D011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77" creationId="{1652C8E5-84FC-4597-B50A-CB3ECA6301B7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79" creationId="{8E3184EF-8BE6-45A6-B76A-19DFF582B7A3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80" creationId="{A37C7D97-23C1-44AE-B01A-F711CFA2DEB2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81" creationId="{BC16F3E4-B073-46DE-B060-AB2C303DA968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82" creationId="{66F69ED5-585C-4583-ADCE-674125F80721}"/>
          </ac:picMkLst>
        </pc:picChg>
        <pc:picChg chg="del">
          <ac:chgData name="OFFICE365" userId="7ac96d60-a951-4f19-b3e1-144b9772ddf7" providerId="ADAL" clId="{2956399B-4065-4195-AABF-B887D821773A}" dt="2022-09-18T22:28:58.814" v="433" actId="478"/>
          <ac:picMkLst>
            <pc:docMk/>
            <pc:sldMk cId="2313149978" sldId="341"/>
            <ac:picMk id="83" creationId="{7DA214DF-6635-4ECC-B25A-B0CFB243165B}"/>
          </ac:picMkLst>
        </pc:picChg>
        <pc:picChg chg="del">
          <ac:chgData name="OFFICE365" userId="7ac96d60-a951-4f19-b3e1-144b9772ddf7" providerId="ADAL" clId="{2956399B-4065-4195-AABF-B887D821773A}" dt="2022-09-18T22:28:59.902" v="434" actId="478"/>
          <ac:picMkLst>
            <pc:docMk/>
            <pc:sldMk cId="2313149978" sldId="341"/>
            <ac:picMk id="84" creationId="{16DCE362-BACF-4B96-BFED-9EDF41820F32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85" creationId="{172B5F4E-08BC-47B9-BCEE-BAEA7422246B}"/>
          </ac:picMkLst>
        </pc:picChg>
        <pc:picChg chg="del">
          <ac:chgData name="OFFICE365" userId="7ac96d60-a951-4f19-b3e1-144b9772ddf7" providerId="ADAL" clId="{2956399B-4065-4195-AABF-B887D821773A}" dt="2022-09-18T22:28:57.622" v="432" actId="478"/>
          <ac:picMkLst>
            <pc:docMk/>
            <pc:sldMk cId="2313149978" sldId="341"/>
            <ac:picMk id="86" creationId="{8B810FB6-B89F-4F4F-8B68-4E2AD6E6AF3D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87" creationId="{8729201F-8029-424E-A0D1-6BA23B685F8B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88" creationId="{D51B40DB-6F2E-46B7-B194-680F48083C35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89" creationId="{862D5782-E9FB-497B-B705-F8B049246D8A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90" creationId="{3BB2FB16-9DB1-452C-8AE7-E6829CBC22C6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91" creationId="{E728B798-1EF6-4065-9195-7FA263CABBAD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92" creationId="{AB93028B-D9F2-45AE-AD82-28AB8A017B68}"/>
          </ac:picMkLst>
        </pc:picChg>
      </pc:sldChg>
      <pc:sldMasterChg chg="delSldLayout">
        <pc:chgData name="OFFICE365" userId="7ac96d60-a951-4f19-b3e1-144b9772ddf7" providerId="ADAL" clId="{2956399B-4065-4195-AABF-B887D821773A}" dt="2022-09-18T22:29:48.942" v="498" actId="2696"/>
        <pc:sldMasterMkLst>
          <pc:docMk/>
          <pc:sldMasterMk cId="314551185" sldId="2147483660"/>
        </pc:sldMasterMkLst>
        <pc:sldLayoutChg chg="del">
          <pc:chgData name="OFFICE365" userId="7ac96d60-a951-4f19-b3e1-144b9772ddf7" providerId="ADAL" clId="{2956399B-4065-4195-AABF-B887D821773A}" dt="2022-09-18T22:29:48.942" v="498" actId="2696"/>
          <pc:sldLayoutMkLst>
            <pc:docMk/>
            <pc:sldMasterMk cId="314551185" sldId="2147483660"/>
            <pc:sldLayoutMk cId="121662654" sldId="2147483684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EAD979-5050-459E-BD3C-ECAFA3F49A82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B34E814-D2CB-498C-9534-11C171E4A6F8}">
      <dgm:prSet phldrT="[Texto]" custT="1"/>
      <dgm:spPr>
        <a:solidFill>
          <a:srgbClr val="02BAB1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Planejamento</a:t>
          </a:r>
        </a:p>
      </dgm:t>
    </dgm:pt>
    <dgm:pt modelId="{3C5C26F8-5E2E-428A-A923-9A79D4B59306}" type="parTrans" cxnId="{410E58F5-F9C0-4E3D-8CAB-6E47A51F42D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6BED35DB-5AAF-4458-A990-88AD60814EAC}" type="sibTrans" cxnId="{410E58F5-F9C0-4E3D-8CAB-6E47A51F42D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F329120C-BED4-4DA7-B3EA-E3186842C2C1}">
      <dgm:prSet phldrT="[Texto]" custT="1"/>
      <dgm:spPr>
        <a:solidFill>
          <a:srgbClr val="6ADBD9">
            <a:alpha val="89804"/>
          </a:srgbClr>
        </a:solidFill>
      </dgm:spPr>
      <dgm:t>
        <a:bodyPr/>
        <a:lstStyle/>
        <a:p>
          <a:r>
            <a:rPr lang="pt-BR" sz="12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Análise Exploratória</a:t>
          </a:r>
        </a:p>
      </dgm:t>
    </dgm:pt>
    <dgm:pt modelId="{854268E7-5E51-4913-BDA1-BB438156D8DA}" type="parTrans" cxnId="{38215091-779E-45CF-8968-7E494B93AA7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D3EE7117-ED33-445A-9FEE-47C841E09875}" type="sibTrans" cxnId="{38215091-779E-45CF-8968-7E494B93AA7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18F66188-C4C0-4FEA-A5FF-C614B8E66967}">
      <dgm:prSet phldrT="[Texto]" custT="1"/>
      <dgm:spPr>
        <a:solidFill>
          <a:srgbClr val="CCECFF">
            <a:alpha val="89804"/>
          </a:srgbClr>
        </a:solidFill>
      </dgm:spPr>
      <dgm:t>
        <a:bodyPr/>
        <a:lstStyle/>
        <a:p>
          <a:r>
            <a:rPr lang="pt-BR" sz="12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Modelagem Estatística</a:t>
          </a:r>
        </a:p>
      </dgm:t>
    </dgm:pt>
    <dgm:pt modelId="{FE5E213A-1C5E-4791-962C-8B0E11936695}" type="parTrans" cxnId="{2A5129E5-75F7-49E2-BA45-7ABDB426780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F9EF31C3-1A83-4AEA-AC03-E3C12134BA6C}" type="sibTrans" cxnId="{2A5129E5-75F7-49E2-BA45-7ABDB426780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9781E78F-806E-444C-9E3A-7311D41329AA}">
      <dgm:prSet phldrT="[Texto]" custT="1"/>
      <dgm:spPr>
        <a:solidFill>
          <a:srgbClr val="434343">
            <a:alpha val="90000"/>
          </a:srgbClr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Conclusões</a:t>
          </a:r>
        </a:p>
      </dgm:t>
    </dgm:pt>
    <dgm:pt modelId="{B33A90B9-28B1-4669-BD5E-A4159B2F07CA}" type="parTrans" cxnId="{759903D8-00FC-459F-A6F0-C5DADE14D3E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9E834171-4910-4700-8D54-AED2B760CFC1}" type="sibTrans" cxnId="{759903D8-00FC-459F-A6F0-C5DADE14D3E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75CE5DE3-BFB2-4B59-9A0D-3A68ACDAA251}">
      <dgm:prSet phldrT="[Texto]" custT="1"/>
      <dgm:spPr>
        <a:solidFill>
          <a:schemeClr val="bg1">
            <a:lumMod val="65000"/>
            <a:alpha val="89804"/>
          </a:schemeClr>
        </a:solidFill>
      </dgm:spPr>
      <dgm:t>
        <a:bodyPr/>
        <a:lstStyle/>
        <a:p>
          <a:r>
            <a:rPr lang="pt-BR" sz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Algoritmos de Inteligência Artificial</a:t>
          </a:r>
        </a:p>
      </dgm:t>
    </dgm:pt>
    <dgm:pt modelId="{36808FBB-181F-4BFA-9932-72E6938514E1}" type="parTrans" cxnId="{5B9D40E1-3FF9-4FCA-BD96-544CDF008EF6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CDC90115-5595-4C3F-B3D3-8EE77E543539}" type="sibTrans" cxnId="{5B9D40E1-3FF9-4FCA-BD96-544CDF008EF6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29B44EB9-1EBF-4F5E-A671-279A21792503}" type="pres">
      <dgm:prSet presAssocID="{4AEAD979-5050-459E-BD3C-ECAFA3F49A82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59D46D7C-1D49-48EE-8E27-460670D65832}" type="pres">
      <dgm:prSet presAssocID="{CB34E814-D2CB-498C-9534-11C171E4A6F8}" presName="horFlow" presStyleCnt="0"/>
      <dgm:spPr/>
    </dgm:pt>
    <dgm:pt modelId="{2BE19EB6-D866-42A8-B4F8-49C4A18BE19A}" type="pres">
      <dgm:prSet presAssocID="{CB34E814-D2CB-498C-9534-11C171E4A6F8}" presName="bigChev" presStyleLbl="node1" presStyleIdx="0" presStyleCnt="1"/>
      <dgm:spPr/>
    </dgm:pt>
    <dgm:pt modelId="{D7E369B1-C1FF-48E4-9312-5FF7F64A6630}" type="pres">
      <dgm:prSet presAssocID="{854268E7-5E51-4913-BDA1-BB438156D8DA}" presName="parTrans" presStyleCnt="0"/>
      <dgm:spPr/>
    </dgm:pt>
    <dgm:pt modelId="{AB221D9A-7F37-4CAE-AD4A-F7B2EE76FEFF}" type="pres">
      <dgm:prSet presAssocID="{F329120C-BED4-4DA7-B3EA-E3186842C2C1}" presName="node" presStyleLbl="alignAccFollowNode1" presStyleIdx="0" presStyleCnt="4">
        <dgm:presLayoutVars>
          <dgm:bulletEnabled val="1"/>
        </dgm:presLayoutVars>
      </dgm:prSet>
      <dgm:spPr/>
    </dgm:pt>
    <dgm:pt modelId="{2769EE9E-A8E4-438A-84A0-4AAFB0A6BEA7}" type="pres">
      <dgm:prSet presAssocID="{D3EE7117-ED33-445A-9FEE-47C841E09875}" presName="sibTrans" presStyleCnt="0"/>
      <dgm:spPr/>
    </dgm:pt>
    <dgm:pt modelId="{3C02ABC0-7D33-441C-AC29-602574AACD69}" type="pres">
      <dgm:prSet presAssocID="{18F66188-C4C0-4FEA-A5FF-C614B8E66967}" presName="node" presStyleLbl="alignAccFollowNode1" presStyleIdx="1" presStyleCnt="4">
        <dgm:presLayoutVars>
          <dgm:bulletEnabled val="1"/>
        </dgm:presLayoutVars>
      </dgm:prSet>
      <dgm:spPr/>
    </dgm:pt>
    <dgm:pt modelId="{99F4903A-E4A0-4F22-8D7E-EC2F148B1BF6}" type="pres">
      <dgm:prSet presAssocID="{F9EF31C3-1A83-4AEA-AC03-E3C12134BA6C}" presName="sibTrans" presStyleCnt="0"/>
      <dgm:spPr/>
    </dgm:pt>
    <dgm:pt modelId="{5911DBFA-F4D6-4978-B5B3-9802DED67E7B}" type="pres">
      <dgm:prSet presAssocID="{75CE5DE3-BFB2-4B59-9A0D-3A68ACDAA251}" presName="node" presStyleLbl="alignAccFollowNode1" presStyleIdx="2" presStyleCnt="4">
        <dgm:presLayoutVars>
          <dgm:bulletEnabled val="1"/>
        </dgm:presLayoutVars>
      </dgm:prSet>
      <dgm:spPr/>
    </dgm:pt>
    <dgm:pt modelId="{D740A910-8DA6-44F8-8ED7-0C498947549E}" type="pres">
      <dgm:prSet presAssocID="{CDC90115-5595-4C3F-B3D3-8EE77E543539}" presName="sibTrans" presStyleCnt="0"/>
      <dgm:spPr/>
    </dgm:pt>
    <dgm:pt modelId="{09080E76-2DC4-4372-84BC-05C05B395057}" type="pres">
      <dgm:prSet presAssocID="{9781E78F-806E-444C-9E3A-7311D41329AA}" presName="node" presStyleLbl="alignAccFollowNode1" presStyleIdx="3" presStyleCnt="4">
        <dgm:presLayoutVars>
          <dgm:bulletEnabled val="1"/>
        </dgm:presLayoutVars>
      </dgm:prSet>
      <dgm:spPr/>
    </dgm:pt>
  </dgm:ptLst>
  <dgm:cxnLst>
    <dgm:cxn modelId="{499C5C36-2A67-400D-8F52-F13ABA1E38E7}" type="presOf" srcId="{18F66188-C4C0-4FEA-A5FF-C614B8E66967}" destId="{3C02ABC0-7D33-441C-AC29-602574AACD69}" srcOrd="0" destOrd="0" presId="urn:microsoft.com/office/officeart/2005/8/layout/lProcess3"/>
    <dgm:cxn modelId="{4203DF59-D3CE-4B01-9FA8-047D2F13B83D}" type="presOf" srcId="{CB34E814-D2CB-498C-9534-11C171E4A6F8}" destId="{2BE19EB6-D866-42A8-B4F8-49C4A18BE19A}" srcOrd="0" destOrd="0" presId="urn:microsoft.com/office/officeart/2005/8/layout/lProcess3"/>
    <dgm:cxn modelId="{654D2283-A471-44C4-BA88-EE56C385C007}" type="presOf" srcId="{75CE5DE3-BFB2-4B59-9A0D-3A68ACDAA251}" destId="{5911DBFA-F4D6-4978-B5B3-9802DED67E7B}" srcOrd="0" destOrd="0" presId="urn:microsoft.com/office/officeart/2005/8/layout/lProcess3"/>
    <dgm:cxn modelId="{07434C84-C7DC-4954-95F4-1F0E4A4AFD38}" type="presOf" srcId="{9781E78F-806E-444C-9E3A-7311D41329AA}" destId="{09080E76-2DC4-4372-84BC-05C05B395057}" srcOrd="0" destOrd="0" presId="urn:microsoft.com/office/officeart/2005/8/layout/lProcess3"/>
    <dgm:cxn modelId="{38215091-779E-45CF-8968-7E494B93AA74}" srcId="{CB34E814-D2CB-498C-9534-11C171E4A6F8}" destId="{F329120C-BED4-4DA7-B3EA-E3186842C2C1}" srcOrd="0" destOrd="0" parTransId="{854268E7-5E51-4913-BDA1-BB438156D8DA}" sibTransId="{D3EE7117-ED33-445A-9FEE-47C841E09875}"/>
    <dgm:cxn modelId="{759903D8-00FC-459F-A6F0-C5DADE14D3E3}" srcId="{CB34E814-D2CB-498C-9534-11C171E4A6F8}" destId="{9781E78F-806E-444C-9E3A-7311D41329AA}" srcOrd="3" destOrd="0" parTransId="{B33A90B9-28B1-4669-BD5E-A4159B2F07CA}" sibTransId="{9E834171-4910-4700-8D54-AED2B760CFC1}"/>
    <dgm:cxn modelId="{5B9D40E1-3FF9-4FCA-BD96-544CDF008EF6}" srcId="{CB34E814-D2CB-498C-9534-11C171E4A6F8}" destId="{75CE5DE3-BFB2-4B59-9A0D-3A68ACDAA251}" srcOrd="2" destOrd="0" parTransId="{36808FBB-181F-4BFA-9932-72E6938514E1}" sibTransId="{CDC90115-5595-4C3F-B3D3-8EE77E543539}"/>
    <dgm:cxn modelId="{2A5129E5-75F7-49E2-BA45-7ABDB4267803}" srcId="{CB34E814-D2CB-498C-9534-11C171E4A6F8}" destId="{18F66188-C4C0-4FEA-A5FF-C614B8E66967}" srcOrd="1" destOrd="0" parTransId="{FE5E213A-1C5E-4791-962C-8B0E11936695}" sibTransId="{F9EF31C3-1A83-4AEA-AC03-E3C12134BA6C}"/>
    <dgm:cxn modelId="{83F767E8-FD4F-4326-ABC0-CB82F8F4AE0E}" type="presOf" srcId="{F329120C-BED4-4DA7-B3EA-E3186842C2C1}" destId="{AB221D9A-7F37-4CAE-AD4A-F7B2EE76FEFF}" srcOrd="0" destOrd="0" presId="urn:microsoft.com/office/officeart/2005/8/layout/lProcess3"/>
    <dgm:cxn modelId="{E4E72FF5-5750-4B94-9BD4-E7394FA9A7F4}" type="presOf" srcId="{4AEAD979-5050-459E-BD3C-ECAFA3F49A82}" destId="{29B44EB9-1EBF-4F5E-A671-279A21792503}" srcOrd="0" destOrd="0" presId="urn:microsoft.com/office/officeart/2005/8/layout/lProcess3"/>
    <dgm:cxn modelId="{410E58F5-F9C0-4E3D-8CAB-6E47A51F42D4}" srcId="{4AEAD979-5050-459E-BD3C-ECAFA3F49A82}" destId="{CB34E814-D2CB-498C-9534-11C171E4A6F8}" srcOrd="0" destOrd="0" parTransId="{3C5C26F8-5E2E-428A-A923-9A79D4B59306}" sibTransId="{6BED35DB-5AAF-4458-A990-88AD60814EAC}"/>
    <dgm:cxn modelId="{2E610064-D98B-4DB9-98A4-AC94ABC5D50F}" type="presParOf" srcId="{29B44EB9-1EBF-4F5E-A671-279A21792503}" destId="{59D46D7C-1D49-48EE-8E27-460670D65832}" srcOrd="0" destOrd="0" presId="urn:microsoft.com/office/officeart/2005/8/layout/lProcess3"/>
    <dgm:cxn modelId="{FBF2B4F6-924D-4AFC-B1A3-DF0B1EE5A8F9}" type="presParOf" srcId="{59D46D7C-1D49-48EE-8E27-460670D65832}" destId="{2BE19EB6-D866-42A8-B4F8-49C4A18BE19A}" srcOrd="0" destOrd="0" presId="urn:microsoft.com/office/officeart/2005/8/layout/lProcess3"/>
    <dgm:cxn modelId="{0BFBD177-23C7-447F-8FB6-CF1801E36F84}" type="presParOf" srcId="{59D46D7C-1D49-48EE-8E27-460670D65832}" destId="{D7E369B1-C1FF-48E4-9312-5FF7F64A6630}" srcOrd="1" destOrd="0" presId="urn:microsoft.com/office/officeart/2005/8/layout/lProcess3"/>
    <dgm:cxn modelId="{A3A29511-C3A1-4840-B516-3A298130FB0D}" type="presParOf" srcId="{59D46D7C-1D49-48EE-8E27-460670D65832}" destId="{AB221D9A-7F37-4CAE-AD4A-F7B2EE76FEFF}" srcOrd="2" destOrd="0" presId="urn:microsoft.com/office/officeart/2005/8/layout/lProcess3"/>
    <dgm:cxn modelId="{A53F8148-49C9-49E9-95E7-ED2EBCBFF788}" type="presParOf" srcId="{59D46D7C-1D49-48EE-8E27-460670D65832}" destId="{2769EE9E-A8E4-438A-84A0-4AAFB0A6BEA7}" srcOrd="3" destOrd="0" presId="urn:microsoft.com/office/officeart/2005/8/layout/lProcess3"/>
    <dgm:cxn modelId="{E7AABAF3-A340-4382-90F1-5F77FA1E1311}" type="presParOf" srcId="{59D46D7C-1D49-48EE-8E27-460670D65832}" destId="{3C02ABC0-7D33-441C-AC29-602574AACD69}" srcOrd="4" destOrd="0" presId="urn:microsoft.com/office/officeart/2005/8/layout/lProcess3"/>
    <dgm:cxn modelId="{EAC752ED-3229-421F-87E9-72A0FEC8F39D}" type="presParOf" srcId="{59D46D7C-1D49-48EE-8E27-460670D65832}" destId="{99F4903A-E4A0-4F22-8D7E-EC2F148B1BF6}" srcOrd="5" destOrd="0" presId="urn:microsoft.com/office/officeart/2005/8/layout/lProcess3"/>
    <dgm:cxn modelId="{0E4B8075-5B2F-4A52-A35E-6955962EDFB4}" type="presParOf" srcId="{59D46D7C-1D49-48EE-8E27-460670D65832}" destId="{5911DBFA-F4D6-4978-B5B3-9802DED67E7B}" srcOrd="6" destOrd="0" presId="urn:microsoft.com/office/officeart/2005/8/layout/lProcess3"/>
    <dgm:cxn modelId="{067D256C-6602-4BD3-A68F-755E9CDA1173}" type="presParOf" srcId="{59D46D7C-1D49-48EE-8E27-460670D65832}" destId="{D740A910-8DA6-44F8-8ED7-0C498947549E}" srcOrd="7" destOrd="0" presId="urn:microsoft.com/office/officeart/2005/8/layout/lProcess3"/>
    <dgm:cxn modelId="{FCD472C3-A702-4399-A205-4DEFCE1600B1}" type="presParOf" srcId="{59D46D7C-1D49-48EE-8E27-460670D65832}" destId="{09080E76-2DC4-4372-84BC-05C05B395057}" srcOrd="8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EAD979-5050-459E-BD3C-ECAFA3F49A82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B34E814-D2CB-498C-9534-11C171E4A6F8}">
      <dgm:prSet phldrT="[Texto]" custT="1"/>
      <dgm:spPr>
        <a:solidFill>
          <a:srgbClr val="02BAB1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Planejamento</a:t>
          </a:r>
        </a:p>
      </dgm:t>
    </dgm:pt>
    <dgm:pt modelId="{3C5C26F8-5E2E-428A-A923-9A79D4B59306}" type="parTrans" cxnId="{410E58F5-F9C0-4E3D-8CAB-6E47A51F42D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6BED35DB-5AAF-4458-A990-88AD60814EAC}" type="sibTrans" cxnId="{410E58F5-F9C0-4E3D-8CAB-6E47A51F42D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F329120C-BED4-4DA7-B3EA-E3186842C2C1}">
      <dgm:prSet phldrT="[Texto]" custT="1"/>
      <dgm:spPr>
        <a:solidFill>
          <a:srgbClr val="DDDDDD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Análise Exploratória</a:t>
          </a:r>
        </a:p>
      </dgm:t>
    </dgm:pt>
    <dgm:pt modelId="{854268E7-5E51-4913-BDA1-BB438156D8DA}" type="parTrans" cxnId="{38215091-779E-45CF-8968-7E494B93AA7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D3EE7117-ED33-445A-9FEE-47C841E09875}" type="sibTrans" cxnId="{38215091-779E-45CF-8968-7E494B93AA7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18F66188-C4C0-4FEA-A5FF-C614B8E66967}">
      <dgm:prSet phldrT="[Texto]" custT="1"/>
      <dgm:spPr>
        <a:solidFill>
          <a:srgbClr val="DDDDDD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Modelagem Estatística</a:t>
          </a:r>
        </a:p>
      </dgm:t>
    </dgm:pt>
    <dgm:pt modelId="{FE5E213A-1C5E-4791-962C-8B0E11936695}" type="parTrans" cxnId="{2A5129E5-75F7-49E2-BA45-7ABDB426780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F9EF31C3-1A83-4AEA-AC03-E3C12134BA6C}" type="sibTrans" cxnId="{2A5129E5-75F7-49E2-BA45-7ABDB426780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9781E78F-806E-444C-9E3A-7311D41329AA}">
      <dgm:prSet phldrT="[Texto]" custT="1"/>
      <dgm:spPr>
        <a:solidFill>
          <a:srgbClr val="DDDDDD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Conclusões</a:t>
          </a:r>
        </a:p>
      </dgm:t>
    </dgm:pt>
    <dgm:pt modelId="{B33A90B9-28B1-4669-BD5E-A4159B2F07CA}" type="parTrans" cxnId="{759903D8-00FC-459F-A6F0-C5DADE14D3E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9E834171-4910-4700-8D54-AED2B760CFC1}" type="sibTrans" cxnId="{759903D8-00FC-459F-A6F0-C5DADE14D3E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75CE5DE3-BFB2-4B59-9A0D-3A68ACDAA251}">
      <dgm:prSet phldrT="[Texto]" custT="1"/>
      <dgm:spPr>
        <a:solidFill>
          <a:srgbClr val="DDDDDD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Algoritmos de Inteligência Artificial</a:t>
          </a:r>
        </a:p>
      </dgm:t>
    </dgm:pt>
    <dgm:pt modelId="{36808FBB-181F-4BFA-9932-72E6938514E1}" type="parTrans" cxnId="{5B9D40E1-3FF9-4FCA-BD96-544CDF008EF6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CDC90115-5595-4C3F-B3D3-8EE77E543539}" type="sibTrans" cxnId="{5B9D40E1-3FF9-4FCA-BD96-544CDF008EF6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29B44EB9-1EBF-4F5E-A671-279A21792503}" type="pres">
      <dgm:prSet presAssocID="{4AEAD979-5050-459E-BD3C-ECAFA3F49A82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59D46D7C-1D49-48EE-8E27-460670D65832}" type="pres">
      <dgm:prSet presAssocID="{CB34E814-D2CB-498C-9534-11C171E4A6F8}" presName="horFlow" presStyleCnt="0"/>
      <dgm:spPr/>
    </dgm:pt>
    <dgm:pt modelId="{2BE19EB6-D866-42A8-B4F8-49C4A18BE19A}" type="pres">
      <dgm:prSet presAssocID="{CB34E814-D2CB-498C-9534-11C171E4A6F8}" presName="bigChev" presStyleLbl="node1" presStyleIdx="0" presStyleCnt="1"/>
      <dgm:spPr/>
    </dgm:pt>
    <dgm:pt modelId="{D7E369B1-C1FF-48E4-9312-5FF7F64A6630}" type="pres">
      <dgm:prSet presAssocID="{854268E7-5E51-4913-BDA1-BB438156D8DA}" presName="parTrans" presStyleCnt="0"/>
      <dgm:spPr/>
    </dgm:pt>
    <dgm:pt modelId="{AB221D9A-7F37-4CAE-AD4A-F7B2EE76FEFF}" type="pres">
      <dgm:prSet presAssocID="{F329120C-BED4-4DA7-B3EA-E3186842C2C1}" presName="node" presStyleLbl="alignAccFollowNode1" presStyleIdx="0" presStyleCnt="4">
        <dgm:presLayoutVars>
          <dgm:bulletEnabled val="1"/>
        </dgm:presLayoutVars>
      </dgm:prSet>
      <dgm:spPr/>
    </dgm:pt>
    <dgm:pt modelId="{2769EE9E-A8E4-438A-84A0-4AAFB0A6BEA7}" type="pres">
      <dgm:prSet presAssocID="{D3EE7117-ED33-445A-9FEE-47C841E09875}" presName="sibTrans" presStyleCnt="0"/>
      <dgm:spPr/>
    </dgm:pt>
    <dgm:pt modelId="{3C02ABC0-7D33-441C-AC29-602574AACD69}" type="pres">
      <dgm:prSet presAssocID="{18F66188-C4C0-4FEA-A5FF-C614B8E66967}" presName="node" presStyleLbl="alignAccFollowNode1" presStyleIdx="1" presStyleCnt="4">
        <dgm:presLayoutVars>
          <dgm:bulletEnabled val="1"/>
        </dgm:presLayoutVars>
      </dgm:prSet>
      <dgm:spPr/>
    </dgm:pt>
    <dgm:pt modelId="{99F4903A-E4A0-4F22-8D7E-EC2F148B1BF6}" type="pres">
      <dgm:prSet presAssocID="{F9EF31C3-1A83-4AEA-AC03-E3C12134BA6C}" presName="sibTrans" presStyleCnt="0"/>
      <dgm:spPr/>
    </dgm:pt>
    <dgm:pt modelId="{5911DBFA-F4D6-4978-B5B3-9802DED67E7B}" type="pres">
      <dgm:prSet presAssocID="{75CE5DE3-BFB2-4B59-9A0D-3A68ACDAA251}" presName="node" presStyleLbl="alignAccFollowNode1" presStyleIdx="2" presStyleCnt="4">
        <dgm:presLayoutVars>
          <dgm:bulletEnabled val="1"/>
        </dgm:presLayoutVars>
      </dgm:prSet>
      <dgm:spPr/>
    </dgm:pt>
    <dgm:pt modelId="{D740A910-8DA6-44F8-8ED7-0C498947549E}" type="pres">
      <dgm:prSet presAssocID="{CDC90115-5595-4C3F-B3D3-8EE77E543539}" presName="sibTrans" presStyleCnt="0"/>
      <dgm:spPr/>
    </dgm:pt>
    <dgm:pt modelId="{09080E76-2DC4-4372-84BC-05C05B395057}" type="pres">
      <dgm:prSet presAssocID="{9781E78F-806E-444C-9E3A-7311D41329AA}" presName="node" presStyleLbl="alignAccFollowNode1" presStyleIdx="3" presStyleCnt="4">
        <dgm:presLayoutVars>
          <dgm:bulletEnabled val="1"/>
        </dgm:presLayoutVars>
      </dgm:prSet>
      <dgm:spPr/>
    </dgm:pt>
  </dgm:ptLst>
  <dgm:cxnLst>
    <dgm:cxn modelId="{499C5C36-2A67-400D-8F52-F13ABA1E38E7}" type="presOf" srcId="{18F66188-C4C0-4FEA-A5FF-C614B8E66967}" destId="{3C02ABC0-7D33-441C-AC29-602574AACD69}" srcOrd="0" destOrd="0" presId="urn:microsoft.com/office/officeart/2005/8/layout/lProcess3"/>
    <dgm:cxn modelId="{4203DF59-D3CE-4B01-9FA8-047D2F13B83D}" type="presOf" srcId="{CB34E814-D2CB-498C-9534-11C171E4A6F8}" destId="{2BE19EB6-D866-42A8-B4F8-49C4A18BE19A}" srcOrd="0" destOrd="0" presId="urn:microsoft.com/office/officeart/2005/8/layout/lProcess3"/>
    <dgm:cxn modelId="{654D2283-A471-44C4-BA88-EE56C385C007}" type="presOf" srcId="{75CE5DE3-BFB2-4B59-9A0D-3A68ACDAA251}" destId="{5911DBFA-F4D6-4978-B5B3-9802DED67E7B}" srcOrd="0" destOrd="0" presId="urn:microsoft.com/office/officeart/2005/8/layout/lProcess3"/>
    <dgm:cxn modelId="{07434C84-C7DC-4954-95F4-1F0E4A4AFD38}" type="presOf" srcId="{9781E78F-806E-444C-9E3A-7311D41329AA}" destId="{09080E76-2DC4-4372-84BC-05C05B395057}" srcOrd="0" destOrd="0" presId="urn:microsoft.com/office/officeart/2005/8/layout/lProcess3"/>
    <dgm:cxn modelId="{38215091-779E-45CF-8968-7E494B93AA74}" srcId="{CB34E814-D2CB-498C-9534-11C171E4A6F8}" destId="{F329120C-BED4-4DA7-B3EA-E3186842C2C1}" srcOrd="0" destOrd="0" parTransId="{854268E7-5E51-4913-BDA1-BB438156D8DA}" sibTransId="{D3EE7117-ED33-445A-9FEE-47C841E09875}"/>
    <dgm:cxn modelId="{759903D8-00FC-459F-A6F0-C5DADE14D3E3}" srcId="{CB34E814-D2CB-498C-9534-11C171E4A6F8}" destId="{9781E78F-806E-444C-9E3A-7311D41329AA}" srcOrd="3" destOrd="0" parTransId="{B33A90B9-28B1-4669-BD5E-A4159B2F07CA}" sibTransId="{9E834171-4910-4700-8D54-AED2B760CFC1}"/>
    <dgm:cxn modelId="{5B9D40E1-3FF9-4FCA-BD96-544CDF008EF6}" srcId="{CB34E814-D2CB-498C-9534-11C171E4A6F8}" destId="{75CE5DE3-BFB2-4B59-9A0D-3A68ACDAA251}" srcOrd="2" destOrd="0" parTransId="{36808FBB-181F-4BFA-9932-72E6938514E1}" sibTransId="{CDC90115-5595-4C3F-B3D3-8EE77E543539}"/>
    <dgm:cxn modelId="{2A5129E5-75F7-49E2-BA45-7ABDB4267803}" srcId="{CB34E814-D2CB-498C-9534-11C171E4A6F8}" destId="{18F66188-C4C0-4FEA-A5FF-C614B8E66967}" srcOrd="1" destOrd="0" parTransId="{FE5E213A-1C5E-4791-962C-8B0E11936695}" sibTransId="{F9EF31C3-1A83-4AEA-AC03-E3C12134BA6C}"/>
    <dgm:cxn modelId="{83F767E8-FD4F-4326-ABC0-CB82F8F4AE0E}" type="presOf" srcId="{F329120C-BED4-4DA7-B3EA-E3186842C2C1}" destId="{AB221D9A-7F37-4CAE-AD4A-F7B2EE76FEFF}" srcOrd="0" destOrd="0" presId="urn:microsoft.com/office/officeart/2005/8/layout/lProcess3"/>
    <dgm:cxn modelId="{E4E72FF5-5750-4B94-9BD4-E7394FA9A7F4}" type="presOf" srcId="{4AEAD979-5050-459E-BD3C-ECAFA3F49A82}" destId="{29B44EB9-1EBF-4F5E-A671-279A21792503}" srcOrd="0" destOrd="0" presId="urn:microsoft.com/office/officeart/2005/8/layout/lProcess3"/>
    <dgm:cxn modelId="{410E58F5-F9C0-4E3D-8CAB-6E47A51F42D4}" srcId="{4AEAD979-5050-459E-BD3C-ECAFA3F49A82}" destId="{CB34E814-D2CB-498C-9534-11C171E4A6F8}" srcOrd="0" destOrd="0" parTransId="{3C5C26F8-5E2E-428A-A923-9A79D4B59306}" sibTransId="{6BED35DB-5AAF-4458-A990-88AD60814EAC}"/>
    <dgm:cxn modelId="{2E610064-D98B-4DB9-98A4-AC94ABC5D50F}" type="presParOf" srcId="{29B44EB9-1EBF-4F5E-A671-279A21792503}" destId="{59D46D7C-1D49-48EE-8E27-460670D65832}" srcOrd="0" destOrd="0" presId="urn:microsoft.com/office/officeart/2005/8/layout/lProcess3"/>
    <dgm:cxn modelId="{FBF2B4F6-924D-4AFC-B1A3-DF0B1EE5A8F9}" type="presParOf" srcId="{59D46D7C-1D49-48EE-8E27-460670D65832}" destId="{2BE19EB6-D866-42A8-B4F8-49C4A18BE19A}" srcOrd="0" destOrd="0" presId="urn:microsoft.com/office/officeart/2005/8/layout/lProcess3"/>
    <dgm:cxn modelId="{0BFBD177-23C7-447F-8FB6-CF1801E36F84}" type="presParOf" srcId="{59D46D7C-1D49-48EE-8E27-460670D65832}" destId="{D7E369B1-C1FF-48E4-9312-5FF7F64A6630}" srcOrd="1" destOrd="0" presId="urn:microsoft.com/office/officeart/2005/8/layout/lProcess3"/>
    <dgm:cxn modelId="{A3A29511-C3A1-4840-B516-3A298130FB0D}" type="presParOf" srcId="{59D46D7C-1D49-48EE-8E27-460670D65832}" destId="{AB221D9A-7F37-4CAE-AD4A-F7B2EE76FEFF}" srcOrd="2" destOrd="0" presId="urn:microsoft.com/office/officeart/2005/8/layout/lProcess3"/>
    <dgm:cxn modelId="{A53F8148-49C9-49E9-95E7-ED2EBCBFF788}" type="presParOf" srcId="{59D46D7C-1D49-48EE-8E27-460670D65832}" destId="{2769EE9E-A8E4-438A-84A0-4AAFB0A6BEA7}" srcOrd="3" destOrd="0" presId="urn:microsoft.com/office/officeart/2005/8/layout/lProcess3"/>
    <dgm:cxn modelId="{E7AABAF3-A340-4382-90F1-5F77FA1E1311}" type="presParOf" srcId="{59D46D7C-1D49-48EE-8E27-460670D65832}" destId="{3C02ABC0-7D33-441C-AC29-602574AACD69}" srcOrd="4" destOrd="0" presId="urn:microsoft.com/office/officeart/2005/8/layout/lProcess3"/>
    <dgm:cxn modelId="{EAC752ED-3229-421F-87E9-72A0FEC8F39D}" type="presParOf" srcId="{59D46D7C-1D49-48EE-8E27-460670D65832}" destId="{99F4903A-E4A0-4F22-8D7E-EC2F148B1BF6}" srcOrd="5" destOrd="0" presId="urn:microsoft.com/office/officeart/2005/8/layout/lProcess3"/>
    <dgm:cxn modelId="{0E4B8075-5B2F-4A52-A35E-6955962EDFB4}" type="presParOf" srcId="{59D46D7C-1D49-48EE-8E27-460670D65832}" destId="{5911DBFA-F4D6-4978-B5B3-9802DED67E7B}" srcOrd="6" destOrd="0" presId="urn:microsoft.com/office/officeart/2005/8/layout/lProcess3"/>
    <dgm:cxn modelId="{067D256C-6602-4BD3-A68F-755E9CDA1173}" type="presParOf" srcId="{59D46D7C-1D49-48EE-8E27-460670D65832}" destId="{D740A910-8DA6-44F8-8ED7-0C498947549E}" srcOrd="7" destOrd="0" presId="urn:microsoft.com/office/officeart/2005/8/layout/lProcess3"/>
    <dgm:cxn modelId="{FCD472C3-A702-4399-A205-4DEFCE1600B1}" type="presParOf" srcId="{59D46D7C-1D49-48EE-8E27-460670D65832}" destId="{09080E76-2DC4-4372-84BC-05C05B395057}" srcOrd="8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E19EB6-D866-42A8-B4F8-49C4A18BE19A}">
      <dsp:nvSpPr>
        <dsp:cNvPr id="0" name=""/>
        <dsp:cNvSpPr/>
      </dsp:nvSpPr>
      <dsp:spPr>
        <a:xfrm>
          <a:off x="1312" y="1676032"/>
          <a:ext cx="2621186" cy="1048474"/>
        </a:xfrm>
        <a:prstGeom prst="chevron">
          <a:avLst/>
        </a:prstGeom>
        <a:solidFill>
          <a:srgbClr val="02BAB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Planejamento</a:t>
          </a:r>
        </a:p>
      </dsp:txBody>
      <dsp:txXfrm>
        <a:off x="525549" y="1676032"/>
        <a:ext cx="1572712" cy="1048474"/>
      </dsp:txXfrm>
    </dsp:sp>
    <dsp:sp modelId="{AB221D9A-7F37-4CAE-AD4A-F7B2EE76FEFF}">
      <dsp:nvSpPr>
        <dsp:cNvPr id="0" name=""/>
        <dsp:cNvSpPr/>
      </dsp:nvSpPr>
      <dsp:spPr>
        <a:xfrm>
          <a:off x="2281745" y="1765152"/>
          <a:ext cx="2175585" cy="870234"/>
        </a:xfrm>
        <a:prstGeom prst="chevron">
          <a:avLst/>
        </a:prstGeom>
        <a:solidFill>
          <a:srgbClr val="6ADBD9">
            <a:alpha val="89804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Análise Exploratória</a:t>
          </a:r>
        </a:p>
      </dsp:txBody>
      <dsp:txXfrm>
        <a:off x="2716862" y="1765152"/>
        <a:ext cx="1305351" cy="870234"/>
      </dsp:txXfrm>
    </dsp:sp>
    <dsp:sp modelId="{3C02ABC0-7D33-441C-AC29-602574AACD69}">
      <dsp:nvSpPr>
        <dsp:cNvPr id="0" name=""/>
        <dsp:cNvSpPr/>
      </dsp:nvSpPr>
      <dsp:spPr>
        <a:xfrm>
          <a:off x="4152748" y="1765152"/>
          <a:ext cx="2175585" cy="870234"/>
        </a:xfrm>
        <a:prstGeom prst="chevron">
          <a:avLst/>
        </a:prstGeom>
        <a:solidFill>
          <a:srgbClr val="CCECFF">
            <a:alpha val="89804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Modelagem Estatística</a:t>
          </a:r>
        </a:p>
      </dsp:txBody>
      <dsp:txXfrm>
        <a:off x="4587865" y="1765152"/>
        <a:ext cx="1305351" cy="870234"/>
      </dsp:txXfrm>
    </dsp:sp>
    <dsp:sp modelId="{5911DBFA-F4D6-4978-B5B3-9802DED67E7B}">
      <dsp:nvSpPr>
        <dsp:cNvPr id="0" name=""/>
        <dsp:cNvSpPr/>
      </dsp:nvSpPr>
      <dsp:spPr>
        <a:xfrm>
          <a:off x="6023751" y="1765152"/>
          <a:ext cx="2175585" cy="870234"/>
        </a:xfrm>
        <a:prstGeom prst="chevron">
          <a:avLst/>
        </a:prstGeom>
        <a:solidFill>
          <a:schemeClr val="bg1">
            <a:lumMod val="65000"/>
            <a:alpha val="89804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Algoritmos de Inteligência Artificial</a:t>
          </a:r>
        </a:p>
      </dsp:txBody>
      <dsp:txXfrm>
        <a:off x="6458868" y="1765152"/>
        <a:ext cx="1305351" cy="870234"/>
      </dsp:txXfrm>
    </dsp:sp>
    <dsp:sp modelId="{09080E76-2DC4-4372-84BC-05C05B395057}">
      <dsp:nvSpPr>
        <dsp:cNvPr id="0" name=""/>
        <dsp:cNvSpPr/>
      </dsp:nvSpPr>
      <dsp:spPr>
        <a:xfrm>
          <a:off x="7894754" y="1765152"/>
          <a:ext cx="2175585" cy="870234"/>
        </a:xfrm>
        <a:prstGeom prst="chevron">
          <a:avLst/>
        </a:prstGeom>
        <a:solidFill>
          <a:srgbClr val="434343">
            <a:alpha val="9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Conclusões</a:t>
          </a:r>
        </a:p>
      </dsp:txBody>
      <dsp:txXfrm>
        <a:off x="8329871" y="1765152"/>
        <a:ext cx="1305351" cy="8702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E19EB6-D866-42A8-B4F8-49C4A18BE19A}">
      <dsp:nvSpPr>
        <dsp:cNvPr id="0" name=""/>
        <dsp:cNvSpPr/>
      </dsp:nvSpPr>
      <dsp:spPr>
        <a:xfrm>
          <a:off x="1312" y="1676032"/>
          <a:ext cx="2621186" cy="1048474"/>
        </a:xfrm>
        <a:prstGeom prst="chevron">
          <a:avLst/>
        </a:prstGeom>
        <a:solidFill>
          <a:srgbClr val="02BAB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Planejamento</a:t>
          </a:r>
        </a:p>
      </dsp:txBody>
      <dsp:txXfrm>
        <a:off x="525549" y="1676032"/>
        <a:ext cx="1572712" cy="1048474"/>
      </dsp:txXfrm>
    </dsp:sp>
    <dsp:sp modelId="{AB221D9A-7F37-4CAE-AD4A-F7B2EE76FEFF}">
      <dsp:nvSpPr>
        <dsp:cNvPr id="0" name=""/>
        <dsp:cNvSpPr/>
      </dsp:nvSpPr>
      <dsp:spPr>
        <a:xfrm>
          <a:off x="2281745" y="1765152"/>
          <a:ext cx="2175585" cy="870234"/>
        </a:xfrm>
        <a:prstGeom prst="chevron">
          <a:avLst/>
        </a:prstGeom>
        <a:solidFill>
          <a:srgbClr val="DDDDDD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Análise Exploratória</a:t>
          </a:r>
        </a:p>
      </dsp:txBody>
      <dsp:txXfrm>
        <a:off x="2716862" y="1765152"/>
        <a:ext cx="1305351" cy="870234"/>
      </dsp:txXfrm>
    </dsp:sp>
    <dsp:sp modelId="{3C02ABC0-7D33-441C-AC29-602574AACD69}">
      <dsp:nvSpPr>
        <dsp:cNvPr id="0" name=""/>
        <dsp:cNvSpPr/>
      </dsp:nvSpPr>
      <dsp:spPr>
        <a:xfrm>
          <a:off x="4152748" y="1765152"/>
          <a:ext cx="2175585" cy="870234"/>
        </a:xfrm>
        <a:prstGeom prst="chevron">
          <a:avLst/>
        </a:prstGeom>
        <a:solidFill>
          <a:srgbClr val="DDDDDD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Modelagem Estatística</a:t>
          </a:r>
        </a:p>
      </dsp:txBody>
      <dsp:txXfrm>
        <a:off x="4587865" y="1765152"/>
        <a:ext cx="1305351" cy="870234"/>
      </dsp:txXfrm>
    </dsp:sp>
    <dsp:sp modelId="{5911DBFA-F4D6-4978-B5B3-9802DED67E7B}">
      <dsp:nvSpPr>
        <dsp:cNvPr id="0" name=""/>
        <dsp:cNvSpPr/>
      </dsp:nvSpPr>
      <dsp:spPr>
        <a:xfrm>
          <a:off x="6023751" y="1765152"/>
          <a:ext cx="2175585" cy="870234"/>
        </a:xfrm>
        <a:prstGeom prst="chevron">
          <a:avLst/>
        </a:prstGeom>
        <a:solidFill>
          <a:srgbClr val="DDDDDD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Algoritmos de Inteligência Artificial</a:t>
          </a:r>
        </a:p>
      </dsp:txBody>
      <dsp:txXfrm>
        <a:off x="6458868" y="1765152"/>
        <a:ext cx="1305351" cy="870234"/>
      </dsp:txXfrm>
    </dsp:sp>
    <dsp:sp modelId="{09080E76-2DC4-4372-84BC-05C05B395057}">
      <dsp:nvSpPr>
        <dsp:cNvPr id="0" name=""/>
        <dsp:cNvSpPr/>
      </dsp:nvSpPr>
      <dsp:spPr>
        <a:xfrm>
          <a:off x="7894754" y="1765152"/>
          <a:ext cx="2175585" cy="870234"/>
        </a:xfrm>
        <a:prstGeom prst="chevron">
          <a:avLst/>
        </a:prstGeom>
        <a:solidFill>
          <a:srgbClr val="DDDDDD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Conclusões</a:t>
          </a:r>
        </a:p>
      </dsp:txBody>
      <dsp:txXfrm>
        <a:off x="8329871" y="1765152"/>
        <a:ext cx="1305351" cy="8702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Open Sans" panose="020B0604020202020204"/>
              </a:defRPr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Open Sans" panose="020B0604020202020204"/>
              </a:defRPr>
            </a:lvl1pPr>
          </a:lstStyle>
          <a:p>
            <a:fld id="{741C0E9A-CAF1-44BA-8C98-5BE835AC7B3C}" type="datetimeFigureOut">
              <a:rPr lang="pt-BR" smtClean="0"/>
              <a:pPr/>
              <a:t>26/09/2022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Open Sans" panose="020B0604020202020204"/>
              </a:defRPr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Open Sans" panose="020B0604020202020204"/>
              </a:defRPr>
            </a:lvl1pPr>
          </a:lstStyle>
          <a:p>
            <a:fld id="{4A3CCD0D-6437-4073-8960-8BC5F3D1E700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1402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Open Sans" panose="020B0604020202020204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Open Sans" panose="020B0604020202020204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Open Sans" panose="020B0604020202020204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Open Sans" panose="020B0604020202020204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Open Sans" panose="020B0604020202020204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8716AE-B139-4AEF-8AC5-FCA3837D9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A8FC99-B924-4CC8-9782-1BAEFC5F5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C39956-4D72-4527-A3D7-467AF2D5F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1233BF-578A-495E-A4DD-0F516A97F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ABF1AF-51DC-4F1D-B6A9-EDC61394C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212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4E4ECA-2699-4B8A-AEA5-677DE68F8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D8FA993-DD33-4CF5-81E9-3DE9350B6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948360-43C2-4AFA-85D0-9C25F159F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AF7F78-02C3-4A92-80CE-B8D52A58E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6E441C-F96D-47CB-A6A8-0A95EA502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424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1B4729D-8C1B-4D23-AF52-8E9140BB1B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2078809-54C6-4997-9CD5-3DB83AE27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6F528E-0847-46D4-8041-49A698676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C899A7-9A4A-4159-82DF-C862B9D67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65081D-8656-4AC8-8D85-B2E862604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0258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64266" y="2851300"/>
            <a:ext cx="5292001" cy="3976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3">
            <a:alphaModFix/>
          </a:blip>
          <a:srcRect t="44000" b="27799"/>
          <a:stretch/>
        </p:blipFill>
        <p:spPr>
          <a:xfrm>
            <a:off x="8899534" y="5661634"/>
            <a:ext cx="4099767" cy="115613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/>
          <p:nvPr/>
        </p:nvSpPr>
        <p:spPr>
          <a:xfrm>
            <a:off x="-33" y="-92267"/>
            <a:ext cx="12192000" cy="169200"/>
          </a:xfrm>
          <a:prstGeom prst="rect">
            <a:avLst/>
          </a:prstGeom>
          <a:solidFill>
            <a:srgbClr val="6ADBD9"/>
          </a:solidFill>
          <a:ln w="9525" cap="flat" cmpd="sng">
            <a:solidFill>
              <a:srgbClr val="6ADB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Open Sans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3918829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3954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 dirty="0"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 dirty="0"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23189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1515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 dirty="0"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 dirty="0"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93764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 dirty="0"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7024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Open Sans" panose="020B0604020202020204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 dirty="0"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 dirty="0"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61892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 dirty="0"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6712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2D7937-05B1-4276-9BB4-06913220B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EB13B8-6628-461E-A7DC-2E6DA8BC4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72D6DD-44F5-4F28-BDCA-45803BDB2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@2020 LABDATA FIA. Copyright </a:t>
            </a:r>
            <a:r>
              <a:rPr lang="pt-BR" dirty="0" err="1"/>
              <a:t>all</a:t>
            </a:r>
            <a:r>
              <a:rPr lang="pt-BR" dirty="0"/>
              <a:t> </a:t>
            </a:r>
            <a:r>
              <a:rPr lang="pt-BR" dirty="0" err="1"/>
              <a:t>rights</a:t>
            </a:r>
            <a:r>
              <a:rPr lang="pt-BR" dirty="0"/>
              <a:t> </a:t>
            </a:r>
            <a:r>
              <a:rPr lang="pt-BR" dirty="0" err="1"/>
              <a:t>reserved</a:t>
            </a:r>
            <a:r>
              <a:rPr lang="pt-BR" dirty="0"/>
              <a:t>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E48BF8-21E0-4701-AFCB-C6FBB2F4D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BE8D92-1CF9-45FD-A449-2C0CE0396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34836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rPr dirty="0"/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89297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0774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8716AE-B139-4AEF-8AC5-FCA3837D9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A8FC99-B924-4CC8-9782-1BAEFC5F5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C39956-4D72-4527-A3D7-467AF2D5F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1233BF-578A-495E-A4DD-0F516A97F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ABF1AF-51DC-4F1D-B6A9-EDC61394C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66428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2D7937-05B1-4276-9BB4-06913220B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EB13B8-6628-461E-A7DC-2E6DA8BC4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72D6DD-44F5-4F28-BDCA-45803BDB2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@2020 LABDATA FIA. Copyright </a:t>
            </a:r>
            <a:r>
              <a:rPr lang="pt-BR" dirty="0" err="1"/>
              <a:t>all</a:t>
            </a:r>
            <a:r>
              <a:rPr lang="pt-BR" dirty="0"/>
              <a:t> </a:t>
            </a:r>
            <a:r>
              <a:rPr lang="pt-BR" dirty="0" err="1"/>
              <a:t>rights</a:t>
            </a:r>
            <a:r>
              <a:rPr lang="pt-BR" dirty="0"/>
              <a:t> </a:t>
            </a:r>
            <a:r>
              <a:rPr lang="pt-BR" dirty="0" err="1"/>
              <a:t>reserved</a:t>
            </a:r>
            <a:r>
              <a:rPr lang="pt-BR" dirty="0"/>
              <a:t>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E48BF8-21E0-4701-AFCB-C6FBB2F4D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BE8D92-1CF9-45FD-A449-2C0CE0396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05004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B89F59-64F4-4D36-975A-A572FDDF5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49A5F1-4D26-4372-A429-02801E40C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E34B12-ACB7-4504-857C-43022E3CD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A26DBF-39EF-46CF-8F63-50BDDAABE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A030F6-239E-46A9-A507-CFFE4262C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24514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92B96D-2AF0-478F-933F-07F7CFC64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416FF0-4972-444F-9596-0D3DB469F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62401C9-273D-4C9D-8957-984C097EE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7A0911A-2DAD-480B-87F0-51A20923B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2189F4B-8A4F-4301-9ED9-D98F39766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BFF68CA-892C-4A00-B2E2-83ADCE4A0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23075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EF6EAA-4E06-4408-B3EC-0EB395A6E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C8F12E-79BA-499C-B6F7-44001FE88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79B9F35-DC8D-4441-8173-70108EF01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A0B3950-5B27-4F1D-A58E-8717968AA5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D278AB4-08CF-4C9D-9092-477BA2890D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2D2442F-3EF2-4D4D-B104-90565C5EB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252A0B8-9F20-44DB-9508-C4AEB8319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A4F7A9A-8E80-4E7F-A3FC-97E9B7A02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75851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2106FF-21A7-4166-8319-567BFEBA0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6C84C2D-443B-41E7-870C-BD9061D75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E871DBC-8C7E-4790-A074-FC7CF74FD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578BE79-9371-482D-B61E-EA546C86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1295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6CFFAD7-E6C6-46C1-B5BB-817A54DEA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E9A653A-9CBD-4578-9DFB-865325E6C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92D0B2D-1966-42CB-AEE8-C71362682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14018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70A50-D06D-4105-8048-B11E8CBED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999CF1-C8F4-4CFD-B5F6-F1E1CF44E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45658EB-1D49-4F88-9830-F607BC5F4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0002697-4E19-4C42-AFAC-8BEF8FD75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FEE884-A0F2-48DB-BA6E-D58E3438D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66D9C5-2EEA-4428-9090-31AC84351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723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B89F59-64F4-4D36-975A-A572FDDF5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49A5F1-4D26-4372-A429-02801E40C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E34B12-ACB7-4504-857C-43022E3CD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A26DBF-39EF-46CF-8F63-50BDDAABE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A030F6-239E-46A9-A507-CFFE4262C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97802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85FE8F-00CA-445E-BF25-C8DAC77E5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867159A-446E-4F5D-98C3-E4556E4A3A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A26234A-4931-4C7A-BD8E-599A6D5D8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9C5AE97-0A0D-45D5-9F36-995E18A08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FF6FF8-A225-4D65-B4D2-40C6552CA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6B29670-B4A8-4F96-A599-1C62154F8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18173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4E4ECA-2699-4B8A-AEA5-677DE68F8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D8FA993-DD33-4CF5-81E9-3DE9350B6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948360-43C2-4AFA-85D0-9C25F159F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AF7F78-02C3-4A92-80CE-B8D52A58E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6E441C-F96D-47CB-A6A8-0A95EA502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60440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1B4729D-8C1B-4D23-AF52-8E9140BB1B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2078809-54C6-4997-9CD5-3DB83AE27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6F528E-0847-46D4-8041-49A698676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C899A7-9A4A-4159-82DF-C862B9D67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65081D-8656-4AC8-8D85-B2E862604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3483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92B96D-2AF0-478F-933F-07F7CFC64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416FF0-4972-444F-9596-0D3DB469F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62401C9-273D-4C9D-8957-984C097EE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7A0911A-2DAD-480B-87F0-51A20923B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2189F4B-8A4F-4301-9ED9-D98F39766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BFF68CA-892C-4A00-B2E2-83ADCE4A0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790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EF6EAA-4E06-4408-B3EC-0EB395A6E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C8F12E-79BA-499C-B6F7-44001FE88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79B9F35-DC8D-4441-8173-70108EF01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A0B3950-5B27-4F1D-A58E-8717968AA5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D278AB4-08CF-4C9D-9092-477BA2890D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2D2442F-3EF2-4D4D-B104-90565C5EB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252A0B8-9F20-44DB-9508-C4AEB8319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A4F7A9A-8E80-4E7F-A3FC-97E9B7A02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5749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2106FF-21A7-4166-8319-567BFEBA0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6C84C2D-443B-41E7-870C-BD9061D75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E871DBC-8C7E-4790-A074-FC7CF74FD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578BE79-9371-482D-B61E-EA546C86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3006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6CFFAD7-E6C6-46C1-B5BB-817A54DEA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E9A653A-9CBD-4578-9DFB-865325E6C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92D0B2D-1966-42CB-AEE8-C71362682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411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70A50-D06D-4105-8048-B11E8CBED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999CF1-C8F4-4CFD-B5F6-F1E1CF44E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45658EB-1D49-4F88-9830-F607BC5F4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0002697-4E19-4C42-AFAC-8BEF8FD75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FEE884-A0F2-48DB-BA6E-D58E3438D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66D9C5-2EEA-4428-9090-31AC84351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4233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85FE8F-00CA-445E-BF25-C8DAC77E5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867159A-446E-4F5D-98C3-E4556E4A3A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A26234A-4931-4C7A-BD8E-599A6D5D8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9C5AE97-0A0D-45D5-9F36-995E18A08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FF6FF8-A225-4D65-B4D2-40C6552CA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6B29670-B4A8-4F96-A599-1C62154F8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3575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5C3565C-D140-4C0C-92F9-F31FDB21F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DEC85DB-826E-4880-8EB7-61B52CC15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BE5735-FB17-4D51-86BB-86683FBBE7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Open Sans" panose="020B0604020202020204"/>
              </a:defRPr>
            </a:lvl1pPr>
          </a:lstStyle>
          <a:p>
            <a:r>
              <a:rPr lang="pt-BR" dirty="0"/>
              <a:t>@2020 FIA LABDATA. Copyright </a:t>
            </a:r>
            <a:r>
              <a:rPr lang="pt-BR" dirty="0" err="1"/>
              <a:t>all</a:t>
            </a:r>
            <a:r>
              <a:rPr lang="pt-BR" dirty="0"/>
              <a:t> </a:t>
            </a:r>
            <a:r>
              <a:rPr lang="pt-BR" dirty="0" err="1"/>
              <a:t>rights</a:t>
            </a:r>
            <a:r>
              <a:rPr lang="pt-BR" dirty="0"/>
              <a:t> </a:t>
            </a:r>
            <a:r>
              <a:rPr lang="pt-BR" dirty="0" err="1"/>
              <a:t>reserved</a:t>
            </a:r>
            <a:r>
              <a:rPr lang="pt-BR" dirty="0"/>
              <a:t>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708B36-E06F-44CB-9761-AC85A8BEC5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Open Sans" panose="020B0604020202020204"/>
              </a:defRPr>
            </a:lvl1pPr>
          </a:lstStyle>
          <a:p>
            <a:r>
              <a:rPr lang="pt-BR" dirty="0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4006AA-26E9-4FDB-B981-0283554DAE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4020202020204"/>
              </a:defRPr>
            </a:lvl1pPr>
          </a:lstStyle>
          <a:p>
            <a:fld id="{E8FB8526-A7DF-44F1-A0A0-E2C9088E1528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0380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Open Sans" panose="020B0604020202020204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anose="020B0604020202020204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anose="020B0604020202020204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4020202020204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4020202020204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4020202020204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  <a:latin typeface="Open Sans" panose="020B0604020202020204"/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55118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Open Sans" panose="020B0604020202020204"/>
          <a:ea typeface="Open Sans" panose="020B0604020202020204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Open Sans" panose="020B0604020202020204"/>
          <a:ea typeface="Open Sans" panose="020B0604020202020204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5C3565C-D140-4C0C-92F9-F31FDB21F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DEC85DB-826E-4880-8EB7-61B52CC15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BE5735-FB17-4D51-86BB-86683FBBE7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@2020 FIA LABDATA. Copyright all rights reserved.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708B36-E06F-44CB-9761-AC85A8BEC5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4006AA-26E9-4FDB-B981-0283554DAE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B8526-A7DF-44F1-A0A0-E2C9088E152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8122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eg"/><Relationship Id="rId5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rademap.com.br/agencia/mercados/inadimplencia-faz-inter-bidi11-pisar-no-freio-em-cartao-de-credito-e-carteira-perdera-ritmo" TargetMode="External"/><Relationship Id="rId5" Type="http://schemas.openxmlformats.org/officeDocument/2006/relationships/hyperlink" Target="https://trademap.com.br/agencia/mercados/o-que-os-bancos-ganham-com-juros-compensa-o-que-perdem-com-inadimplencia" TargetMode="Externa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6.jpe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erson Holding Credit Card">
            <a:extLst>
              <a:ext uri="{FF2B5EF4-FFF2-40B4-BE49-F238E27FC236}">
                <a16:creationId xmlns:a16="http://schemas.microsoft.com/office/drawing/2014/main" id="{85BA7435-7E18-4D59-84FE-475E51F457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5" r="14609"/>
          <a:stretch/>
        </p:blipFill>
        <p:spPr bwMode="auto">
          <a:xfrm>
            <a:off x="4409973" y="0"/>
            <a:ext cx="77848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6" name="Google Shape;56;p13"/>
          <p:cNvGrpSpPr/>
          <p:nvPr/>
        </p:nvGrpSpPr>
        <p:grpSpPr>
          <a:xfrm>
            <a:off x="-3251199" y="-304800"/>
            <a:ext cx="10893700" cy="7467600"/>
            <a:chOff x="-2438400" y="-228600"/>
            <a:chExt cx="8170275" cy="5600700"/>
          </a:xfrm>
        </p:grpSpPr>
        <p:grpSp>
          <p:nvGrpSpPr>
            <p:cNvPr id="57" name="Google Shape;57;p13"/>
            <p:cNvGrpSpPr/>
            <p:nvPr/>
          </p:nvGrpSpPr>
          <p:grpSpPr>
            <a:xfrm>
              <a:off x="-2438400" y="0"/>
              <a:ext cx="8017875" cy="5372100"/>
              <a:chOff x="-2438400" y="0"/>
              <a:chExt cx="8017875" cy="5372100"/>
            </a:xfrm>
          </p:grpSpPr>
          <p:pic>
            <p:nvPicPr>
              <p:cNvPr id="58" name="Google Shape;58;p13"/>
              <p:cNvPicPr preferRelativeResize="0"/>
              <p:nvPr/>
            </p:nvPicPr>
            <p:blipFill rotWithShape="1">
              <a:blip r:embed="rId4">
                <a:alphaModFix/>
              </a:blip>
              <a:srcRect l="-43947"/>
              <a:stretch/>
            </p:blipFill>
            <p:spPr>
              <a:xfrm rot="10800000" flipH="1">
                <a:off x="-2438400" y="0"/>
                <a:ext cx="7987800" cy="5143500"/>
              </a:xfrm>
              <a:prstGeom prst="trapezoid">
                <a:avLst>
                  <a:gd name="adj" fmla="val 41313"/>
                </a:avLst>
              </a:prstGeom>
              <a:noFill/>
              <a:ln>
                <a:noFill/>
              </a:ln>
            </p:spPr>
          </p:pic>
          <p:cxnSp>
            <p:nvCxnSpPr>
              <p:cNvPr id="59" name="Google Shape;59;p13"/>
              <p:cNvCxnSpPr/>
              <p:nvPr/>
            </p:nvCxnSpPr>
            <p:spPr>
              <a:xfrm flipH="1">
                <a:off x="3371775" y="0"/>
                <a:ext cx="2207700" cy="53721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6ADB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60" name="Google Shape;60;p13"/>
            <p:cNvCxnSpPr/>
            <p:nvPr/>
          </p:nvCxnSpPr>
          <p:spPr>
            <a:xfrm flipH="1">
              <a:off x="3524175" y="-228600"/>
              <a:ext cx="2207700" cy="5372100"/>
            </a:xfrm>
            <a:prstGeom prst="straightConnector1">
              <a:avLst/>
            </a:prstGeom>
            <a:noFill/>
            <a:ln w="19050" cap="flat" cmpd="sng">
              <a:solidFill>
                <a:srgbClr val="6ADBD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4" name="Google Shape;64;p13"/>
          <p:cNvSpPr txBox="1"/>
          <p:nvPr/>
        </p:nvSpPr>
        <p:spPr>
          <a:xfrm>
            <a:off x="494631" y="5630388"/>
            <a:ext cx="4330800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lang="pt-BR" sz="1200" kern="0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defTabSz="1219170">
              <a:buClr>
                <a:srgbClr val="000000"/>
              </a:buClr>
            </a:pPr>
            <a:r>
              <a:rPr lang="pt-BR" sz="1200" kern="0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26/09/2022</a:t>
            </a:r>
            <a:endParaRPr kern="0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9684D99A-72DF-4D5F-8D9A-5736DBDA7732}"/>
              </a:ext>
            </a:extLst>
          </p:cNvPr>
          <p:cNvGrpSpPr/>
          <p:nvPr/>
        </p:nvGrpSpPr>
        <p:grpSpPr>
          <a:xfrm>
            <a:off x="16118" y="27970"/>
            <a:ext cx="5266000" cy="5143500"/>
            <a:chOff x="4063978" y="94597"/>
            <a:chExt cx="2977228" cy="2308431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AE5BFAF2-8E54-436D-B6EE-98DEE8DABB4E}"/>
                </a:ext>
              </a:extLst>
            </p:cNvPr>
            <p:cNvSpPr/>
            <p:nvPr/>
          </p:nvSpPr>
          <p:spPr>
            <a:xfrm rot="10800000">
              <a:off x="4063978" y="94597"/>
              <a:ext cx="2977228" cy="2308431"/>
            </a:xfrm>
            <a:prstGeom prst="rect">
              <a:avLst/>
            </a:prstGeom>
            <a:solidFill>
              <a:srgbClr val="6ADB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Open Sans" panose="020B0604020202020204"/>
              </a:endParaRPr>
            </a:p>
          </p:txBody>
        </p:sp>
        <p:pic>
          <p:nvPicPr>
            <p:cNvPr id="18" name="Google Shape;62;p13">
              <a:extLst>
                <a:ext uri="{FF2B5EF4-FFF2-40B4-BE49-F238E27FC236}">
                  <a16:creationId xmlns:a16="http://schemas.microsoft.com/office/drawing/2014/main" id="{64E7C09F-0341-482E-BCB1-79FB64B2AB76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 flipH="1">
              <a:off x="4126949" y="96004"/>
              <a:ext cx="2027620" cy="140728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07F0ED33-AD32-4C33-85BB-32CDD38A7B6A}"/>
              </a:ext>
            </a:extLst>
          </p:cNvPr>
          <p:cNvSpPr txBox="1">
            <a:spLocks/>
          </p:cNvSpPr>
          <p:nvPr/>
        </p:nvSpPr>
        <p:spPr>
          <a:xfrm>
            <a:off x="401194" y="3590499"/>
            <a:ext cx="5456681" cy="1180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>
              <a:defRPr lang="pt-BR"/>
            </a:defPPr>
            <a:lvl1pPr defTabSz="1219170">
              <a:buClr>
                <a:srgbClr val="000000"/>
              </a:buClr>
              <a:defRPr sz="1867" b="1" kern="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1pPr>
          </a:lstStyle>
          <a:p>
            <a:r>
              <a:rPr lang="pt-BR" sz="2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Modelo Preditivo de Inadimplência</a:t>
            </a:r>
          </a:p>
          <a:p>
            <a:r>
              <a:rPr lang="pt-BR" sz="2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Clientes Pessoa Física</a:t>
            </a:r>
          </a:p>
          <a:p>
            <a:r>
              <a:rPr lang="pt-BR" sz="1600" b="0" dirty="0">
                <a:solidFill>
                  <a:srgbClr val="434343"/>
                </a:solidFill>
              </a:rPr>
              <a:t>Produto financeiro: Cartão de Crédito</a:t>
            </a:r>
          </a:p>
          <a:p>
            <a:endParaRPr lang="pt-BR" sz="1600" b="0" dirty="0">
              <a:solidFill>
                <a:schemeClr val="bg1"/>
              </a:solidFill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494631" y="5145192"/>
            <a:ext cx="2523075" cy="485196"/>
          </a:xfrm>
          <a:prstGeom prst="round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1E52F81F-9F55-4259-9DEC-E6D2D3869AFA}"/>
              </a:ext>
            </a:extLst>
          </p:cNvPr>
          <p:cNvGrpSpPr/>
          <p:nvPr/>
        </p:nvGrpSpPr>
        <p:grpSpPr>
          <a:xfrm>
            <a:off x="1" y="0"/>
            <a:ext cx="3445564" cy="6858000"/>
            <a:chOff x="8497038" y="155404"/>
            <a:chExt cx="2827606" cy="2308431"/>
          </a:xfrm>
        </p:grpSpPr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1DB0423B-BFE5-4688-99FE-3B88479CBC4F}"/>
                </a:ext>
              </a:extLst>
            </p:cNvPr>
            <p:cNvSpPr/>
            <p:nvPr/>
          </p:nvSpPr>
          <p:spPr>
            <a:xfrm>
              <a:off x="8497038" y="155404"/>
              <a:ext cx="2827606" cy="2308431"/>
            </a:xfrm>
            <a:prstGeom prst="rect">
              <a:avLst/>
            </a:prstGeom>
            <a:gradFill>
              <a:gsLst>
                <a:gs pos="0">
                  <a:srgbClr val="6ADBD9"/>
                </a:gs>
                <a:gs pos="50000">
                  <a:srgbClr val="6ADBD9"/>
                </a:gs>
                <a:gs pos="100000">
                  <a:srgbClr val="66CCFF"/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Open Sans" panose="020B0604020202020204"/>
              </a:endParaRPr>
            </a:p>
          </p:txBody>
        </p:sp>
        <p:pic>
          <p:nvPicPr>
            <p:cNvPr id="21" name="Google Shape;62;p13">
              <a:extLst>
                <a:ext uri="{FF2B5EF4-FFF2-40B4-BE49-F238E27FC236}">
                  <a16:creationId xmlns:a16="http://schemas.microsoft.com/office/drawing/2014/main" id="{C10E9FA6-1979-4D41-A34F-80E912CFA0EB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9387797" y="1853141"/>
              <a:ext cx="1936847" cy="61069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Retângulo 1">
            <a:extLst>
              <a:ext uri="{FF2B5EF4-FFF2-40B4-BE49-F238E27FC236}">
                <a16:creationId xmlns:a16="http://schemas.microsoft.com/office/drawing/2014/main" id="{EC529A09-4B2A-4D45-872A-5138856595CA}"/>
              </a:ext>
            </a:extLst>
          </p:cNvPr>
          <p:cNvSpPr/>
          <p:nvPr/>
        </p:nvSpPr>
        <p:spPr>
          <a:xfrm>
            <a:off x="4378385" y="2252838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Nome do Aluno:</a:t>
            </a:r>
          </a:p>
          <a:p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Danilo Caravieri Benjamin</a:t>
            </a: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Coordenadores: </a:t>
            </a:r>
          </a:p>
          <a:p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Prof.ª Dr.ª Alessandra de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Álvila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Montini</a:t>
            </a:r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Prof. Dr.  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</a:rPr>
              <a:t>Adolpho Walter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</a:rPr>
              <a:t>Pimazoni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</a:rPr>
              <a:t>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</a:rPr>
              <a:t>Canton</a:t>
            </a:r>
            <a:endParaRPr lang="pt-BR" sz="1400" dirty="0">
              <a:solidFill>
                <a:srgbClr val="434343"/>
              </a:solidFill>
              <a:latin typeface="Open Sans" panose="020B0604020202020204" charset="0"/>
            </a:endParaRPr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3A953594-6680-4823-92E3-9184F1B5A4D3}"/>
              </a:ext>
            </a:extLst>
          </p:cNvPr>
          <p:cNvSpPr txBox="1">
            <a:spLocks/>
          </p:cNvSpPr>
          <p:nvPr/>
        </p:nvSpPr>
        <p:spPr>
          <a:xfrm>
            <a:off x="3912896" y="378286"/>
            <a:ext cx="797745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Pós-graduação Análise de Dados, Data Mining e Inteligência Artificial</a:t>
            </a:r>
          </a:p>
          <a:p>
            <a:r>
              <a:rPr lang="pt-BR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     </a:t>
            </a:r>
            <a:endParaRPr lang="pt-BR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10254266" y="6388856"/>
            <a:ext cx="1705361" cy="327947"/>
          </a:xfrm>
          <a:prstGeom prst="rect">
            <a:avLst/>
          </a:prstGeom>
        </p:spPr>
      </p:pic>
      <p:pic>
        <p:nvPicPr>
          <p:cNvPr id="8200" name="Picture 8" descr="person holding pencil near laptop computer">
            <a:extLst>
              <a:ext uri="{FF2B5EF4-FFF2-40B4-BE49-F238E27FC236}">
                <a16:creationId xmlns:a16="http://schemas.microsoft.com/office/drawing/2014/main" id="{897426C3-0483-4147-A56A-C1A385BFF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9613"/>
            <a:ext cx="3445565" cy="2302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0987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DFCD4E80-B3C3-4C02-BE52-6A1E40E35098}"/>
              </a:ext>
            </a:extLst>
          </p:cNvPr>
          <p:cNvSpPr/>
          <p:nvPr/>
        </p:nvSpPr>
        <p:spPr>
          <a:xfrm>
            <a:off x="4765074" y="764342"/>
            <a:ext cx="5166320" cy="218540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Objetivo do Trabalho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Contexto do Problema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Visão geral dos Dados</a:t>
            </a:r>
          </a:p>
          <a:p>
            <a:pPr marL="857250" lvl="1" indent="-400050">
              <a:lnSpc>
                <a:spcPct val="200000"/>
              </a:lnSpc>
              <a:buFont typeface="+mj-lt"/>
              <a:buAutoNum type="romanLcPeriod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Bases originais </a:t>
            </a:r>
          </a:p>
          <a:p>
            <a:pPr marL="857250" lvl="1" indent="-400050">
              <a:lnSpc>
                <a:spcPct val="200000"/>
              </a:lnSpc>
              <a:buFont typeface="+mj-lt"/>
              <a:buAutoNum type="romanLcPeriod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Principais variáveis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E366D41B-C93F-47E9-8910-B3ED36B5B583}"/>
              </a:ext>
            </a:extLst>
          </p:cNvPr>
          <p:cNvSpPr txBox="1">
            <a:spLocks/>
          </p:cNvSpPr>
          <p:nvPr/>
        </p:nvSpPr>
        <p:spPr>
          <a:xfrm>
            <a:off x="2620215" y="705698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Agenda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F7930CF3-BFC0-49B5-B624-FCF47341D5DC}"/>
              </a:ext>
            </a:extLst>
          </p:cNvPr>
          <p:cNvCxnSpPr>
            <a:cxnSpLocks/>
          </p:cNvCxnSpPr>
          <p:nvPr/>
        </p:nvCxnSpPr>
        <p:spPr>
          <a:xfrm flipH="1">
            <a:off x="4637989" y="1094509"/>
            <a:ext cx="1" cy="4253346"/>
          </a:xfrm>
          <a:prstGeom prst="line">
            <a:avLst/>
          </a:prstGeom>
          <a:ln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>
            <a:extLst>
              <a:ext uri="{FF2B5EF4-FFF2-40B4-BE49-F238E27FC236}">
                <a16:creationId xmlns:a16="http://schemas.microsoft.com/office/drawing/2014/main" id="{3FAE197E-B230-43A7-BFD6-755E781038C3}"/>
              </a:ext>
            </a:extLst>
          </p:cNvPr>
          <p:cNvSpPr/>
          <p:nvPr/>
        </p:nvSpPr>
        <p:spPr>
          <a:xfrm>
            <a:off x="4565133" y="989428"/>
            <a:ext cx="145712" cy="1457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B6EB9D9-7F35-4C56-9960-B08A84F9FE06}"/>
              </a:ext>
            </a:extLst>
          </p:cNvPr>
          <p:cNvSpPr/>
          <p:nvPr/>
        </p:nvSpPr>
        <p:spPr>
          <a:xfrm>
            <a:off x="4565133" y="1913670"/>
            <a:ext cx="145712" cy="1457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A1FD3738-3BA8-43DD-BDEA-43513556BCB3}"/>
              </a:ext>
            </a:extLst>
          </p:cNvPr>
          <p:cNvSpPr/>
          <p:nvPr/>
        </p:nvSpPr>
        <p:spPr>
          <a:xfrm>
            <a:off x="4565133" y="2319289"/>
            <a:ext cx="145712" cy="145774"/>
          </a:xfrm>
          <a:prstGeom prst="ellipse">
            <a:avLst/>
          </a:prstGeom>
          <a:solidFill>
            <a:schemeClr val="bg1"/>
          </a:solidFill>
          <a:ln w="635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E8FD2CCA-FA6C-4142-9B0D-E4E25F50DDB7}"/>
              </a:ext>
            </a:extLst>
          </p:cNvPr>
          <p:cNvSpPr/>
          <p:nvPr/>
        </p:nvSpPr>
        <p:spPr>
          <a:xfrm>
            <a:off x="4565133" y="2739136"/>
            <a:ext cx="145712" cy="145774"/>
          </a:xfrm>
          <a:prstGeom prst="ellipse">
            <a:avLst/>
          </a:prstGeom>
          <a:solidFill>
            <a:schemeClr val="bg1"/>
          </a:solidFill>
          <a:ln w="635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20F007FE-3C45-4C50-96EF-E95FF61957B6}"/>
              </a:ext>
            </a:extLst>
          </p:cNvPr>
          <p:cNvSpPr/>
          <p:nvPr/>
        </p:nvSpPr>
        <p:spPr>
          <a:xfrm>
            <a:off x="4565133" y="3529403"/>
            <a:ext cx="145712" cy="1457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</a:endParaRPr>
          </a:p>
        </p:txBody>
      </p:sp>
      <p:sp>
        <p:nvSpPr>
          <p:cNvPr id="27" name="Espaço Reservado para Número de Slide 4">
            <a:extLst>
              <a:ext uri="{FF2B5EF4-FFF2-40B4-BE49-F238E27FC236}">
                <a16:creationId xmlns:a16="http://schemas.microsoft.com/office/drawing/2014/main" id="{22B111D7-6513-4977-A767-A5AF2542645F}"/>
              </a:ext>
            </a:extLst>
          </p:cNvPr>
          <p:cNvSpPr txBox="1">
            <a:spLocks/>
          </p:cNvSpPr>
          <p:nvPr/>
        </p:nvSpPr>
        <p:spPr>
          <a:xfrm>
            <a:off x="11529390" y="379620"/>
            <a:ext cx="27498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3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28" name="Pentágono 27">
            <a:extLst>
              <a:ext uri="{FF2B5EF4-FFF2-40B4-BE49-F238E27FC236}">
                <a16:creationId xmlns:a16="http://schemas.microsoft.com/office/drawing/2014/main" id="{2AD141AF-5A45-4FCB-ACAC-33EB4EBC55A4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43901B07-45B4-4E86-84D2-99A00E832B84}"/>
              </a:ext>
            </a:extLst>
          </p:cNvPr>
          <p:cNvSpPr/>
          <p:nvPr/>
        </p:nvSpPr>
        <p:spPr>
          <a:xfrm>
            <a:off x="4565133" y="1486382"/>
            <a:ext cx="145712" cy="1457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539B0DFA-8F15-49B6-BFF8-08611FB7392C}"/>
              </a:ext>
            </a:extLst>
          </p:cNvPr>
          <p:cNvSpPr/>
          <p:nvPr/>
        </p:nvSpPr>
        <p:spPr>
          <a:xfrm>
            <a:off x="4565133" y="3950477"/>
            <a:ext cx="145712" cy="1457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</a:endParaRP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720E669F-5389-4DCE-864B-761AF2A4B25A}"/>
              </a:ext>
            </a:extLst>
          </p:cNvPr>
          <p:cNvSpPr/>
          <p:nvPr/>
        </p:nvSpPr>
        <p:spPr>
          <a:xfrm>
            <a:off x="4565133" y="4371551"/>
            <a:ext cx="145712" cy="1457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6E71B8F3-6326-4C0C-A58D-B01B7517A5E8}"/>
              </a:ext>
            </a:extLst>
          </p:cNvPr>
          <p:cNvSpPr/>
          <p:nvPr/>
        </p:nvSpPr>
        <p:spPr>
          <a:xfrm>
            <a:off x="4565133" y="4815451"/>
            <a:ext cx="145712" cy="1457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53784E7B-AFD7-4F97-B13C-E9B157E9F7A4}"/>
              </a:ext>
            </a:extLst>
          </p:cNvPr>
          <p:cNvSpPr/>
          <p:nvPr/>
        </p:nvSpPr>
        <p:spPr>
          <a:xfrm>
            <a:off x="4565133" y="5235298"/>
            <a:ext cx="145712" cy="1457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0" name="Espaço Reservado para Data 5">
            <a:extLst>
              <a:ext uri="{FF2B5EF4-FFF2-40B4-BE49-F238E27FC236}">
                <a16:creationId xmlns:a16="http://schemas.microsoft.com/office/drawing/2014/main" id="{591287D2-17D8-4386-8D13-98D3DA751F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10254266" y="6388856"/>
            <a:ext cx="1705361" cy="327947"/>
          </a:xfrm>
          <a:prstGeom prst="rect">
            <a:avLst/>
          </a:prstGeom>
        </p:spPr>
      </p:pic>
      <p:sp>
        <p:nvSpPr>
          <p:cNvPr id="25" name="Elipse 24">
            <a:extLst>
              <a:ext uri="{FF2B5EF4-FFF2-40B4-BE49-F238E27FC236}">
                <a16:creationId xmlns:a16="http://schemas.microsoft.com/office/drawing/2014/main" id="{2EE0D525-50CE-4B3D-BC3E-71E1F4D68F65}"/>
              </a:ext>
            </a:extLst>
          </p:cNvPr>
          <p:cNvSpPr/>
          <p:nvPr/>
        </p:nvSpPr>
        <p:spPr>
          <a:xfrm>
            <a:off x="4565133" y="3113211"/>
            <a:ext cx="145712" cy="145774"/>
          </a:xfrm>
          <a:prstGeom prst="ellipse">
            <a:avLst/>
          </a:prstGeom>
          <a:solidFill>
            <a:schemeClr val="bg1"/>
          </a:solidFill>
          <a:ln w="635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529390" y="379620"/>
            <a:ext cx="27498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CB95FEA1-C38C-4438-AEAD-CF55A042FA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8005904"/>
              </p:ext>
            </p:extLst>
          </p:nvPr>
        </p:nvGraphicFramePr>
        <p:xfrm>
          <a:off x="757811" y="195779"/>
          <a:ext cx="10071652" cy="4400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Google Shape;115;p18">
            <a:extLst>
              <a:ext uri="{FF2B5EF4-FFF2-40B4-BE49-F238E27FC236}">
                <a16:creationId xmlns:a16="http://schemas.microsoft.com/office/drawing/2014/main" id="{AD5E3D5B-4DB5-4E11-AB70-628F9A625BBA}"/>
              </a:ext>
            </a:extLst>
          </p:cNvPr>
          <p:cNvSpPr txBox="1"/>
          <p:nvPr/>
        </p:nvSpPr>
        <p:spPr>
          <a:xfrm>
            <a:off x="942109" y="2987964"/>
            <a:ext cx="1920362" cy="211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Definição do problema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34343"/>
                </a:solidFill>
                <a:latin typeface="Open Sans"/>
              </a:rPr>
              <a:t>Objetivos</a:t>
            </a:r>
            <a:endParaRPr lang="en-US" sz="1200" dirty="0">
              <a:solidFill>
                <a:srgbClr val="434343"/>
              </a:solidFill>
              <a:latin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34343"/>
                </a:solidFill>
                <a:latin typeface="Open Sans"/>
              </a:rPr>
              <a:t>Contexto</a:t>
            </a:r>
            <a:r>
              <a:rPr lang="en-US" sz="1200" dirty="0">
                <a:solidFill>
                  <a:srgbClr val="434343"/>
                </a:solidFill>
                <a:latin typeface="Open Sans"/>
              </a:rPr>
              <a:t> do </a:t>
            </a:r>
            <a:r>
              <a:rPr lang="en-US" sz="1200" dirty="0" err="1">
                <a:solidFill>
                  <a:srgbClr val="434343"/>
                </a:solidFill>
                <a:latin typeface="Open Sans"/>
              </a:rPr>
              <a:t>problema</a:t>
            </a:r>
            <a:r>
              <a:rPr lang="en-US" sz="1200" dirty="0">
                <a:solidFill>
                  <a:srgbClr val="434343"/>
                </a:solidFill>
                <a:latin typeface="Open Sans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34343"/>
                </a:solidFill>
                <a:latin typeface="Open Sans"/>
              </a:rPr>
              <a:t>Visão</a:t>
            </a:r>
            <a:r>
              <a:rPr lang="en-US" sz="1200" dirty="0">
                <a:solidFill>
                  <a:srgbClr val="434343"/>
                </a:solidFill>
                <a:latin typeface="Open Sans"/>
              </a:rPr>
              <a:t> </a:t>
            </a:r>
            <a:r>
              <a:rPr lang="en-US" sz="1200" dirty="0" err="1">
                <a:solidFill>
                  <a:srgbClr val="434343"/>
                </a:solidFill>
                <a:latin typeface="Open Sans"/>
              </a:rPr>
              <a:t>Geral</a:t>
            </a:r>
            <a:r>
              <a:rPr lang="en-US" sz="1200" dirty="0">
                <a:solidFill>
                  <a:srgbClr val="434343"/>
                </a:solidFill>
                <a:latin typeface="Open Sans"/>
              </a:rPr>
              <a:t> dos dados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34343"/>
                </a:solidFill>
                <a:latin typeface="Open Sans"/>
              </a:rPr>
              <a:t>Variáveis</a:t>
            </a:r>
            <a:endParaRPr lang="en-US" sz="1200" dirty="0">
              <a:solidFill>
                <a:srgbClr val="434343"/>
              </a:solidFill>
              <a:latin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Google Shape;115;p18">
            <a:extLst>
              <a:ext uri="{FF2B5EF4-FFF2-40B4-BE49-F238E27FC236}">
                <a16:creationId xmlns:a16="http://schemas.microsoft.com/office/drawing/2014/main" id="{AFE34AE6-E13A-4648-B751-CE27D6EDDC6F}"/>
              </a:ext>
            </a:extLst>
          </p:cNvPr>
          <p:cNvSpPr txBox="1"/>
          <p:nvPr/>
        </p:nvSpPr>
        <p:spPr>
          <a:xfrm>
            <a:off x="3147856" y="2987964"/>
            <a:ext cx="1920362" cy="24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Análise preliminar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Medidas resumo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solidFill>
                  <a:srgbClr val="434343"/>
                </a:solidFill>
                <a:latin typeface="Open Sans"/>
                <a:sym typeface="Open Sans"/>
              </a:rPr>
              <a:t>Análise de </a:t>
            </a:r>
            <a:r>
              <a:rPr lang="pt-BR" sz="1200" i="1" dirty="0">
                <a:solidFill>
                  <a:srgbClr val="434343"/>
                </a:solidFill>
                <a:latin typeface="Open Sans"/>
                <a:sym typeface="Open Sans"/>
              </a:rPr>
              <a:t>outliers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Análise de</a:t>
            </a:r>
            <a:r>
              <a:rPr lang="pt-BR" sz="1200" dirty="0">
                <a:solidFill>
                  <a:srgbClr val="434343"/>
                </a:solidFill>
                <a:latin typeface="Open Sans"/>
                <a:sym typeface="Open Sans"/>
              </a:rPr>
              <a:t> </a:t>
            </a:r>
            <a:r>
              <a:rPr lang="pt-BR" sz="1200" i="1" dirty="0" err="1">
                <a:solidFill>
                  <a:srgbClr val="434343"/>
                </a:solidFill>
                <a:latin typeface="Open Sans"/>
                <a:sym typeface="Open Sans"/>
              </a:rPr>
              <a:t>missings</a:t>
            </a:r>
            <a:endParaRPr lang="pt-BR" sz="1200" i="1" dirty="0">
              <a:solidFill>
                <a:srgbClr val="434343"/>
              </a:solidFill>
              <a:latin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solidFill>
                  <a:srgbClr val="434343"/>
                </a:solidFill>
                <a:latin typeface="Open Sans"/>
                <a:sym typeface="Open Sans"/>
              </a:rPr>
              <a:t>Validação com a área de negócios sobre a consistência das informações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" name="Google Shape;115;p18">
            <a:extLst>
              <a:ext uri="{FF2B5EF4-FFF2-40B4-BE49-F238E27FC236}">
                <a16:creationId xmlns:a16="http://schemas.microsoft.com/office/drawing/2014/main" id="{7CC50689-F2ED-4732-B53F-AD0B114B8E9E}"/>
              </a:ext>
            </a:extLst>
          </p:cNvPr>
          <p:cNvSpPr txBox="1"/>
          <p:nvPr/>
        </p:nvSpPr>
        <p:spPr>
          <a:xfrm>
            <a:off x="4993373" y="2987963"/>
            <a:ext cx="1834290" cy="2116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Avaliação das técnicas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Regressão Logística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Árvore de Decisão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" name="Google Shape;115;p18">
            <a:extLst>
              <a:ext uri="{FF2B5EF4-FFF2-40B4-BE49-F238E27FC236}">
                <a16:creationId xmlns:a16="http://schemas.microsoft.com/office/drawing/2014/main" id="{1AB15A37-AE08-4C9E-BCC7-7D574DF19B47}"/>
              </a:ext>
            </a:extLst>
          </p:cNvPr>
          <p:cNvSpPr txBox="1"/>
          <p:nvPr/>
        </p:nvSpPr>
        <p:spPr>
          <a:xfrm>
            <a:off x="8830930" y="2987964"/>
            <a:ext cx="1763760" cy="2116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Definição da técnica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Validação dos resultados com negócios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solidFill>
                  <a:srgbClr val="434343"/>
                </a:solidFill>
                <a:latin typeface="Open Sans"/>
                <a:sym typeface="Open Sans"/>
              </a:rPr>
              <a:t>Escolha da técnica que melhor se adeque ao uso e estratégias da área de negócios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Espaço Reservado para Data 5">
            <a:extLst>
              <a:ext uri="{FF2B5EF4-FFF2-40B4-BE49-F238E27FC236}">
                <a16:creationId xmlns:a16="http://schemas.microsoft.com/office/drawing/2014/main" id="{CFD695E7-181C-46B2-911D-897ECEF89B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A7D9B2E2-5E15-4005-B2C6-D2A3CDFA3E6F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Metodologia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dados</a:t>
            </a:r>
          </a:p>
        </p:txBody>
      </p:sp>
      <p:sp>
        <p:nvSpPr>
          <p:cNvPr id="19" name="Google Shape;115;p18">
            <a:extLst>
              <a:ext uri="{FF2B5EF4-FFF2-40B4-BE49-F238E27FC236}">
                <a16:creationId xmlns:a16="http://schemas.microsoft.com/office/drawing/2014/main" id="{C7653D6A-8ACA-417F-AFF4-E33C10C3F7D1}"/>
              </a:ext>
            </a:extLst>
          </p:cNvPr>
          <p:cNvSpPr txBox="1"/>
          <p:nvPr/>
        </p:nvSpPr>
        <p:spPr>
          <a:xfrm>
            <a:off x="6849804" y="2987959"/>
            <a:ext cx="1834290" cy="2116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Avaliação das técnicas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Random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Forest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Boosting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SVM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Deep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Learning</a:t>
            </a: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864902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529390" y="379620"/>
            <a:ext cx="27498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CB95FEA1-C38C-4438-AEAD-CF55A042FA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9701654"/>
              </p:ext>
            </p:extLst>
          </p:nvPr>
        </p:nvGraphicFramePr>
        <p:xfrm>
          <a:off x="757811" y="195779"/>
          <a:ext cx="10071652" cy="4400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Google Shape;115;p18">
            <a:extLst>
              <a:ext uri="{FF2B5EF4-FFF2-40B4-BE49-F238E27FC236}">
                <a16:creationId xmlns:a16="http://schemas.microsoft.com/office/drawing/2014/main" id="{AD5E3D5B-4DB5-4E11-AB70-628F9A625BBA}"/>
              </a:ext>
            </a:extLst>
          </p:cNvPr>
          <p:cNvSpPr txBox="1"/>
          <p:nvPr/>
        </p:nvSpPr>
        <p:spPr>
          <a:xfrm>
            <a:off x="942109" y="2987964"/>
            <a:ext cx="1920362" cy="211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Definição do problema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34343"/>
                </a:solidFill>
                <a:latin typeface="Open Sans"/>
              </a:rPr>
              <a:t>Objetivos</a:t>
            </a:r>
            <a:endParaRPr lang="en-US" sz="1200" dirty="0">
              <a:solidFill>
                <a:srgbClr val="434343"/>
              </a:solidFill>
              <a:latin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34343"/>
                </a:solidFill>
                <a:latin typeface="Open Sans"/>
              </a:rPr>
              <a:t>Visão</a:t>
            </a:r>
            <a:r>
              <a:rPr lang="en-US" sz="1200" dirty="0">
                <a:solidFill>
                  <a:srgbClr val="434343"/>
                </a:solidFill>
                <a:latin typeface="Open Sans"/>
              </a:rPr>
              <a:t> do </a:t>
            </a:r>
            <a:r>
              <a:rPr lang="en-US" sz="1200" dirty="0" err="1">
                <a:solidFill>
                  <a:srgbClr val="434343"/>
                </a:solidFill>
                <a:latin typeface="Open Sans"/>
              </a:rPr>
              <a:t>problema</a:t>
            </a:r>
            <a:r>
              <a:rPr lang="en-US" sz="1200" dirty="0">
                <a:solidFill>
                  <a:srgbClr val="434343"/>
                </a:solidFill>
                <a:latin typeface="Open Sans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34343"/>
                </a:solidFill>
                <a:latin typeface="Open Sans"/>
              </a:rPr>
              <a:t>Visão</a:t>
            </a:r>
            <a:r>
              <a:rPr lang="en-US" sz="1200" dirty="0">
                <a:solidFill>
                  <a:srgbClr val="434343"/>
                </a:solidFill>
                <a:latin typeface="Open Sans"/>
              </a:rPr>
              <a:t> </a:t>
            </a:r>
            <a:r>
              <a:rPr lang="en-US" sz="1200" dirty="0" err="1">
                <a:solidFill>
                  <a:srgbClr val="434343"/>
                </a:solidFill>
                <a:latin typeface="Open Sans"/>
              </a:rPr>
              <a:t>Geral</a:t>
            </a:r>
            <a:r>
              <a:rPr lang="en-US" sz="1200" dirty="0">
                <a:solidFill>
                  <a:srgbClr val="434343"/>
                </a:solidFill>
                <a:latin typeface="Open Sans"/>
              </a:rPr>
              <a:t> dos dados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34343"/>
                </a:solidFill>
                <a:latin typeface="Open Sans"/>
              </a:rPr>
              <a:t>Variáveis</a:t>
            </a:r>
            <a:endParaRPr lang="en-US" sz="1200" dirty="0">
              <a:solidFill>
                <a:srgbClr val="434343"/>
              </a:solidFill>
              <a:latin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Google Shape;115;p18">
            <a:extLst>
              <a:ext uri="{FF2B5EF4-FFF2-40B4-BE49-F238E27FC236}">
                <a16:creationId xmlns:a16="http://schemas.microsoft.com/office/drawing/2014/main" id="{AFE34AE6-E13A-4648-B751-CE27D6EDDC6F}"/>
              </a:ext>
            </a:extLst>
          </p:cNvPr>
          <p:cNvSpPr txBox="1"/>
          <p:nvPr/>
        </p:nvSpPr>
        <p:spPr>
          <a:xfrm>
            <a:off x="3147856" y="2987964"/>
            <a:ext cx="1920362" cy="24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Análise preliminar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Medidas resumo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solidFill>
                  <a:srgbClr val="DDDDDD"/>
                </a:solidFill>
                <a:latin typeface="Open Sans"/>
                <a:sym typeface="Open Sans"/>
              </a:rPr>
              <a:t>Análise de </a:t>
            </a:r>
            <a:r>
              <a:rPr lang="pt-BR" sz="1200" i="1" dirty="0">
                <a:solidFill>
                  <a:srgbClr val="DDDDDD"/>
                </a:solidFill>
                <a:latin typeface="Open Sans"/>
                <a:sym typeface="Open Sans"/>
              </a:rPr>
              <a:t>outliers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Análise de</a:t>
            </a:r>
            <a:r>
              <a:rPr lang="pt-BR" sz="1200" dirty="0">
                <a:solidFill>
                  <a:srgbClr val="DDDDDD"/>
                </a:solidFill>
                <a:latin typeface="Open Sans"/>
                <a:sym typeface="Open Sans"/>
              </a:rPr>
              <a:t> </a:t>
            </a:r>
            <a:r>
              <a:rPr lang="pt-BR" sz="1200" i="1" dirty="0" err="1">
                <a:solidFill>
                  <a:srgbClr val="DDDDDD"/>
                </a:solidFill>
                <a:latin typeface="Open Sans"/>
                <a:sym typeface="Open Sans"/>
              </a:rPr>
              <a:t>missings</a:t>
            </a:r>
            <a:endParaRPr lang="pt-BR" sz="1200" i="1" dirty="0">
              <a:solidFill>
                <a:srgbClr val="DDDDDD"/>
              </a:solidFill>
              <a:latin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solidFill>
                  <a:srgbClr val="DDDDDD"/>
                </a:solidFill>
                <a:latin typeface="Open Sans"/>
                <a:sym typeface="Open Sans"/>
              </a:rPr>
              <a:t>Validação com a área de negócios sobre a consistência das informações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" name="Google Shape;115;p18">
            <a:extLst>
              <a:ext uri="{FF2B5EF4-FFF2-40B4-BE49-F238E27FC236}">
                <a16:creationId xmlns:a16="http://schemas.microsoft.com/office/drawing/2014/main" id="{7CC50689-F2ED-4732-B53F-AD0B114B8E9E}"/>
              </a:ext>
            </a:extLst>
          </p:cNvPr>
          <p:cNvSpPr txBox="1"/>
          <p:nvPr/>
        </p:nvSpPr>
        <p:spPr>
          <a:xfrm>
            <a:off x="4993373" y="2987963"/>
            <a:ext cx="1834290" cy="2116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Avaliação das técnicas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Regressão Logística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Árvore de Decisão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" name="Google Shape;115;p18">
            <a:extLst>
              <a:ext uri="{FF2B5EF4-FFF2-40B4-BE49-F238E27FC236}">
                <a16:creationId xmlns:a16="http://schemas.microsoft.com/office/drawing/2014/main" id="{1AB15A37-AE08-4C9E-BCC7-7D574DF19B47}"/>
              </a:ext>
            </a:extLst>
          </p:cNvPr>
          <p:cNvSpPr txBox="1"/>
          <p:nvPr/>
        </p:nvSpPr>
        <p:spPr>
          <a:xfrm>
            <a:off x="8830930" y="2987964"/>
            <a:ext cx="1763760" cy="2116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Definição da técnica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Validação dos resultados com negócios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solidFill>
                  <a:srgbClr val="DDDDDD"/>
                </a:solidFill>
                <a:latin typeface="Open Sans"/>
                <a:sym typeface="Open Sans"/>
              </a:rPr>
              <a:t>Escolha da técnica que melhor se adeque ao uso e estratégias da área de negócios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Espaço Reservado para Data 5">
            <a:extLst>
              <a:ext uri="{FF2B5EF4-FFF2-40B4-BE49-F238E27FC236}">
                <a16:creationId xmlns:a16="http://schemas.microsoft.com/office/drawing/2014/main" id="{CFD695E7-181C-46B2-911D-897ECEF89B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A7D9B2E2-5E15-4005-B2C6-D2A3CDFA3E6F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Metodologia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dados</a:t>
            </a:r>
          </a:p>
        </p:txBody>
      </p:sp>
      <p:sp>
        <p:nvSpPr>
          <p:cNvPr id="19" name="Google Shape;115;p18">
            <a:extLst>
              <a:ext uri="{FF2B5EF4-FFF2-40B4-BE49-F238E27FC236}">
                <a16:creationId xmlns:a16="http://schemas.microsoft.com/office/drawing/2014/main" id="{C7653D6A-8ACA-417F-AFF4-E33C10C3F7D1}"/>
              </a:ext>
            </a:extLst>
          </p:cNvPr>
          <p:cNvSpPr txBox="1"/>
          <p:nvPr/>
        </p:nvSpPr>
        <p:spPr>
          <a:xfrm>
            <a:off x="6849804" y="2987959"/>
            <a:ext cx="1834290" cy="2116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Avaliação das técnicas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Random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Forest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 err="1">
                <a:solidFill>
                  <a:srgbClr val="DDDDDD"/>
                </a:solidFill>
                <a:latin typeface="Open Sans"/>
                <a:ea typeface="Open Sans"/>
                <a:cs typeface="Open Sans"/>
                <a:sym typeface="Open Sans"/>
              </a:rPr>
              <a:t>Boosting</a:t>
            </a:r>
            <a:endParaRPr lang="pt-BR" sz="1200" dirty="0">
              <a:solidFill>
                <a:srgbClr val="DDDDD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SVM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 err="1">
                <a:solidFill>
                  <a:srgbClr val="DDDDDD"/>
                </a:solidFill>
                <a:latin typeface="Open Sans"/>
                <a:ea typeface="Open Sans"/>
                <a:cs typeface="Open Sans"/>
                <a:sym typeface="Open Sans"/>
              </a:rPr>
              <a:t>Deep</a:t>
            </a:r>
            <a:r>
              <a:rPr lang="pt-BR" sz="1200" dirty="0">
                <a:solidFill>
                  <a:srgbClr val="DDDDDD"/>
                </a:solidFill>
                <a:latin typeface="Open Sans"/>
                <a:ea typeface="Open Sans"/>
                <a:cs typeface="Open Sans"/>
                <a:sym typeface="Open Sans"/>
              </a:rPr>
              <a:t> Learning</a:t>
            </a: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221003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62;p13">
            <a:extLst>
              <a:ext uri="{FF2B5EF4-FFF2-40B4-BE49-F238E27FC236}">
                <a16:creationId xmlns:a16="http://schemas.microsoft.com/office/drawing/2014/main" id="{8B9985CB-6CA9-436F-94A6-2475F49B55A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259381" y="4383155"/>
            <a:ext cx="2932619" cy="247484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Espaço Reservado para Número de Slide 4">
            <a:extLst>
              <a:ext uri="{FF2B5EF4-FFF2-40B4-BE49-F238E27FC236}">
                <a16:creationId xmlns:a16="http://schemas.microsoft.com/office/drawing/2014/main" id="{324E0CE1-943E-4588-9409-DC85D4F20EE4}"/>
              </a:ext>
            </a:extLst>
          </p:cNvPr>
          <p:cNvSpPr txBox="1">
            <a:spLocks/>
          </p:cNvSpPr>
          <p:nvPr/>
        </p:nvSpPr>
        <p:spPr>
          <a:xfrm>
            <a:off x="11529390" y="379620"/>
            <a:ext cx="27498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6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23" name="Pentágono 22">
            <a:extLst>
              <a:ext uri="{FF2B5EF4-FFF2-40B4-BE49-F238E27FC236}">
                <a16:creationId xmlns:a16="http://schemas.microsoft.com/office/drawing/2014/main" id="{4AD239BA-824E-43B9-8187-7854EE9708F6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FE5B923B-7615-4D2B-8B10-CCD77CD5B3B9}"/>
              </a:ext>
            </a:extLst>
          </p:cNvPr>
          <p:cNvSpPr txBox="1">
            <a:spLocks/>
          </p:cNvSpPr>
          <p:nvPr/>
        </p:nvSpPr>
        <p:spPr>
          <a:xfrm>
            <a:off x="3647549" y="165506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1. Objetivo do Trabalho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E7608045-A8D1-44D8-9177-8B5DDC17C401}"/>
              </a:ext>
            </a:extLst>
          </p:cNvPr>
          <p:cNvSpPr/>
          <p:nvPr/>
        </p:nvSpPr>
        <p:spPr>
          <a:xfrm>
            <a:off x="1438864" y="831681"/>
            <a:ext cx="18984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a-DK" dirty="0">
                <a:solidFill>
                  <a:schemeClr val="accent4"/>
                </a:solidFill>
                <a:latin typeface="Open Sans" panose="020B0604020202020204"/>
              </a:rPr>
              <a:t>Modificar imagem a seu critério</a:t>
            </a:r>
            <a:endParaRPr lang="pt-BR" dirty="0">
              <a:solidFill>
                <a:schemeClr val="accent4"/>
              </a:solidFill>
              <a:latin typeface="Open Sans" panose="020B0604020202020204"/>
            </a:endParaRP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6544277" y="6347292"/>
            <a:ext cx="1705361" cy="327947"/>
          </a:xfrm>
          <a:prstGeom prst="rect">
            <a:avLst/>
          </a:prstGeom>
        </p:spPr>
      </p:pic>
      <p:pic>
        <p:nvPicPr>
          <p:cNvPr id="1030" name="Picture 6" descr="Person Holding Black Camera Lens">
            <a:extLst>
              <a:ext uri="{FF2B5EF4-FFF2-40B4-BE49-F238E27FC236}">
                <a16:creationId xmlns:a16="http://schemas.microsoft.com/office/drawing/2014/main" id="{BE07A035-5C75-4793-B8E3-23775B1109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43" t="-459" r="14703" b="459"/>
          <a:stretch/>
        </p:blipFill>
        <p:spPr bwMode="auto">
          <a:xfrm>
            <a:off x="-1" y="-22615"/>
            <a:ext cx="3337265" cy="6880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766E3F-FCCC-FBC3-7BAB-54DDD44246F7}"/>
              </a:ext>
            </a:extLst>
          </p:cNvPr>
          <p:cNvSpPr txBox="1"/>
          <p:nvPr/>
        </p:nvSpPr>
        <p:spPr>
          <a:xfrm>
            <a:off x="3440545" y="1231791"/>
            <a:ext cx="644368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 objetivo deste trabalho é predizer a aprovação de uma aplicação de cartão de crédito visando se o clientes terá inadimplência do pagamento das faturas de cartão de crédito focado em Pessoa Física. </a:t>
            </a:r>
          </a:p>
          <a:p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 predição será desenvolvida utilizando dados históricos transacionais, modelos estatísticos e algoritmos sendo que iremos comparar também as métricas utilizando abordagens de Machine Learning e Deep Learning para assim utilizarmos o modelo com melhores métricas para predizer nossa variável target.</a:t>
            </a:r>
          </a:p>
          <a:p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Com o melhor modelo em utilização, a empresa poderá traçar melhores estratégias para controlar a quantidade de clientes inadimplentes e desenvolver uma estratégia para tratar os inadimplentes.</a:t>
            </a:r>
          </a:p>
        </p:txBody>
      </p:sp>
    </p:spTree>
    <p:extLst>
      <p:ext uri="{BB962C8B-B14F-4D97-AF65-F5344CB8AC3E}">
        <p14:creationId xmlns:p14="http://schemas.microsoft.com/office/powerpoint/2010/main" val="529216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62;p13">
            <a:extLst>
              <a:ext uri="{FF2B5EF4-FFF2-40B4-BE49-F238E27FC236}">
                <a16:creationId xmlns:a16="http://schemas.microsoft.com/office/drawing/2014/main" id="{133F4F58-8FC1-4B43-86A6-8070512378E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259381" y="4383155"/>
            <a:ext cx="2932619" cy="2474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66" name="Picture 2" descr="laptop computer work typing man conversation design editing">
            <a:extLst>
              <a:ext uri="{FF2B5EF4-FFF2-40B4-BE49-F238E27FC236}">
                <a16:creationId xmlns:a16="http://schemas.microsoft.com/office/drawing/2014/main" id="{7329F56A-C9D1-4D09-9966-22A7311CE0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74" r="48143"/>
          <a:stretch/>
        </p:blipFill>
        <p:spPr bwMode="auto">
          <a:xfrm>
            <a:off x="-44107" y="0"/>
            <a:ext cx="3231909" cy="6887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Espaço Reservado para Número de Slide 4">
            <a:extLst>
              <a:ext uri="{FF2B5EF4-FFF2-40B4-BE49-F238E27FC236}">
                <a16:creationId xmlns:a16="http://schemas.microsoft.com/office/drawing/2014/main" id="{324E0CE1-943E-4588-9409-DC85D4F20EE4}"/>
              </a:ext>
            </a:extLst>
          </p:cNvPr>
          <p:cNvSpPr txBox="1">
            <a:spLocks/>
          </p:cNvSpPr>
          <p:nvPr/>
        </p:nvSpPr>
        <p:spPr>
          <a:xfrm>
            <a:off x="11529390" y="379620"/>
            <a:ext cx="27498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sp>
        <p:nvSpPr>
          <p:cNvPr id="23" name="Pentágono 22">
            <a:extLst>
              <a:ext uri="{FF2B5EF4-FFF2-40B4-BE49-F238E27FC236}">
                <a16:creationId xmlns:a16="http://schemas.microsoft.com/office/drawing/2014/main" id="{4AD239BA-824E-43B9-8187-7854EE9708F6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17BD6BCE-F462-485D-9D0B-776FE951363B}"/>
              </a:ext>
            </a:extLst>
          </p:cNvPr>
          <p:cNvSpPr txBox="1">
            <a:spLocks/>
          </p:cNvSpPr>
          <p:nvPr/>
        </p:nvSpPr>
        <p:spPr>
          <a:xfrm>
            <a:off x="36468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2.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Contextualização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do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Problema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9FD0D171-BCB4-4D57-97FC-2B4C1F5BDCF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6544277" y="6347292"/>
            <a:ext cx="1705361" cy="327947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CD75121F-BC5E-47EB-AF6B-71D035A5AA97}"/>
              </a:ext>
            </a:extLst>
          </p:cNvPr>
          <p:cNvSpPr/>
          <p:nvPr/>
        </p:nvSpPr>
        <p:spPr>
          <a:xfrm>
            <a:off x="3646800" y="981573"/>
            <a:ext cx="72000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 inadimplência no pagamento de parcelas do cartão de crédito tem um impacto muito significativo no lucro de instituições financeiras e são uma das principais variáveis para o aumento ou recuo da taxa de juro mensal do rotativo.</a:t>
            </a:r>
          </a:p>
          <a:p>
            <a:pPr algn="l"/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Conforme análise de André Italo Rocha de jul/22 os balanços do primeiro trimestre deste ano – os últimos divulgados – já deixaram claro que existe uma tendência de piora em como os clientes reagem. A inadimplência está maior e deve continuar em alta.</a:t>
            </a:r>
          </a:p>
          <a:p>
            <a:pPr algn="l"/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Como consequência, os bancos têm sido mais conservadores, seja para conceder novos empréstimos e até para emitir mais cartões de crédito.</a:t>
            </a:r>
          </a:p>
          <a:p>
            <a:pPr algn="l"/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Fonte : 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hlinkClick r:id="rId5"/>
              </a:rPr>
              <a:t>https://trademap.com.br/agencia/mercados/o-que-os-bancos-ganham-com-juros-compensa-o-que-perdem-com-inadimplencia</a:t>
            </a:r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l"/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l"/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Vemos os efeitos da inadimplência também no Banco Inter onde No primeiro trimestre deste ano, a carteira de crédito para cartões foi a que mais cresceu, com avanço de 126%, para R$ 5,4 bilhões, enquanto a carteira total teve expansão de 81%, para R$ 19,8 bilhões.</a:t>
            </a:r>
          </a:p>
          <a:p>
            <a:pPr algn="l"/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Por outro lado, o cartão de crédito foi, no primeiro trimestre, o produto que mais viu a inadimplência avançar em relação aos primeiros três meses do ano passado, de 4,3% para 6,6% — aumento superior ao crescimento visto na inadimplência geral do banco, que saiu de 2,6% para 3,3%.</a:t>
            </a:r>
          </a:p>
          <a:p>
            <a:pPr algn="l"/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Fonte: 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hlinkClick r:id="rId6"/>
              </a:rPr>
              <a:t>https://trademap.com.br/agencia/mercados/inadimplencia-faz-inter-bidi11-pisar-no-freio-em-cartao-de-credito-e-carteira-perdera-ritmo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  <a:p>
            <a:pPr algn="l"/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l"/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l"/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442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529390" y="379620"/>
            <a:ext cx="27498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8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67015" y="473649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3594DE52-7C66-4B4A-A0A2-6A19C13FEDE7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3.i. Base original</a:t>
            </a:r>
          </a:p>
        </p:txBody>
      </p:sp>
      <p:sp>
        <p:nvSpPr>
          <p:cNvPr id="27" name="CaixaDeTexto 18">
            <a:extLst>
              <a:ext uri="{FF2B5EF4-FFF2-40B4-BE49-F238E27FC236}">
                <a16:creationId xmlns:a16="http://schemas.microsoft.com/office/drawing/2014/main" id="{6B77B00B-46BE-4304-8854-F63C7AC6E6E4}"/>
              </a:ext>
            </a:extLst>
          </p:cNvPr>
          <p:cNvSpPr txBox="1"/>
          <p:nvPr/>
        </p:nvSpPr>
        <p:spPr>
          <a:xfrm>
            <a:off x="3134068" y="1165538"/>
            <a:ext cx="753393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Visão da 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Pedido de aprovação de cartão de crédito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Dados contidos em 16 colunas x 690 linhas (Nome: crx - 32kb)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Header em arquivo separado (Nome: crx_names -  2kb)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Colunas contidas na 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Gender;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Age;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Debt;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Married;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BankCustomer;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EducationalLevel;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Etnhicity;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YearsEmployed;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Priordefault;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Employed;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CreditScore;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DriversLicense;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Citizen;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Zipcode;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Income;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Approved</a:t>
            </a:r>
          </a:p>
          <a:p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0C027D9-8554-458E-8A86-8E6CC1AC312F}"/>
              </a:ext>
            </a:extLst>
          </p:cNvPr>
          <p:cNvSpPr/>
          <p:nvPr/>
        </p:nvSpPr>
        <p:spPr>
          <a:xfrm>
            <a:off x="640277" y="3110245"/>
            <a:ext cx="19319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Open Sans" panose="020B0604020202020204"/>
              </a:rPr>
              <a:t>689 linhas x 16 colunas</a:t>
            </a:r>
          </a:p>
        </p:txBody>
      </p:sp>
      <p:pic>
        <p:nvPicPr>
          <p:cNvPr id="1028" name="Picture 4" descr="Download server database clipart png photo | TOPpng">
            <a:extLst>
              <a:ext uri="{FF2B5EF4-FFF2-40B4-BE49-F238E27FC236}">
                <a16:creationId xmlns:a16="http://schemas.microsoft.com/office/drawing/2014/main" id="{F8EC3556-D866-E323-85D2-19AF3E524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77" y="1259605"/>
            <a:ext cx="2114550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5">
            <a:extLst>
              <a:ext uri="{FF2B5EF4-FFF2-40B4-BE49-F238E27FC236}">
                <a16:creationId xmlns:a16="http://schemas.microsoft.com/office/drawing/2014/main" id="{A1E51D40-4204-C488-9B35-6A7FE95BE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Gender Age Debt Married BankCustomer EducationalLevel Etnhicity YearsEmployed Priordefault Employed CreditScore DriversLicense Citizen Zipcode Income Approved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652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501769EF-65A4-4F74-B1EF-798FE8C2D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806" y="2312456"/>
            <a:ext cx="1065600" cy="1065600"/>
          </a:xfrm>
          <a:prstGeom prst="ellipse">
            <a:avLst/>
          </a:prstGeom>
        </p:spPr>
      </p:pic>
      <p:sp>
        <p:nvSpPr>
          <p:cNvPr id="23" name="Retângulo 22">
            <a:extLst>
              <a:ext uri="{FF2B5EF4-FFF2-40B4-BE49-F238E27FC236}">
                <a16:creationId xmlns:a16="http://schemas.microsoft.com/office/drawing/2014/main" id="{29905777-440F-4A00-967E-ED5255B275E1}"/>
              </a:ext>
            </a:extLst>
          </p:cNvPr>
          <p:cNvSpPr/>
          <p:nvPr/>
        </p:nvSpPr>
        <p:spPr>
          <a:xfrm>
            <a:off x="-8967" y="1118712"/>
            <a:ext cx="9961332" cy="458496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Open Sans" panose="020B0604020202020204"/>
            </a:endParaRPr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3594DE52-7C66-4B4A-A0A2-6A19C13FEDE7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3.iii.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Principais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43856" y="379620"/>
            <a:ext cx="388228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9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9558602" y="4727252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115;p18">
            <a:extLst>
              <a:ext uri="{FF2B5EF4-FFF2-40B4-BE49-F238E27FC236}">
                <a16:creationId xmlns:a16="http://schemas.microsoft.com/office/drawing/2014/main" id="{2538C97B-0BB6-4456-BA86-57BF8C2A9849}"/>
              </a:ext>
            </a:extLst>
          </p:cNvPr>
          <p:cNvSpPr txBox="1"/>
          <p:nvPr/>
        </p:nvSpPr>
        <p:spPr>
          <a:xfrm>
            <a:off x="1071200" y="3697998"/>
            <a:ext cx="1882423" cy="186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Variáveis cadastrais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Gender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Age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Married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EducationalLevel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Ethnhicity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DriversLicence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Citizen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Zipcode</a:t>
            </a:r>
            <a:endParaRPr lang="en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Google Shape;115;p18">
            <a:extLst>
              <a:ext uri="{FF2B5EF4-FFF2-40B4-BE49-F238E27FC236}">
                <a16:creationId xmlns:a16="http://schemas.microsoft.com/office/drawing/2014/main" id="{D76D1B44-E9E6-4C74-BCB4-B19C6FED7A36}"/>
              </a:ext>
            </a:extLst>
          </p:cNvPr>
          <p:cNvSpPr txBox="1"/>
          <p:nvPr/>
        </p:nvSpPr>
        <p:spPr>
          <a:xfrm>
            <a:off x="4529820" y="3697998"/>
            <a:ext cx="1705362" cy="14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Variáveis Bancárias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Debt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BankCustomer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Priordefault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CreditScore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Income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52E60FA-522B-484D-A6A6-DB815B0024D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304" y="2312456"/>
            <a:ext cx="1066800" cy="1066800"/>
          </a:xfrm>
          <a:prstGeom prst="ellipse">
            <a:avLst/>
          </a:prstGeom>
        </p:spPr>
      </p:pic>
      <p:sp>
        <p:nvSpPr>
          <p:cNvPr id="28" name="Google Shape;115;p18">
            <a:extLst>
              <a:ext uri="{FF2B5EF4-FFF2-40B4-BE49-F238E27FC236}">
                <a16:creationId xmlns:a16="http://schemas.microsoft.com/office/drawing/2014/main" id="{90B220F3-7788-4E67-AEFB-DA2A847DAAC7}"/>
              </a:ext>
            </a:extLst>
          </p:cNvPr>
          <p:cNvSpPr txBox="1"/>
          <p:nvPr/>
        </p:nvSpPr>
        <p:spPr>
          <a:xfrm>
            <a:off x="7932133" y="3697998"/>
            <a:ext cx="2020232" cy="14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Variável Resposta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/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Approved:</a:t>
            </a:r>
          </a:p>
          <a:p>
            <a:pPr lvl="0"/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+ = Pedido aprovado</a:t>
            </a:r>
          </a:p>
          <a:p>
            <a:pPr lvl="0"/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-  = Pedido rejeitado</a:t>
            </a:r>
            <a:endParaRPr dirty="0">
              <a:solidFill>
                <a:schemeClr val="dk1"/>
              </a:solidFill>
              <a:latin typeface="Open Sans" panose="020B0604020202020204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" name="Espaço Reservado para Data 5">
            <a:extLst>
              <a:ext uri="{FF2B5EF4-FFF2-40B4-BE49-F238E27FC236}">
                <a16:creationId xmlns:a16="http://schemas.microsoft.com/office/drawing/2014/main" id="{342C702B-AAF8-47CF-85BE-D5954F711F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CB3D7212-EC7E-4238-8717-3F016530E6D3}"/>
              </a:ext>
            </a:extLst>
          </p:cNvPr>
          <p:cNvSpPr txBox="1"/>
          <p:nvPr/>
        </p:nvSpPr>
        <p:spPr>
          <a:xfrm>
            <a:off x="360000" y="1194072"/>
            <a:ext cx="7940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A base de dados apresenta 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15 variáveis explicativas </a:t>
            </a: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e a 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variável resposta</a:t>
            </a: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B22257D-86E1-4F5F-8C60-11DD798BF8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502" y="2312456"/>
            <a:ext cx="1065600" cy="1065600"/>
          </a:xfrm>
          <a:prstGeom prst="ellipse">
            <a:avLst/>
          </a:prstGeom>
        </p:spPr>
      </p:pic>
      <p:sp>
        <p:nvSpPr>
          <p:cNvPr id="11" name="Botão de Ação: Obter Informações 1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C2DD1A6-628A-4910-AB9A-10907ECC40EA}"/>
              </a:ext>
            </a:extLst>
          </p:cNvPr>
          <p:cNvSpPr/>
          <p:nvPr/>
        </p:nvSpPr>
        <p:spPr>
          <a:xfrm>
            <a:off x="9519083" y="1177849"/>
            <a:ext cx="324000" cy="324000"/>
          </a:xfrm>
          <a:prstGeom prst="actionButtonInformatio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6485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4061</TotalTime>
  <Words>821</Words>
  <Application>Microsoft Office PowerPoint</Application>
  <PresentationFormat>Widescreen</PresentationFormat>
  <Paragraphs>172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Open Sans</vt:lpstr>
      <vt:lpstr>Tema do Office</vt:lpstr>
      <vt:lpstr>Simple Light</vt:lpstr>
      <vt:lpstr>1_Tema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karin</dc:creator>
  <cp:lastModifiedBy>OFFICE365</cp:lastModifiedBy>
  <cp:revision>643</cp:revision>
  <dcterms:created xsi:type="dcterms:W3CDTF">2020-04-08T18:00:12Z</dcterms:created>
  <dcterms:modified xsi:type="dcterms:W3CDTF">2022-09-26T22:43:50Z</dcterms:modified>
</cp:coreProperties>
</file>