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05C-AEE9-4B97-8E74-E5A5DC789E0B}" type="datetimeFigureOut">
              <a:rPr lang="it-IT" smtClean="0"/>
              <a:t>11/07/2016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72B-B942-4314-9600-4C90EAE75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008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05C-AEE9-4B97-8E74-E5A5DC789E0B}" type="datetimeFigureOut">
              <a:rPr lang="it-IT" smtClean="0"/>
              <a:t>11/07/2016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72B-B942-4314-9600-4C90EAE75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038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05C-AEE9-4B97-8E74-E5A5DC789E0B}" type="datetimeFigureOut">
              <a:rPr lang="it-IT" smtClean="0"/>
              <a:t>11/07/2016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72B-B942-4314-9600-4C90EAE75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53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05C-AEE9-4B97-8E74-E5A5DC789E0B}" type="datetimeFigureOut">
              <a:rPr lang="it-IT" smtClean="0"/>
              <a:t>11/07/2016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72B-B942-4314-9600-4C90EAE75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42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05C-AEE9-4B97-8E74-E5A5DC789E0B}" type="datetimeFigureOut">
              <a:rPr lang="it-IT" smtClean="0"/>
              <a:t>11/07/2016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72B-B942-4314-9600-4C90EAE75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71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05C-AEE9-4B97-8E74-E5A5DC789E0B}" type="datetimeFigureOut">
              <a:rPr lang="it-IT" smtClean="0"/>
              <a:t>11/07/2016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72B-B942-4314-9600-4C90EAE75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77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05C-AEE9-4B97-8E74-E5A5DC789E0B}" type="datetimeFigureOut">
              <a:rPr lang="it-IT" smtClean="0"/>
              <a:t>11/07/2016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72B-B942-4314-9600-4C90EAE75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942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05C-AEE9-4B97-8E74-E5A5DC789E0B}" type="datetimeFigureOut">
              <a:rPr lang="it-IT" smtClean="0"/>
              <a:t>11/07/2016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72B-B942-4314-9600-4C90EAE75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65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05C-AEE9-4B97-8E74-E5A5DC789E0B}" type="datetimeFigureOut">
              <a:rPr lang="it-IT" smtClean="0"/>
              <a:t>11/07/2016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72B-B942-4314-9600-4C90EAE75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60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05C-AEE9-4B97-8E74-E5A5DC789E0B}" type="datetimeFigureOut">
              <a:rPr lang="it-IT" smtClean="0"/>
              <a:t>11/07/2016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72B-B942-4314-9600-4C90EAE75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9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05C-AEE9-4B97-8E74-E5A5DC789E0B}" type="datetimeFigureOut">
              <a:rPr lang="it-IT" smtClean="0"/>
              <a:t>11/07/2016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6A72B-B942-4314-9600-4C90EAE75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4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D05C-AEE9-4B97-8E74-E5A5DC789E0B}" type="datetimeFigureOut">
              <a:rPr lang="it-IT" smtClean="0"/>
              <a:t>11/07/2016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6A72B-B942-4314-9600-4C90EAE75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616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linkedin.com/in/danilo-caruso-79031521" TargetMode="External"/><Relationship Id="rId2" Type="http://schemas.openxmlformats.org/officeDocument/2006/relationships/hyperlink" Target="mailto:danilo.caruso@nispro.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niloCaruso/AngularJs-KendoUI-Cour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telerik.com/kendo-ui/api/javascript/ui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AngularJs</a:t>
            </a:r>
            <a:r>
              <a:rPr lang="it-IT" dirty="0" smtClean="0"/>
              <a:t> e </a:t>
            </a:r>
            <a:r>
              <a:rPr lang="it-IT" dirty="0" err="1" smtClean="0"/>
              <a:t>KendoUI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Danilo Caruso – NIS </a:t>
            </a:r>
            <a:r>
              <a:rPr lang="it-IT" dirty="0" err="1" smtClean="0"/>
              <a:t>Srl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62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k-*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Vediamo come utilizzare alcune direttive k-* con la </a:t>
            </a:r>
            <a:r>
              <a:rPr lang="it-IT" dirty="0" err="1" smtClean="0"/>
              <a:t>combobox</a:t>
            </a:r>
            <a:r>
              <a:rPr lang="it-IT" dirty="0" smtClean="0"/>
              <a:t> di kendo: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</p:txBody>
      </p:sp>
      <p:sp>
        <p:nvSpPr>
          <p:cNvPr id="4" name="Rettangolo arrotondato 3"/>
          <p:cNvSpPr/>
          <p:nvPr/>
        </p:nvSpPr>
        <p:spPr>
          <a:xfrm>
            <a:off x="179512" y="3356992"/>
            <a:ext cx="8712968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&lt;kendo-</a:t>
            </a: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combobox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k-</a:t>
            </a:r>
            <a:r>
              <a:rPr lang="it-IT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it-IT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-model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="…" </a:t>
            </a:r>
          </a:p>
          <a:p>
            <a:r>
              <a:rPr lang="it-IT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k-on-</a:t>
            </a:r>
            <a:r>
              <a:rPr lang="it-IT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="…" </a:t>
            </a:r>
          </a:p>
          <a:p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k-data-source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="…"</a:t>
            </a:r>
          </a:p>
          <a:p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&lt;/kendo-</a:t>
            </a:r>
            <a:r>
              <a:rPr lang="it-IT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combobox</a:t>
            </a:r>
            <a:r>
              <a:rPr lang="it-IT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DataSource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it-IT" dirty="0" smtClean="0"/>
              <a:t>Ogni componente che abbia bisogno di mostrare dei dati ha bisogno di un </a:t>
            </a:r>
            <a:r>
              <a:rPr lang="it-IT" dirty="0" err="1" smtClean="0"/>
              <a:t>DataSource</a:t>
            </a:r>
            <a:r>
              <a:rPr lang="it-IT" dirty="0"/>
              <a:t> </a:t>
            </a:r>
            <a:r>
              <a:rPr lang="it-IT" dirty="0" smtClean="0"/>
              <a:t>(la sorgente dati)</a:t>
            </a:r>
          </a:p>
          <a:p>
            <a:pPr marL="57150" indent="0">
              <a:buNone/>
            </a:pPr>
            <a:r>
              <a:rPr lang="it-IT" dirty="0" smtClean="0"/>
              <a:t>Possiamo generare un </a:t>
            </a:r>
            <a:r>
              <a:rPr lang="it-IT" dirty="0" err="1"/>
              <a:t>D</a:t>
            </a:r>
            <a:r>
              <a:rPr lang="it-IT" dirty="0" err="1" smtClean="0"/>
              <a:t>ataSource</a:t>
            </a:r>
            <a:r>
              <a:rPr lang="it-IT" dirty="0" smtClean="0"/>
              <a:t> a partire da dati:</a:t>
            </a:r>
          </a:p>
          <a:p>
            <a:pPr marL="57150" indent="0">
              <a:buNone/>
            </a:pPr>
            <a:endParaRPr lang="it-IT" dirty="0" smtClean="0"/>
          </a:p>
          <a:p>
            <a:pPr marL="514350" indent="-457200"/>
            <a:r>
              <a:rPr lang="it-IT" dirty="0" smtClean="0"/>
              <a:t>Statici (array </a:t>
            </a:r>
            <a:r>
              <a:rPr lang="it-IT" dirty="0" err="1" smtClean="0"/>
              <a:t>javascript</a:t>
            </a:r>
            <a:r>
              <a:rPr lang="it-IT" dirty="0" smtClean="0"/>
              <a:t>)</a:t>
            </a:r>
          </a:p>
          <a:p>
            <a:pPr marL="514350" indent="-457200"/>
            <a:r>
              <a:rPr lang="it-IT" dirty="0" smtClean="0"/>
              <a:t>Dinamici (</a:t>
            </a:r>
            <a:r>
              <a:rPr lang="it-IT" dirty="0" err="1" smtClean="0"/>
              <a:t>observableArray</a:t>
            </a:r>
            <a:r>
              <a:rPr lang="it-IT" dirty="0" smtClean="0"/>
              <a:t> kendo, Servizi Web)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28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DataSource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In entrambe le tipologie di dati si utilizza il costruttore 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kendo.data.DataSource</a:t>
            </a:r>
            <a:r>
              <a:rPr lang="it-IT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dirty="0" smtClean="0">
                <a:latin typeface="+mj-lt"/>
                <a:cs typeface="Courier New" panose="02070309020205020404" pitchFamily="49" charset="0"/>
              </a:rPr>
              <a:t>Esso viene sempre chiamato passando un oggetto di configurazione. Di seguito un paio di esempi con array , </a:t>
            </a:r>
            <a:r>
              <a:rPr lang="it-IT" dirty="0" err="1" smtClean="0">
                <a:latin typeface="+mj-lt"/>
                <a:cs typeface="Courier New" panose="02070309020205020404" pitchFamily="49" charset="0"/>
              </a:rPr>
              <a:t>observable</a:t>
            </a:r>
            <a:r>
              <a:rPr lang="it-IT" dirty="0" smtClean="0">
                <a:latin typeface="+mj-lt"/>
                <a:cs typeface="Courier New" panose="02070309020205020404" pitchFamily="49" charset="0"/>
              </a:rPr>
              <a:t> array e dati provenienti da un servizio </a:t>
            </a:r>
            <a:r>
              <a:rPr lang="it-IT" dirty="0" err="1" smtClean="0">
                <a:latin typeface="+mj-lt"/>
                <a:cs typeface="Courier New" panose="02070309020205020404" pitchFamily="49" charset="0"/>
              </a:rPr>
              <a:t>rest</a:t>
            </a:r>
            <a:r>
              <a:rPr lang="it-IT" dirty="0" smtClean="0">
                <a:latin typeface="+mj-lt"/>
                <a:cs typeface="Courier New" panose="02070309020205020404" pitchFamily="49" charset="0"/>
              </a:rPr>
              <a:t> utilizzando $</a:t>
            </a:r>
            <a:r>
              <a:rPr lang="it-IT" dirty="0" err="1" smtClean="0">
                <a:latin typeface="+mj-lt"/>
                <a:cs typeface="Courier New" panose="02070309020205020404" pitchFamily="49" charset="0"/>
              </a:rPr>
              <a:t>resource</a:t>
            </a:r>
            <a:r>
              <a:rPr lang="it-IT" dirty="0" smtClean="0"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it-IT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DataSource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Array: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ObservableArray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ttangolo arrotondato 3"/>
          <p:cNvSpPr/>
          <p:nvPr/>
        </p:nvSpPr>
        <p:spPr>
          <a:xfrm>
            <a:off x="251520" y="2204864"/>
            <a:ext cx="8712968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this.users</a:t>
            </a:r>
            <a:r>
              <a:rPr lang="it-IT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[{</a:t>
            </a:r>
            <a:r>
              <a:rPr lang="it-IT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:’Danilo’ , </a:t>
            </a:r>
            <a:r>
              <a:rPr lang="it-IT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it-IT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:’Caruso’},</a:t>
            </a:r>
          </a:p>
          <a:p>
            <a:r>
              <a:rPr lang="it-IT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it-IT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:’Milo’, </a:t>
            </a:r>
            <a:r>
              <a:rPr lang="it-IT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it-IT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:’Donati’}] ;</a:t>
            </a:r>
          </a:p>
          <a:p>
            <a:endParaRPr lang="it-IT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this.dataSource</a:t>
            </a:r>
            <a:r>
              <a:rPr lang="it-IT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t-IT" sz="17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kendo.data.DataSource</a:t>
            </a:r>
            <a:r>
              <a:rPr lang="it-IT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({data: </a:t>
            </a:r>
            <a:r>
              <a:rPr lang="it-IT" sz="17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this.users</a:t>
            </a:r>
            <a:r>
              <a:rPr lang="it-IT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251520" y="4509120"/>
            <a:ext cx="8712968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this.users</a:t>
            </a:r>
            <a:r>
              <a:rPr lang="it-IT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t-IT" sz="17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kendo.data.ObservableArray</a:t>
            </a:r>
            <a:r>
              <a:rPr lang="it-IT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([{</a:t>
            </a:r>
            <a:r>
              <a:rPr lang="it-IT" sz="17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:’Danilo’ , </a:t>
            </a:r>
            <a:r>
              <a:rPr lang="it-IT" sz="17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it-IT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:’Caruso’},</a:t>
            </a:r>
          </a:p>
          <a:p>
            <a:r>
              <a:rPr lang="it-IT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it-IT" sz="17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:’Milo’, </a:t>
            </a:r>
            <a:r>
              <a:rPr lang="it-IT" sz="17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it-IT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:’Donati’}]);</a:t>
            </a:r>
          </a:p>
          <a:p>
            <a:endParaRPr lang="it-IT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this.dataSource</a:t>
            </a:r>
            <a:r>
              <a:rPr lang="it-IT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t-IT" sz="17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kendo.data.DataSource</a:t>
            </a:r>
            <a:r>
              <a:rPr lang="it-IT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({data: </a:t>
            </a:r>
            <a:r>
              <a:rPr lang="it-IT" sz="17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this.users</a:t>
            </a:r>
            <a:r>
              <a:rPr lang="it-IT" sz="17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154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DataSource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Servizio Web </a:t>
            </a:r>
            <a:r>
              <a:rPr lang="it-IT" dirty="0" err="1" smtClean="0"/>
              <a:t>Rest</a:t>
            </a:r>
            <a:r>
              <a:rPr lang="it-IT" dirty="0" smtClean="0"/>
              <a:t> ($</a:t>
            </a:r>
            <a:r>
              <a:rPr lang="it-IT" dirty="0" err="1" smtClean="0"/>
              <a:t>resource</a:t>
            </a:r>
            <a:r>
              <a:rPr lang="it-IT" dirty="0" smtClean="0"/>
              <a:t>)</a:t>
            </a:r>
          </a:p>
          <a:p>
            <a:endParaRPr lang="it-IT" dirty="0"/>
          </a:p>
        </p:txBody>
      </p:sp>
      <p:sp>
        <p:nvSpPr>
          <p:cNvPr id="4" name="Rettangolo arrotondato 3"/>
          <p:cNvSpPr/>
          <p:nvPr/>
        </p:nvSpPr>
        <p:spPr>
          <a:xfrm>
            <a:off x="251520" y="2348880"/>
            <a:ext cx="8568952" cy="3960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 smtClean="0"/>
          </a:p>
          <a:p>
            <a:r>
              <a:rPr lang="it-IT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//PROMISE</a:t>
            </a:r>
          </a:p>
          <a:p>
            <a:r>
              <a:rPr lang="it-IT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this.users</a:t>
            </a:r>
            <a:r>
              <a:rPr lang="it-IT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UsersService.getUsers</a:t>
            </a:r>
            <a:r>
              <a:rPr lang="it-IT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this.usersDataSource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 </a:t>
            </a:r>
          </a:p>
          <a:p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     </a:t>
            </a:r>
          </a:p>
          <a:p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       	</a:t>
            </a:r>
          </a:p>
          <a:p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//RISOLUZIONE PROMISE con CALLBACK</a:t>
            </a:r>
          </a:p>
          <a:p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that.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.$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promise.then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			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options.success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that.users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</a:p>
          <a:p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});      </a:t>
            </a:r>
          </a:p>
          <a:p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    </a:t>
            </a:r>
          </a:p>
          <a:p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 </a:t>
            </a:r>
          </a:p>
          <a:p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About</a:t>
            </a:r>
            <a:r>
              <a:rPr lang="it-IT" dirty="0" smtClean="0"/>
              <a:t> 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Web Developer @ </a:t>
            </a:r>
            <a:r>
              <a:rPr lang="it-IT" dirty="0" err="1" smtClean="0"/>
              <a:t>Nis</a:t>
            </a:r>
            <a:r>
              <a:rPr lang="it-IT" dirty="0" smtClean="0"/>
              <a:t> </a:t>
            </a:r>
            <a:r>
              <a:rPr lang="it-IT" dirty="0" err="1" smtClean="0"/>
              <a:t>Srl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AngularJs</a:t>
            </a:r>
            <a:r>
              <a:rPr lang="it-IT" dirty="0" smtClean="0"/>
              <a:t>, </a:t>
            </a:r>
            <a:r>
              <a:rPr lang="it-IT" dirty="0" err="1" smtClean="0"/>
              <a:t>Javascript</a:t>
            </a:r>
            <a:r>
              <a:rPr lang="it-IT" dirty="0" smtClean="0"/>
              <a:t>, Html5, Css3 </a:t>
            </a:r>
            <a:r>
              <a:rPr lang="it-IT" dirty="0" err="1" smtClean="0"/>
              <a:t>Enthusiast</a:t>
            </a:r>
            <a:endParaRPr lang="it-IT" dirty="0" smtClean="0"/>
          </a:p>
          <a:p>
            <a:endParaRPr lang="it-IT" dirty="0" smtClean="0"/>
          </a:p>
          <a:p>
            <a:r>
              <a:rPr lang="it-IT" sz="2800" dirty="0" smtClean="0"/>
              <a:t>Email: </a:t>
            </a:r>
            <a:r>
              <a:rPr lang="it-IT" sz="2800" dirty="0" smtClean="0">
                <a:hlinkClick r:id="rId2"/>
              </a:rPr>
              <a:t>danilo.caruso@nispro.it</a:t>
            </a:r>
            <a:endParaRPr lang="it-IT" sz="2800" dirty="0" smtClean="0"/>
          </a:p>
          <a:p>
            <a:r>
              <a:rPr lang="it-IT" sz="2800" dirty="0" err="1" smtClean="0"/>
              <a:t>LinkedIn:</a:t>
            </a:r>
            <a:r>
              <a:rPr lang="it-IT" sz="2800" dirty="0" err="1">
                <a:hlinkClick r:id="rId3"/>
              </a:rPr>
              <a:t>https</a:t>
            </a:r>
            <a:r>
              <a:rPr lang="it-IT" sz="2800" dirty="0">
                <a:hlinkClick r:id="rId3"/>
              </a:rPr>
              <a:t>://it.linkedin.com/in/danilo-caruso-79031521</a:t>
            </a:r>
            <a:endParaRPr lang="it-IT" sz="2800" dirty="0" smtClean="0"/>
          </a:p>
          <a:p>
            <a:r>
              <a:rPr lang="it-IT" sz="2800" dirty="0" err="1" smtClean="0"/>
              <a:t>GitHub</a:t>
            </a:r>
            <a:r>
              <a:rPr lang="it-IT" sz="2800" dirty="0" smtClean="0"/>
              <a:t>: </a:t>
            </a:r>
            <a:r>
              <a:rPr lang="it-IT" sz="2800" dirty="0" err="1" smtClean="0"/>
              <a:t>DaniloCaruso</a:t>
            </a:r>
            <a:endParaRPr lang="it-IT" sz="2800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600" dirty="0" err="1" smtClean="0"/>
              <a:t>Repository</a:t>
            </a:r>
            <a:r>
              <a:rPr lang="it-IT" sz="2600" dirty="0" smtClean="0"/>
              <a:t> </a:t>
            </a:r>
            <a:r>
              <a:rPr lang="it-IT" sz="2600" dirty="0" err="1" smtClean="0"/>
              <a:t>GitHub</a:t>
            </a:r>
            <a:r>
              <a:rPr lang="it-IT" sz="2600" dirty="0" smtClean="0"/>
              <a:t> </a:t>
            </a:r>
            <a:r>
              <a:rPr lang="it-IT" sz="2600" dirty="0"/>
              <a:t>corso</a:t>
            </a:r>
            <a:r>
              <a:rPr lang="it-IT" sz="2600" dirty="0" smtClean="0"/>
              <a:t>:</a:t>
            </a:r>
          </a:p>
          <a:p>
            <a:pPr marL="0" indent="0">
              <a:buNone/>
            </a:pPr>
            <a:r>
              <a:rPr lang="it-IT" sz="2600" dirty="0" smtClean="0">
                <a:hlinkClick r:id="rId4"/>
              </a:rPr>
              <a:t>https</a:t>
            </a:r>
            <a:r>
              <a:rPr lang="it-IT" sz="2600" dirty="0">
                <a:hlinkClick r:id="rId4"/>
              </a:rPr>
              <a:t>://github.com/DaniloCaruso/AngularJs-KendoUI-Course</a:t>
            </a:r>
            <a:endParaRPr lang="it-IT" sz="2600" dirty="0" smtClean="0"/>
          </a:p>
        </p:txBody>
      </p:sp>
    </p:spTree>
    <p:extLst>
      <p:ext uri="{BB962C8B-B14F-4D97-AF65-F5344CB8AC3E}">
        <p14:creationId xmlns:p14="http://schemas.microsoft.com/office/powerpoint/2010/main" val="8453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Integrazione tra </a:t>
            </a:r>
            <a:r>
              <a:rPr lang="it-IT" dirty="0" err="1" smtClean="0"/>
              <a:t>AngularJs</a:t>
            </a:r>
            <a:r>
              <a:rPr lang="it-IT" dirty="0" smtClean="0"/>
              <a:t> e </a:t>
            </a:r>
            <a:r>
              <a:rPr lang="it-IT" dirty="0" err="1" smtClean="0"/>
              <a:t>KendoUI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Non tutto è documentato a dovere</a:t>
            </a:r>
          </a:p>
          <a:p>
            <a:endParaRPr lang="it-IT" dirty="0" smtClean="0"/>
          </a:p>
          <a:p>
            <a:r>
              <a:rPr lang="it-IT" dirty="0" smtClean="0"/>
              <a:t>Non tutte le funzionalità possono essere utilizzate con </a:t>
            </a:r>
            <a:r>
              <a:rPr lang="it-IT" dirty="0" err="1" smtClean="0"/>
              <a:t>AngularJs</a:t>
            </a:r>
            <a:r>
              <a:rPr lang="it-IT" dirty="0" smtClean="0"/>
              <a:t> a costo 0</a:t>
            </a:r>
          </a:p>
          <a:p>
            <a:endParaRPr lang="it-IT" dirty="0" smtClean="0"/>
          </a:p>
          <a:p>
            <a:r>
              <a:rPr lang="it-IT" dirty="0" smtClean="0"/>
              <a:t>Complessità nell’utilizzo anche di funzionalità di uso comune.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08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Integrazione tra </a:t>
            </a:r>
            <a:r>
              <a:rPr lang="it-IT" dirty="0" err="1" smtClean="0"/>
              <a:t>AngularJs</a:t>
            </a:r>
            <a:r>
              <a:rPr lang="it-IT" dirty="0" smtClean="0"/>
              <a:t> e </a:t>
            </a:r>
            <a:r>
              <a:rPr lang="it-IT" dirty="0" err="1" smtClean="0"/>
              <a:t>KendoUI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85000" lnSpcReduction="10000"/>
          </a:bodyPr>
          <a:lstStyle/>
          <a:p>
            <a:r>
              <a:rPr lang="it-IT" dirty="0" smtClean="0"/>
              <a:t>L’</a:t>
            </a:r>
            <a:r>
              <a:rPr lang="it-IT" dirty="0" err="1" smtClean="0"/>
              <a:t>inegrazione</a:t>
            </a:r>
            <a:r>
              <a:rPr lang="it-IT" dirty="0" smtClean="0"/>
              <a:t> vera e propria è stata ottenuta ‘</a:t>
            </a:r>
            <a:r>
              <a:rPr lang="it-IT" dirty="0" err="1" smtClean="0"/>
              <a:t>wrappando</a:t>
            </a:r>
            <a:r>
              <a:rPr lang="it-IT" dirty="0" smtClean="0"/>
              <a:t>’ la libreria </a:t>
            </a:r>
            <a:r>
              <a:rPr lang="it-IT" dirty="0" err="1" smtClean="0"/>
              <a:t>jQuery</a:t>
            </a:r>
            <a:r>
              <a:rPr lang="it-IT" dirty="0" smtClean="0"/>
              <a:t> pura, con direttive per ogni componente.</a:t>
            </a:r>
          </a:p>
          <a:p>
            <a:pPr marL="0" indent="0">
              <a:buNone/>
            </a:pPr>
            <a:r>
              <a:rPr lang="it-IT" dirty="0" smtClean="0"/>
              <a:t>Un esempio pratico è la direttiva «</a:t>
            </a:r>
            <a:r>
              <a:rPr lang="it-IT" b="1" dirty="0" smtClean="0"/>
              <a:t>kendo-</a:t>
            </a:r>
            <a:r>
              <a:rPr lang="it-IT" b="1" dirty="0" err="1" smtClean="0"/>
              <a:t>grid</a:t>
            </a:r>
            <a:r>
              <a:rPr lang="it-IT" dirty="0" smtClean="0"/>
              <a:t>» che permette di generare una griglia. La direttiva può essere utilizzata sia come ‘</a:t>
            </a:r>
            <a:r>
              <a:rPr lang="it-IT" dirty="0" err="1" smtClean="0"/>
              <a:t>Element</a:t>
            </a:r>
            <a:r>
              <a:rPr lang="it-IT" dirty="0" smtClean="0"/>
              <a:t>’ che come ‘</a:t>
            </a:r>
            <a:r>
              <a:rPr lang="it-IT" dirty="0" err="1" smtClean="0"/>
              <a:t>Attribute</a:t>
            </a:r>
            <a:r>
              <a:rPr lang="it-IT" dirty="0" smtClean="0"/>
              <a:t>’:</a:t>
            </a:r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Rettangolo arrotondato 3"/>
          <p:cNvSpPr/>
          <p:nvPr/>
        </p:nvSpPr>
        <p:spPr>
          <a:xfrm>
            <a:off x="743907" y="4323021"/>
            <a:ext cx="7560840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kendo-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it-IT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… …&gt;&lt;/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kendo-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it-IT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it-IT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Oppure</a:t>
            </a:r>
          </a:p>
          <a:p>
            <a:endParaRPr lang="it-IT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kendo-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it-IT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… …&gt;&lt;/div&gt;</a:t>
            </a:r>
            <a:endParaRPr lang="it-IT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Integrazione tra </a:t>
            </a:r>
            <a:r>
              <a:rPr lang="it-IT" dirty="0" err="1" smtClean="0"/>
              <a:t>AngularJs</a:t>
            </a:r>
            <a:r>
              <a:rPr lang="it-IT" dirty="0" smtClean="0"/>
              <a:t> e </a:t>
            </a:r>
            <a:r>
              <a:rPr lang="it-IT" dirty="0" err="1" smtClean="0"/>
              <a:t>KendoUI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Nelle ultime versioni si sono notati sostanziali cambiamenti sia nella documentazione che nelle funzionalità integrate per </a:t>
            </a:r>
            <a:r>
              <a:rPr lang="it-IT" dirty="0" err="1" smtClean="0"/>
              <a:t>AngularJs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Osserviamone alcune:</a:t>
            </a:r>
          </a:p>
          <a:p>
            <a:pPr marL="0" indent="0">
              <a:buNone/>
            </a:pPr>
            <a:r>
              <a:rPr lang="it-IT" dirty="0" smtClean="0">
                <a:hlinkClick r:id="rId2"/>
              </a:rPr>
              <a:t>http://docs.telerik.com/kendo-ui/api/javascript/ui/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08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Panoramica Generale </a:t>
            </a:r>
            <a:r>
              <a:rPr lang="it-IT" dirty="0" err="1" smtClean="0"/>
              <a:t>KendoUI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Esistono due strade per configurare un componente </a:t>
            </a:r>
            <a:r>
              <a:rPr lang="it-IT" dirty="0" err="1" smtClean="0"/>
              <a:t>KendoUI</a:t>
            </a:r>
            <a:r>
              <a:rPr lang="it-IT" dirty="0" smtClean="0"/>
              <a:t>:</a:t>
            </a:r>
          </a:p>
          <a:p>
            <a:endParaRPr lang="it-IT" dirty="0"/>
          </a:p>
          <a:p>
            <a:r>
              <a:rPr lang="it-IT" dirty="0" smtClean="0"/>
              <a:t> </a:t>
            </a:r>
            <a:r>
              <a:rPr lang="it-IT" b="1" dirty="0" smtClean="0"/>
              <a:t>k-</a:t>
            </a:r>
            <a:r>
              <a:rPr lang="it-IT" b="1" dirty="0" err="1" smtClean="0"/>
              <a:t>options</a:t>
            </a:r>
            <a:r>
              <a:rPr lang="it-IT" dirty="0" smtClean="0"/>
              <a:t>: una direttiva che permette di configurare i componenti, in buona parte delle loro funzionalità, programmaticamente.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b="1" dirty="0" smtClean="0"/>
              <a:t>k-*: </a:t>
            </a:r>
            <a:r>
              <a:rPr lang="it-IT" dirty="0" smtClean="0"/>
              <a:t>buona parte delle funzionalità elencate nella documentazione possono essere utilizzate come singole direttive all’interno del componente direttamente nella pagina.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11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</a:t>
            </a:r>
            <a:r>
              <a:rPr lang="it-IT" dirty="0" smtClean="0"/>
              <a:t>-</a:t>
            </a:r>
            <a:r>
              <a:rPr lang="it-IT" dirty="0" err="1" smtClean="0"/>
              <a:t>options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Le k-</a:t>
            </a:r>
            <a:r>
              <a:rPr lang="it-IT" dirty="0" err="1" smtClean="0"/>
              <a:t>options</a:t>
            </a:r>
            <a:r>
              <a:rPr lang="it-IT" dirty="0" smtClean="0"/>
              <a:t> a livello programmatico, non sono altro che oggetti </a:t>
            </a:r>
            <a:r>
              <a:rPr lang="it-IT" dirty="0" err="1" smtClean="0"/>
              <a:t>javascript</a:t>
            </a:r>
            <a:r>
              <a:rPr lang="it-IT" dirty="0" smtClean="0"/>
              <a:t> con proprietà specifiche che consentono di gestire i vari aspetti relativi al funzionamento di un componente kendo. Vediamo ad esempio come appaiono le </a:t>
            </a:r>
            <a:r>
              <a:rPr lang="it-IT" dirty="0" err="1" smtClean="0"/>
              <a:t>options</a:t>
            </a:r>
            <a:r>
              <a:rPr lang="it-IT" dirty="0" smtClean="0"/>
              <a:t> per una griglia: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66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options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it-IT" dirty="0" smtClean="0"/>
              <a:t>HTML:</a:t>
            </a:r>
          </a:p>
          <a:p>
            <a:endParaRPr lang="it-IT" dirty="0"/>
          </a:p>
          <a:p>
            <a:r>
              <a:rPr lang="it-IT" dirty="0" smtClean="0"/>
              <a:t>Controller </a:t>
            </a:r>
            <a:r>
              <a:rPr lang="it-IT" dirty="0" err="1" smtClean="0"/>
              <a:t>AngularJs</a:t>
            </a:r>
            <a:r>
              <a:rPr lang="it-IT" dirty="0" smtClean="0"/>
              <a:t>:</a:t>
            </a:r>
          </a:p>
          <a:p>
            <a:endParaRPr lang="it-IT" dirty="0"/>
          </a:p>
        </p:txBody>
      </p:sp>
      <p:sp>
        <p:nvSpPr>
          <p:cNvPr id="4" name="Rettangolo arrotondato 3"/>
          <p:cNvSpPr/>
          <p:nvPr/>
        </p:nvSpPr>
        <p:spPr>
          <a:xfrm>
            <a:off x="539552" y="2132856"/>
            <a:ext cx="80648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kendo-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k-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ctrl.gridOptions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it-IT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&gt;&lt;/div&gt; </a:t>
            </a:r>
            <a:endParaRPr lang="it-IT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539552" y="3429000"/>
            <a:ext cx="8064896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it-IT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this.gridOptions</a:t>
            </a:r>
            <a:r>
              <a:rPr lang="it-IT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dataSource:new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kendo.data.DataSource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([……]),</a:t>
            </a:r>
          </a:p>
          <a:p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selectable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it-I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height: 200,    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scrollable: true,    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columns: [……]</a:t>
            </a:r>
            <a:endParaRPr lang="it-IT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it-IT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</a:t>
            </a:r>
            <a:r>
              <a:rPr lang="it-IT" dirty="0" smtClean="0"/>
              <a:t>-*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Per k-* si intendono le direttive inserite in kendo per la gestione e configurazione dei componenti.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Guardando la documentazione, si legge alla pagina dedicata ad </a:t>
            </a:r>
            <a:r>
              <a:rPr lang="it-IT" dirty="0" err="1" smtClean="0"/>
              <a:t>angularJs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i="1" dirty="0">
                <a:latin typeface="+mj-lt"/>
              </a:rPr>
              <a:t>You can specify any options supported by Kendo UI widgets in element attributes by converting the option name from </a:t>
            </a:r>
            <a:r>
              <a:rPr lang="en-US" i="1" dirty="0" err="1">
                <a:latin typeface="+mj-lt"/>
              </a:rPr>
              <a:t>camelCase</a:t>
            </a:r>
            <a:r>
              <a:rPr lang="en-US" i="1" dirty="0">
                <a:latin typeface="+mj-lt"/>
              </a:rPr>
              <a:t> to dash-separated-words, and prefixing it with </a:t>
            </a:r>
            <a:r>
              <a:rPr lang="en-US" i="1" dirty="0" smtClean="0">
                <a:latin typeface="+mj-lt"/>
              </a:rPr>
              <a:t>k-</a:t>
            </a:r>
            <a:r>
              <a:rPr lang="en-US" i="1" dirty="0">
                <a:latin typeface="+mj-lt"/>
              </a:rPr>
              <a:t>.</a:t>
            </a:r>
            <a:endParaRPr lang="it-IT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44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504</Words>
  <Application>Microsoft Office PowerPoint</Application>
  <PresentationFormat>Presentazione su schermo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AngularJs e KendoUI</vt:lpstr>
      <vt:lpstr>About Me</vt:lpstr>
      <vt:lpstr>Integrazione tra AngularJs e KendoUI</vt:lpstr>
      <vt:lpstr>Integrazione tra AngularJs e KendoUI</vt:lpstr>
      <vt:lpstr>Integrazione tra AngularJs e KendoUI</vt:lpstr>
      <vt:lpstr>Panoramica Generale KendoUI</vt:lpstr>
      <vt:lpstr>k-options</vt:lpstr>
      <vt:lpstr>k-options</vt:lpstr>
      <vt:lpstr>k-*</vt:lpstr>
      <vt:lpstr>k-*</vt:lpstr>
      <vt:lpstr>DataSource</vt:lpstr>
      <vt:lpstr>DataSource</vt:lpstr>
      <vt:lpstr>DataSource</vt:lpstr>
      <vt:lpstr>DataSource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e KendoUI</dc:title>
  <dc:creator>Danilo Caruso</dc:creator>
  <cp:lastModifiedBy>Danilo Caruso</cp:lastModifiedBy>
  <cp:revision>17</cp:revision>
  <dcterms:created xsi:type="dcterms:W3CDTF">2016-07-11T14:01:37Z</dcterms:created>
  <dcterms:modified xsi:type="dcterms:W3CDTF">2016-07-11T19:26:23Z</dcterms:modified>
</cp:coreProperties>
</file>