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3289" y="446981"/>
            <a:ext cx="9335486" cy="2268027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Filmes clássicos</a:t>
            </a:r>
            <a:b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98218" y="3044414"/>
            <a:ext cx="37544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Danilo Correia Reis da Silva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i="1" dirty="0" smtClean="0"/>
              <a:t>Sempre ao seu lado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22" y="1903685"/>
            <a:ext cx="3604391" cy="21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i="1" dirty="0" smtClean="0"/>
              <a:t>Sempre ao seu lado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1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700" i="1" dirty="0"/>
              <a:t/>
            </a:r>
            <a:br>
              <a:rPr lang="pt-BR" sz="67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000" i="1" dirty="0" smtClean="0"/>
              <a:t>O menino do pijama listrado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29" y="2114356"/>
            <a:ext cx="4081814" cy="20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8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i="1" dirty="0" smtClean="0"/>
              <a:t>O menino do pijama listrado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2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700" i="1" dirty="0" smtClean="0"/>
              <a:t>Conclusão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7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700" i="1" dirty="0" smtClean="0"/>
              <a:t>Bibliografia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5759"/>
          </a:xfrm>
        </p:spPr>
        <p:txBody>
          <a:bodyPr>
            <a:normAutofit fontScale="90000"/>
          </a:bodyPr>
          <a:lstStyle/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Poderoso Chefão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No silêncio da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noite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Homens e uma sentença</a:t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Tempos modernos</a:t>
            </a:r>
          </a:p>
        </p:txBody>
      </p:sp>
    </p:spTree>
    <p:extLst>
      <p:ext uri="{BB962C8B-B14F-4D97-AF65-F5344CB8AC3E}">
        <p14:creationId xmlns:p14="http://schemas.microsoft.com/office/powerpoint/2010/main" val="221735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5759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Qual a importância dos filmes na sociedade?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2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8084" y="506887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6000" i="1" dirty="0"/>
              <a:t>The Godfather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62" y="1515147"/>
            <a:ext cx="4805178" cy="269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62" y="1718871"/>
            <a:ext cx="4175940" cy="27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i="1" dirty="0" smtClean="0"/>
              <a:t>No </a:t>
            </a:r>
            <a:r>
              <a:rPr lang="pt-BR" sz="6000" i="1" dirty="0"/>
              <a:t>silêncio da </a:t>
            </a:r>
            <a:r>
              <a:rPr lang="pt-BR" sz="6000" i="1" dirty="0" smtClean="0"/>
              <a:t>noite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5" y="2119806"/>
            <a:ext cx="2676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i="1" dirty="0" smtClean="0"/>
              <a:t>No </a:t>
            </a:r>
            <a:r>
              <a:rPr lang="pt-BR" sz="6000" i="1" dirty="0"/>
              <a:t>silêncio da </a:t>
            </a:r>
            <a:r>
              <a:rPr lang="pt-BR" sz="6000" i="1" dirty="0" smtClean="0"/>
              <a:t>noite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9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843035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/>
              <a:t> </a:t>
            </a:r>
            <a:r>
              <a:rPr lang="pt-BR" sz="6000" i="1" dirty="0" smtClean="0"/>
              <a:t>Homens e uma sentença 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98" y="2004553"/>
            <a:ext cx="3930867" cy="23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i="1" dirty="0" smtClean="0"/>
              <a:t>Homens e uma sentença</a:t>
            </a: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/>
              <a:t/>
            </a:r>
            <a:br>
              <a:rPr lang="pt-BR" sz="6500" i="1" dirty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r>
              <a:rPr lang="pt-BR" sz="6500" i="1" dirty="0" smtClean="0"/>
              <a:t/>
            </a:r>
            <a:br>
              <a:rPr lang="pt-BR" sz="6500" i="1" dirty="0" smtClean="0"/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6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62</TotalTime>
  <Words>43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              Filmes clássicos </vt:lpstr>
      <vt:lpstr> menu Poderoso Chefão No silêncio da noite Homens e uma sentença Tempos modernos</vt:lpstr>
      <vt:lpstr>Qual a importância dos filmes na sociedade? </vt:lpstr>
      <vt:lpstr> The Godfather               </vt:lpstr>
      <vt:lpstr>Apresentação do PowerPoint</vt:lpstr>
      <vt:lpstr>No silêncio da noite    </vt:lpstr>
      <vt:lpstr>No silêncio da noite    </vt:lpstr>
      <vt:lpstr>  Homens e uma sentença     </vt:lpstr>
      <vt:lpstr>Homens e uma sentença    </vt:lpstr>
      <vt:lpstr>Sempre ao seu lado    </vt:lpstr>
      <vt:lpstr>Sempre ao seu lado    </vt:lpstr>
      <vt:lpstr>  O menino do pijama listrado    </vt:lpstr>
      <vt:lpstr>O menino do pijama listrado    </vt:lpstr>
      <vt:lpstr>Conclusão    </vt:lpstr>
      <vt:lpstr>Bibliografia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Filmes clássicos</dc:title>
  <dc:creator>ETEC</dc:creator>
  <cp:lastModifiedBy>ETEC</cp:lastModifiedBy>
  <cp:revision>7</cp:revision>
  <dcterms:created xsi:type="dcterms:W3CDTF">2022-08-19T14:36:29Z</dcterms:created>
  <dcterms:modified xsi:type="dcterms:W3CDTF">2022-08-19T15:38:55Z</dcterms:modified>
</cp:coreProperties>
</file>