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7" r:id="rId30"/>
    <p:sldId id="289" r:id="rId31"/>
    <p:sldId id="288" r:id="rId32"/>
    <p:sldId id="285" r:id="rId33"/>
    <p:sldId id="286" r:id="rId34"/>
    <p:sldId id="290" r:id="rId35"/>
    <p:sldId id="258" r:id="rId36"/>
  </p:sldIdLst>
  <p:sldSz cx="12192000" cy="6858000"/>
  <p:notesSz cx="6858000" cy="9144000"/>
  <p:embeddedFontLst>
    <p:embeddedFont>
      <p:font typeface="Andale Mono" panose="020B0604020202020204" charset="0"/>
      <p:regular r:id="rId37"/>
    </p:embeddedFont>
    <p:embeddedFont>
      <p:font typeface="Hack" panose="020B0609030202020204" pitchFamily="49"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4" autoAdjust="0"/>
    <p:restoredTop sz="94660"/>
  </p:normalViewPr>
  <p:slideViewPr>
    <p:cSldViewPr snapToGrid="0">
      <p:cViewPr varScale="1">
        <p:scale>
          <a:sx n="114" d="100"/>
          <a:sy n="114" d="100"/>
        </p:scale>
        <p:origin x="4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9/28/2021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aniloHP/csc372project1/releases/tag/1.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marL="342900" indent="-342900">
              <a:lnSpc>
                <a:spcPct val="100000"/>
              </a:lnSpc>
              <a:buFont typeface="Arial" panose="020B0604020202020204" pitchFamily="34" charset="0"/>
              <a:buChar char="•"/>
            </a:pPr>
            <a:r>
              <a:rPr lang="en-US" sz="2000" dirty="0"/>
              <a:t>Function parameters must have types associated with them. </a:t>
            </a:r>
          </a:p>
          <a:p>
            <a:pPr marL="342900" indent="-342900">
              <a:lnSpc>
                <a:spcPct val="100000"/>
              </a:lnSpc>
              <a:buFont typeface="Arial" panose="020B0604020202020204" pitchFamily="34" charset="0"/>
              <a:buChar char="•"/>
            </a:pPr>
            <a:r>
              <a:rPr lang="en-US" sz="2000" dirty="0"/>
              <a:t>There are no optional parameters or variadic functions in Rust. </a:t>
            </a:r>
          </a:p>
          <a:p>
            <a:pPr marL="342900" indent="-342900">
              <a:lnSpc>
                <a:spcPct val="100000"/>
              </a:lnSpc>
              <a:buFont typeface="Arial" panose="020B0604020202020204" pitchFamily="34" charset="0"/>
              <a:buChar char="•"/>
            </a:pPr>
            <a:r>
              <a:rPr lang="en-US" sz="2000" dirty="0"/>
              <a:t>Either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or a statement with no semicolon can be used to indicate return value</a:t>
            </a:r>
          </a:p>
          <a:p>
            <a:pPr marL="342900" indent="-342900">
              <a:lnSpc>
                <a:spcPct val="100000"/>
              </a:lnSpc>
              <a:buFont typeface="Arial" panose="020B0604020202020204" pitchFamily="34" charset="0"/>
              <a:buChar char="•"/>
            </a:pPr>
            <a:r>
              <a:rPr lang="en-US" sz="2000" dirty="0"/>
              <a:t>The return type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a:ea typeface="Hack" panose="020B0609030202020204" pitchFamily="49" charset="0"/>
                <a:cs typeface="Hack" panose="020B0609030202020204" pitchFamily="49" charset="0"/>
              </a:rPr>
              <a:t>in the function declaration</a:t>
            </a:r>
            <a:r>
              <a:rPr lang="en-US" sz="2000" dirty="0">
                <a:latin typeface="Hack" panose="020B0609030202020204" pitchFamily="49" charset="0"/>
                <a:ea typeface="Hack" panose="020B0609030202020204" pitchFamily="49" charset="0"/>
                <a:cs typeface="Hack" panose="020B0609030202020204" pitchFamily="49" charset="0"/>
              </a:rPr>
              <a: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7" y="3005873"/>
            <a:ext cx="4454899" cy="256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648" y="2336800"/>
            <a:ext cx="8526703"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769986" y="3044020"/>
            <a:ext cx="7097270" cy="244238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conditional statements. </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2452814824"/>
              </p:ext>
            </p:extLst>
          </p:nvPr>
        </p:nvGraphicFramePr>
        <p:xfrm>
          <a:off x="1289050" y="2308225"/>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40032053"/>
              </p:ext>
            </p:extLst>
          </p:nvPr>
        </p:nvGraphicFramePr>
        <p:xfrm>
          <a:off x="1289050" y="2522538"/>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and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8304" y="2508737"/>
            <a:ext cx="6860326" cy="37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concurrent applications.</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In general, to declare something mutable, use the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keyword.</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 </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to the right.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complicated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avoids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6297056"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6297056" y="2797580"/>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2"/>
          <a:stretch>
            <a:fillRect/>
          </a:stretch>
        </p:blipFill>
        <p:spPr>
          <a:xfrm>
            <a:off x="391497" y="5699243"/>
            <a:ext cx="5704503" cy="745363"/>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3"/>
          <a:srcRect b="7527"/>
          <a:stretch/>
        </p:blipFill>
        <p:spPr>
          <a:xfrm>
            <a:off x="6395921" y="5665697"/>
            <a:ext cx="4698354" cy="745363"/>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Borrowing/Ownership</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lnSpcReduction="10000"/>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fontAlgn="base">
              <a:spcBef>
                <a:spcPts val="0"/>
              </a:spcBef>
              <a:spcAft>
                <a:spcPts val="1200"/>
              </a:spcAft>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almost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0" y="2069824"/>
            <a:ext cx="10878267"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a:t>
            </a:r>
            <a:r>
              <a:rPr lang="en-US"/>
              <a:t>feels closest </a:t>
            </a:r>
            <a:r>
              <a:rPr lang="en-US" dirty="0"/>
              <a:t>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 and closures.</a:t>
            </a:r>
          </a:p>
        </p:txBody>
      </p:sp>
    </p:spTree>
    <p:extLst>
      <p:ext uri="{BB962C8B-B14F-4D97-AF65-F5344CB8AC3E}">
        <p14:creationId xmlns:p14="http://schemas.microsoft.com/office/powerpoint/2010/main" val="9348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6F2A-C44C-8E4C-8AFD-6B4CA2192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8615AF-2B11-EC4A-9AD6-5C90A54B7F05}"/>
              </a:ext>
            </a:extLst>
          </p:cNvPr>
          <p:cNvSpPr>
            <a:spLocks noGrp="1"/>
          </p:cNvSpPr>
          <p:nvPr>
            <p:ph idx="1"/>
          </p:nvPr>
        </p:nvSpPr>
        <p:spPr>
          <a:xfrm>
            <a:off x="680321" y="2314575"/>
            <a:ext cx="9613861" cy="3635901"/>
          </a:xfrm>
        </p:spPr>
        <p:txBody>
          <a:bodyPr/>
          <a:lstStyle/>
          <a:p>
            <a:pPr marL="0" indent="0" algn="ctr">
              <a:buNone/>
            </a:pPr>
            <a:endParaRPr lang="en-US" sz="3200" dirty="0"/>
          </a:p>
          <a:p>
            <a:pPr marL="0" indent="0" algn="ctr">
              <a:buNone/>
            </a:pPr>
            <a:r>
              <a:rPr lang="en-US" sz="3200" dirty="0"/>
              <a:t>Thank you for your time. </a:t>
            </a:r>
          </a:p>
          <a:p>
            <a:pPr marL="0" indent="0">
              <a:buNone/>
            </a:pPr>
            <a:endParaRPr lang="en-US" dirty="0"/>
          </a:p>
          <a:p>
            <a:r>
              <a:rPr lang="en-US" dirty="0"/>
              <a:t>To check out our project, go to:   </a:t>
            </a:r>
            <a:r>
              <a:rPr lang="en-US" dirty="0">
                <a:hlinkClick r:id="rId2"/>
              </a:rPr>
              <a:t>https://github.com/DaniloHP/csc372project1/releases/tag/1.0</a:t>
            </a:r>
            <a:endParaRPr lang="en-US" dirty="0"/>
          </a:p>
          <a:p>
            <a:r>
              <a:rPr lang="en-US" dirty="0"/>
              <a:t>Make sure to download the correct executable file to run our program too! </a:t>
            </a:r>
          </a:p>
        </p:txBody>
      </p:sp>
    </p:spTree>
    <p:extLst>
      <p:ext uri="{BB962C8B-B14F-4D97-AF65-F5344CB8AC3E}">
        <p14:creationId xmlns:p14="http://schemas.microsoft.com/office/powerpoint/2010/main" val="251915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741281" y="2194560"/>
            <a:ext cx="9613861" cy="4315968"/>
          </a:xfrm>
        </p:spPr>
        <p:txBody>
          <a:bodyPr>
            <a:noAutofit/>
          </a:bodyPr>
          <a:lstStyle/>
          <a:p>
            <a:r>
              <a:rPr lang="en-US" sz="1800" dirty="0" err="1"/>
              <a:t>Madunuwan</a:t>
            </a:r>
            <a:r>
              <a:rPr lang="en-US" sz="1800" dirty="0"/>
              <a:t>, </a:t>
            </a:r>
            <a:r>
              <a:rPr lang="en-US" sz="1800" dirty="0" err="1"/>
              <a:t>Dumindu</a:t>
            </a:r>
            <a:r>
              <a:rPr lang="en-US" sz="1800" dirty="0"/>
              <a:t>. “Why Rust?” </a:t>
            </a:r>
            <a:r>
              <a:rPr lang="en-US" sz="1800" i="1" dirty="0"/>
              <a:t>Why Rust?</a:t>
            </a:r>
            <a:r>
              <a:rPr lang="en-US" sz="1800" dirty="0"/>
              <a:t>, https://learning-</a:t>
            </a:r>
            <a:r>
              <a:rPr lang="en-US" sz="1800" dirty="0" err="1"/>
              <a:t>rust.github.io</a:t>
            </a:r>
            <a:r>
              <a:rPr lang="en-US" sz="1800" dirty="0"/>
              <a:t>/docs/a1.why_rust.html. </a:t>
            </a:r>
          </a:p>
          <a:p>
            <a:r>
              <a:rPr lang="en-US" sz="1800" dirty="0"/>
              <a:t>Rust Team. “Rust by Example.” </a:t>
            </a:r>
            <a:r>
              <a:rPr lang="en-US" sz="1800" i="1" dirty="0"/>
              <a:t>Introduction - Rust By Example</a:t>
            </a:r>
            <a:r>
              <a:rPr lang="en-US" sz="1800" dirty="0"/>
              <a:t>, https://</a:t>
            </a:r>
            <a:r>
              <a:rPr lang="en-US" sz="1800" dirty="0" err="1"/>
              <a:t>doc.rust-lang.org</a:t>
            </a:r>
            <a:r>
              <a:rPr lang="en-US" sz="1800" dirty="0"/>
              <a:t>/rust-by-example/. </a:t>
            </a:r>
            <a:endParaRPr lang="en-US" sz="1800" u="none" strike="noStrike" dirty="0">
              <a:effectLst/>
            </a:endParaRPr>
          </a:p>
          <a:p>
            <a:r>
              <a:rPr lang="en-US" sz="1800" dirty="0"/>
              <a:t>Rust Team. “Learn Rust.” </a:t>
            </a:r>
            <a:r>
              <a:rPr lang="en-US" sz="1800" i="1" dirty="0"/>
              <a:t>Rust Programming Language</a:t>
            </a:r>
            <a:r>
              <a:rPr lang="en-US" sz="1800" dirty="0"/>
              <a:t>, https://</a:t>
            </a:r>
            <a:r>
              <a:rPr lang="en-US" sz="1800" dirty="0" err="1"/>
              <a:t>www.rust-lang.org</a:t>
            </a:r>
            <a:r>
              <a:rPr lang="en-US" sz="1800" dirty="0"/>
              <a:t>/learn. </a:t>
            </a:r>
          </a:p>
          <a:p>
            <a:r>
              <a:rPr lang="en-US" sz="1800" dirty="0"/>
              <a:t>Facebook Engineering. “A Brief History of Rust at Facebook.” </a:t>
            </a:r>
            <a:r>
              <a:rPr lang="en-US" sz="1800" i="1" dirty="0"/>
              <a:t>Facebook Engineering</a:t>
            </a:r>
            <a:r>
              <a:rPr lang="en-US" sz="1800" dirty="0"/>
              <a:t>, 13 May 2021, https://</a:t>
            </a:r>
            <a:r>
              <a:rPr lang="en-US" sz="1800" dirty="0" err="1"/>
              <a:t>engineering.fb.com</a:t>
            </a:r>
            <a:r>
              <a:rPr lang="en-US" sz="1800" dirty="0"/>
              <a:t>/2021/04/29/developer-tools/rust/. </a:t>
            </a:r>
          </a:p>
          <a:p>
            <a:r>
              <a:rPr lang="en-US" sz="1800" dirty="0"/>
              <a:t>“Rust (Programming Language).” </a:t>
            </a:r>
            <a:r>
              <a:rPr lang="en-US" sz="1800" i="1" dirty="0"/>
              <a:t>Wikipedia</a:t>
            </a:r>
            <a:r>
              <a:rPr lang="en-US" sz="1800" dirty="0"/>
              <a:t>, Wikimedia Foundation, 22 Sept. 2021, https://</a:t>
            </a:r>
            <a:r>
              <a:rPr lang="en-US" sz="1800" dirty="0" err="1"/>
              <a:t>en.wikipedia.org</a:t>
            </a:r>
            <a:r>
              <a:rPr lang="en-US" sz="1800" dirty="0"/>
              <a:t>/wiki/Rust_(</a:t>
            </a:r>
            <a:r>
              <a:rPr lang="en-US" sz="1800" dirty="0" err="1"/>
              <a:t>programming_language</a:t>
            </a:r>
            <a:r>
              <a:rPr lang="en-US" sz="1800" dirty="0"/>
              <a:t>). </a:t>
            </a:r>
          </a:p>
          <a:p>
            <a:r>
              <a:rPr lang="en-US" sz="1800" dirty="0" err="1"/>
              <a:t>Lardinois</a:t>
            </a:r>
            <a:r>
              <a:rPr lang="en-US" sz="1800" dirty="0"/>
              <a:t>, Frederic. “AWS, Microsoft, Mozilla and Others Launch the Rust Foundation.” </a:t>
            </a:r>
            <a:r>
              <a:rPr lang="en-US" sz="1800" i="1" dirty="0"/>
              <a:t>TechCrunch</a:t>
            </a:r>
            <a:r>
              <a:rPr lang="en-US" sz="1800" dirty="0"/>
              <a:t>, TechCrunch, 8 Feb. 2021, https://techcrunch.com/2021/02/08/the-rust-programming-language-finds-a-new-home-in-a-non-profit-foundation/.</a:t>
            </a:r>
          </a:p>
          <a:p>
            <a:endParaRPr lang="en-US" sz="18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a:xfrm>
            <a:off x="680321" y="2236860"/>
            <a:ext cx="9992442" cy="3599316"/>
          </a:xfrm>
        </p:spPr>
        <p:txBody>
          <a:bodyPr>
            <a:normAutofit fontScale="85000" lnSpcReduction="10000"/>
          </a:bodyPr>
          <a:lstStyle/>
          <a:p>
            <a:pPr>
              <a:lnSpc>
                <a:spcPct val="120000"/>
              </a:lnSpc>
            </a:pPr>
            <a:r>
              <a:rPr lang="en-US" sz="2900" dirty="0"/>
              <a:t>Before Rust, there was a gap to fill for a highly concurrent, truly strongly typed low-level language with a safe memory layout. </a:t>
            </a:r>
          </a:p>
          <a:p>
            <a:pPr marL="0" indent="0">
              <a:lnSpc>
                <a:spcPct val="120000"/>
              </a:lnSpc>
              <a:buNone/>
            </a:pPr>
            <a:r>
              <a:rPr lang="en-US" sz="2900" dirty="0"/>
              <a:t>“</a:t>
            </a:r>
            <a:r>
              <a:rPr lang="en-US" sz="2900" b="0" i="0" dirty="0">
                <a:effectLst/>
              </a:rPr>
              <a:t>Rust is a systems programming language focused on three goals: safety, speed, and concurrency.”</a:t>
            </a:r>
          </a:p>
          <a:p>
            <a:pPr marL="0" indent="0">
              <a:lnSpc>
                <a:spcPct val="120000"/>
              </a:lnSpc>
              <a:buNone/>
            </a:pPr>
            <a:r>
              <a:rPr lang="en-US" sz="2900" dirty="0"/>
              <a:t>	-Rust documentation</a:t>
            </a:r>
          </a:p>
          <a:p>
            <a:pPr>
              <a:lnSpc>
                <a:spcPct val="120000"/>
              </a:lnSpc>
            </a:pPr>
            <a:r>
              <a:rPr lang="en-US" sz="2900" dirty="0"/>
              <a:t>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and ML</a:t>
            </a:r>
          </a:p>
          <a:p>
            <a:r>
              <a:rPr lang="en-US" dirty="0"/>
              <a:t>Functional programming elements inspired by Haskell and F#</a:t>
            </a:r>
          </a:p>
          <a:p>
            <a:r>
              <a:rPr lang="en-US" dirty="0"/>
              <a:t>OOP elements inspired by C++ </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normAutofit/>
          </a:bodyPr>
          <a:lstStyle/>
          <a:p>
            <a:r>
              <a:rPr lang="en-US" dirty="0"/>
              <a:t>Statically typed from the beginning in 2006</a:t>
            </a:r>
          </a:p>
          <a:p>
            <a:r>
              <a:rPr lang="en-US" dirty="0"/>
              <a:t>Classes removed in 0.4 in favor of structs and traits </a:t>
            </a:r>
          </a:p>
          <a:p>
            <a:pPr lvl="1"/>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(Founders: AWS, Huawei, Google, Microsoft, Mozilla).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800" dirty="0"/>
              <a:t>Used by Facebook, Microsoft, Dropbox, Amazon, Discord and more</a:t>
            </a:r>
          </a:p>
          <a:p>
            <a:r>
              <a:rPr lang="en-US" sz="2800" dirty="0" err="1"/>
              <a:t>WebAssembly</a:t>
            </a:r>
            <a:endParaRPr lang="en-US" sz="2800" dirty="0"/>
          </a:p>
          <a:p>
            <a:pPr lvl="1"/>
            <a:r>
              <a:rPr lang="en-US" sz="1800" dirty="0">
                <a:hlinkClick r:id="rId2"/>
              </a:rPr>
              <a:t>https://royaltm.github.io/rust-fractx-wasm-demo/</a:t>
            </a:r>
            <a:endParaRPr lang="en-US" sz="1800" dirty="0"/>
          </a:p>
          <a:p>
            <a:r>
              <a:rPr lang="en-US" sz="2800" dirty="0"/>
              <a:t>Game development</a:t>
            </a:r>
          </a:p>
          <a:p>
            <a:pPr lvl="1"/>
            <a:r>
              <a:rPr lang="en-US" sz="1800" dirty="0" err="1"/>
              <a:t>Veloren</a:t>
            </a:r>
            <a:r>
              <a:rPr lang="en-US" sz="18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0" y="3175984"/>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0" y="2336872"/>
            <a:ext cx="4812431" cy="3767901"/>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All statements end with semicolon </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p:txBody>
      </p:sp>
      <p:sp>
        <p:nvSpPr>
          <p:cNvPr id="2" name="TextBox 1">
            <a:extLst>
              <a:ext uri="{FF2B5EF4-FFF2-40B4-BE49-F238E27FC236}">
                <a16:creationId xmlns:a16="http://schemas.microsoft.com/office/drawing/2014/main" id="{3A2CB5D1-AE5C-E64F-8AC4-8AF64DBAAEAB}"/>
              </a:ext>
            </a:extLst>
          </p:cNvPr>
          <p:cNvSpPr txBox="1"/>
          <p:nvPr/>
        </p:nvSpPr>
        <p:spPr>
          <a:xfrm>
            <a:off x="9901233" y="3871909"/>
            <a:ext cx="25006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602</TotalTime>
  <Words>2117</Words>
  <Application>Microsoft Office PowerPoint</Application>
  <PresentationFormat>Widescreen</PresentationFormat>
  <Paragraphs>201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Hack</vt:lpstr>
      <vt:lpstr>Andale Mono</vt:lpstr>
      <vt:lpstr>Trebuchet MS</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Borrowing/Ownership</vt:lpstr>
      <vt:lpstr>Cargo and the Rust toolchain</vt:lpstr>
      <vt:lpstr>Getting started</vt:lpstr>
      <vt:lpstr>Running an application</vt:lpstr>
      <vt:lpstr>Dependency management</vt:lpstr>
      <vt:lpstr>Nuances</vt:lpstr>
      <vt:lpstr>Project </vt:lpstr>
      <vt:lpstr>Project Cont. </vt:lpstr>
      <vt:lpstr>Project Cont. </vt:lpstr>
      <vt:lpstr>Danilo’s Opinion on Rust</vt:lpstr>
      <vt:lpstr>Christian’s Opinion on Rust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Danilo Hidalgo</cp:lastModifiedBy>
  <cp:revision>65</cp:revision>
  <dcterms:created xsi:type="dcterms:W3CDTF">2021-09-25T20:28:59Z</dcterms:created>
  <dcterms:modified xsi:type="dcterms:W3CDTF">2021-09-29T01:20:11Z</dcterms:modified>
</cp:coreProperties>
</file>