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5" r:id="rId30"/>
    <p:sldId id="286" r:id="rId31"/>
    <p:sldId id="287" r:id="rId32"/>
    <p:sldId id="289" r:id="rId33"/>
    <p:sldId id="288" r:id="rId34"/>
    <p:sldId id="258" r:id="rId35"/>
  </p:sldIdLst>
  <p:sldSz cx="12192000" cy="6858000"/>
  <p:notesSz cx="6858000" cy="9144000"/>
  <p:embeddedFontLst>
    <p:embeddedFont>
      <p:font typeface="Andale Mono" panose="020B0509000000000004" pitchFamily="49" charset="0"/>
      <p:regular r:id="rId36"/>
    </p:embeddedFont>
    <p:embeddedFont>
      <p:font typeface="Hack" panose="020B0609030202020204" pitchFamily="49" charset="0"/>
      <p:regular r:id="rId37"/>
      <p:bold r:id="rId38"/>
      <p:italic r:id="rId39"/>
      <p:boldItalic r:id="rId40"/>
    </p:embeddedFont>
    <p:embeddedFont>
      <p:font typeface="Trebuchet MS" panose="020B0703020202090204" pitchFamily="3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55" autoAdjust="0"/>
    <p:restoredTop sz="94660"/>
  </p:normalViewPr>
  <p:slideViewPr>
    <p:cSldViewPr snapToGrid="0">
      <p:cViewPr>
        <p:scale>
          <a:sx n="65" d="100"/>
          <a:sy n="65" d="100"/>
        </p:scale>
        <p:origin x="144"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9/27/21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a:lnSpc>
                <a:spcPct val="100000"/>
              </a:lnSpc>
            </a:pPr>
            <a:r>
              <a:rPr lang="en-US" sz="2000" dirty="0"/>
              <a:t>Functions parameters must have types associated with them. There are no optional or variadic functions in Rust.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can still be used if you don’t like the no-semicolon return syntax. The return value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8" y="3005873"/>
            <a:ext cx="3924502" cy="226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038" y="2336800"/>
            <a:ext cx="7685899"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880285" y="3015445"/>
            <a:ext cx="6515483" cy="224217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conditions.</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3363906732"/>
              </p:ext>
            </p:extLst>
          </p:nvPr>
        </p:nvGraphicFramePr>
        <p:xfrm>
          <a:off x="681038" y="2336800"/>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3456462707"/>
              </p:ext>
            </p:extLst>
          </p:nvPr>
        </p:nvGraphicFramePr>
        <p:xfrm>
          <a:off x="681038" y="2336800"/>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4029" y="2508738"/>
            <a:ext cx="6234481" cy="34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concurrency.</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A more involved example of mutability is coming later.</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2016.</a:t>
            </a:r>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above.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5614090"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5614995" y="2780184"/>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1" name="Picture 10">
            <a:extLst>
              <a:ext uri="{FF2B5EF4-FFF2-40B4-BE49-F238E27FC236}">
                <a16:creationId xmlns:a16="http://schemas.microsoft.com/office/drawing/2014/main" id="{7016BD26-EC4F-41D8-AC0F-AF76CB146DCB}"/>
              </a:ext>
            </a:extLst>
          </p:cNvPr>
          <p:cNvPicPr>
            <a:picLocks noChangeAspect="1"/>
          </p:cNvPicPr>
          <p:nvPr/>
        </p:nvPicPr>
        <p:blipFill rotWithShape="1">
          <a:blip r:embed="rId2"/>
          <a:srcRect t="11010" b="7264"/>
          <a:stretch/>
        </p:blipFill>
        <p:spPr>
          <a:xfrm>
            <a:off x="6916360" y="4816929"/>
            <a:ext cx="1918547" cy="869434"/>
          </a:xfrm>
          <a:prstGeom prst="rect">
            <a:avLst/>
          </a:prstGeom>
        </p:spPr>
      </p:pic>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3"/>
          <a:stretch>
            <a:fillRect/>
          </a:stretch>
        </p:blipFill>
        <p:spPr>
          <a:xfrm>
            <a:off x="442706" y="5696829"/>
            <a:ext cx="5123907" cy="669501"/>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4"/>
          <a:srcRect b="7527"/>
          <a:stretch/>
        </p:blipFill>
        <p:spPr>
          <a:xfrm>
            <a:off x="5810297" y="5771636"/>
            <a:ext cx="4220164" cy="669501"/>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1" y="2126974"/>
            <a:ext cx="10690044"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feels closes 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a:t>
            </a:r>
          </a:p>
        </p:txBody>
      </p:sp>
    </p:spTree>
    <p:extLst>
      <p:ext uri="{BB962C8B-B14F-4D97-AF65-F5344CB8AC3E}">
        <p14:creationId xmlns:p14="http://schemas.microsoft.com/office/powerpoint/2010/main" val="93489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680321" y="2336872"/>
            <a:ext cx="9613861" cy="4346315"/>
          </a:xfrm>
        </p:spPr>
        <p:txBody>
          <a:bodyPr>
            <a:normAutofit/>
          </a:bodyPr>
          <a:lstStyle/>
          <a:p>
            <a:r>
              <a:rPr lang="en-US" sz="2000" dirty="0" err="1"/>
              <a:t>Madunuwan</a:t>
            </a:r>
            <a:r>
              <a:rPr lang="en-US" sz="2000" dirty="0"/>
              <a:t>, </a:t>
            </a:r>
            <a:r>
              <a:rPr lang="en-US" sz="2000" dirty="0" err="1"/>
              <a:t>Dumindu</a:t>
            </a:r>
            <a:r>
              <a:rPr lang="en-US" sz="2000" dirty="0"/>
              <a:t>. “Why Rust?” </a:t>
            </a:r>
            <a:r>
              <a:rPr lang="en-US" sz="2000" i="1" dirty="0"/>
              <a:t>Why Rust?</a:t>
            </a:r>
            <a:r>
              <a:rPr lang="en-US" sz="2000" dirty="0"/>
              <a:t>, https://learning-</a:t>
            </a:r>
            <a:r>
              <a:rPr lang="en-US" sz="2000" dirty="0" err="1"/>
              <a:t>rust.github.io</a:t>
            </a:r>
            <a:r>
              <a:rPr lang="en-US" sz="2000" dirty="0"/>
              <a:t>/docs/a1.why_rust.html. </a:t>
            </a:r>
          </a:p>
          <a:p>
            <a:r>
              <a:rPr lang="en-US" sz="2000" dirty="0"/>
              <a:t>Rust Team. “Rust by Example.” </a:t>
            </a:r>
            <a:r>
              <a:rPr lang="en-US" sz="2000" i="1" dirty="0"/>
              <a:t>Introduction - Rust By Example</a:t>
            </a:r>
            <a:r>
              <a:rPr lang="en-US" sz="2000" dirty="0"/>
              <a:t>, https://</a:t>
            </a:r>
            <a:r>
              <a:rPr lang="en-US" sz="2000" dirty="0" err="1"/>
              <a:t>doc.rust-lang.org</a:t>
            </a:r>
            <a:r>
              <a:rPr lang="en-US" sz="2000" dirty="0"/>
              <a:t>/rust-by-example/. </a:t>
            </a:r>
            <a:endParaRPr lang="en-US" sz="2000" u="none" strike="noStrike" dirty="0">
              <a:effectLst/>
            </a:endParaRPr>
          </a:p>
          <a:p>
            <a:r>
              <a:rPr lang="en-US" sz="2000" dirty="0"/>
              <a:t>Rust Team. “Learn Rust.” </a:t>
            </a:r>
            <a:r>
              <a:rPr lang="en-US" sz="2000" i="1" dirty="0"/>
              <a:t>Rust Programming Language</a:t>
            </a:r>
            <a:r>
              <a:rPr lang="en-US" sz="2000" dirty="0"/>
              <a:t>, https://</a:t>
            </a:r>
            <a:r>
              <a:rPr lang="en-US" sz="2000" dirty="0" err="1"/>
              <a:t>www.rust-lang.org</a:t>
            </a:r>
            <a:r>
              <a:rPr lang="en-US" sz="2000" dirty="0"/>
              <a:t>/learn. </a:t>
            </a:r>
          </a:p>
          <a:p>
            <a:r>
              <a:rPr lang="en-US" sz="2000" dirty="0"/>
              <a:t>Facebook Engineering. “A Brief History of Rust at Facebook.” </a:t>
            </a:r>
            <a:r>
              <a:rPr lang="en-US" sz="2000" i="1" dirty="0"/>
              <a:t>Facebook Engineering</a:t>
            </a:r>
            <a:r>
              <a:rPr lang="en-US" sz="2000" dirty="0"/>
              <a:t>, 13 May 2021, https://</a:t>
            </a:r>
            <a:r>
              <a:rPr lang="en-US" sz="2000" dirty="0" err="1"/>
              <a:t>engineering.fb.com</a:t>
            </a:r>
            <a:r>
              <a:rPr lang="en-US" sz="2000" dirty="0"/>
              <a:t>/2021/04/29/developer-tools/rust/. </a:t>
            </a:r>
          </a:p>
          <a:p>
            <a:r>
              <a:rPr lang="en-US" sz="2000" dirty="0"/>
              <a:t>“Rust (Programming Language).” </a:t>
            </a:r>
            <a:r>
              <a:rPr lang="en-US" sz="2000" i="1" dirty="0"/>
              <a:t>Wikipedia</a:t>
            </a:r>
            <a:r>
              <a:rPr lang="en-US" sz="2000" dirty="0"/>
              <a:t>, Wikimedia Foundation, 22 Sept. 2021, https://</a:t>
            </a:r>
            <a:r>
              <a:rPr lang="en-US" sz="2000" dirty="0" err="1"/>
              <a:t>en.wikipedia.org</a:t>
            </a:r>
            <a:r>
              <a:rPr lang="en-US" sz="2000" dirty="0"/>
              <a:t>/wiki/Rust_(</a:t>
            </a:r>
            <a:r>
              <a:rPr lang="en-US" sz="2000" dirty="0" err="1"/>
              <a:t>programming_language</a:t>
            </a:r>
            <a:r>
              <a:rPr lang="en-US" sz="2000" dirty="0"/>
              <a:t>). </a:t>
            </a:r>
          </a:p>
          <a:p>
            <a:endParaRPr lang="en-US" sz="20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p:txBody>
          <a:bodyPr/>
          <a:lstStyle/>
          <a:p>
            <a:pPr marL="0" indent="0">
              <a:buNone/>
            </a:pPr>
            <a:r>
              <a:rPr lang="en-US" sz="2800" dirty="0"/>
              <a:t>“</a:t>
            </a:r>
            <a:r>
              <a:rPr lang="en-US" sz="2800" b="0" i="0" dirty="0">
                <a:effectLst/>
              </a:rPr>
              <a:t>Rust is a systems programming language focused on three goals: safety, speed, and concurrency.”</a:t>
            </a:r>
          </a:p>
          <a:p>
            <a:pPr marL="0" indent="0">
              <a:buNone/>
            </a:pPr>
            <a:r>
              <a:rPr lang="en-US" sz="2000" dirty="0"/>
              <a:t>-Rust documentation</a:t>
            </a:r>
            <a:endParaRPr lang="en-US" sz="3600" dirty="0"/>
          </a:p>
          <a:p>
            <a:pPr marL="0" indent="0">
              <a:buNone/>
            </a:pPr>
            <a:endParaRPr lang="en-US" dirty="0"/>
          </a:p>
          <a:p>
            <a:pPr marL="0" indent="0">
              <a:buNone/>
            </a:pPr>
            <a:r>
              <a:rPr lang="en-US" dirty="0"/>
              <a:t>Created by Mozilla to fill the spot of a highly concurrent, truly strongly typed low-level language with a safe memory layout. </a:t>
            </a:r>
          </a:p>
          <a:p>
            <a:pPr marL="0" indent="0">
              <a:buNone/>
            </a:pPr>
            <a:r>
              <a:rPr lang="en-US" dirty="0"/>
              <a:t>Despite its age, Rust 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ML, and Lisp</a:t>
            </a:r>
          </a:p>
          <a:p>
            <a:r>
              <a:rPr lang="en-US" dirty="0"/>
              <a:t>Functional programming elements inspired by Haskell and F#</a:t>
            </a:r>
          </a:p>
          <a:p>
            <a:r>
              <a:rPr lang="en-US" dirty="0"/>
              <a:t>Memory management inspired C++</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lstStyle/>
          <a:p>
            <a:r>
              <a:rPr lang="en-US" dirty="0"/>
              <a:t>Statically typed from the beginning in 2006</a:t>
            </a:r>
          </a:p>
          <a:p>
            <a:r>
              <a:rPr lang="en-US" dirty="0"/>
              <a:t>Classes removed in 0.4 in favor of structs with associated methods</a:t>
            </a:r>
          </a:p>
          <a:p>
            <a:r>
              <a:rPr lang="en-US" dirty="0"/>
              <a:t>Traits added in 0.4 to add a sort of polymorphism</a:t>
            </a:r>
          </a:p>
          <a:p>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600" dirty="0"/>
              <a:t>Used by Facebook, Microsoft, Dropbox, Amazon, Discord</a:t>
            </a:r>
          </a:p>
          <a:p>
            <a:r>
              <a:rPr lang="en-US" sz="2800" dirty="0"/>
              <a:t>High performance web server and frameworks</a:t>
            </a:r>
          </a:p>
          <a:p>
            <a:pPr lvl="1"/>
            <a:r>
              <a:rPr lang="en-US" sz="1800" dirty="0"/>
              <a:t>Actix Web: an extremely performant web server</a:t>
            </a:r>
          </a:p>
          <a:p>
            <a:r>
              <a:rPr lang="en-US" sz="2800" dirty="0"/>
              <a:t>WebAssembly</a:t>
            </a:r>
          </a:p>
          <a:p>
            <a:pPr lvl="1"/>
            <a:r>
              <a:rPr lang="en-US" sz="1800" dirty="0">
                <a:hlinkClick r:id="rId2"/>
              </a:rPr>
              <a:t>https://royaltm.github.io/rust-fractx-wasm-demo/</a:t>
            </a:r>
            <a:endParaRPr lang="en-US" sz="1800" dirty="0"/>
          </a:p>
          <a:p>
            <a:r>
              <a:rPr lang="en-US" sz="2800" dirty="0"/>
              <a:t>Game development</a:t>
            </a:r>
          </a:p>
          <a:p>
            <a:pPr lvl="1"/>
            <a:r>
              <a:rPr lang="en-US" sz="1900" dirty="0" err="1"/>
              <a:t>Veloren</a:t>
            </a:r>
            <a:r>
              <a:rPr lang="en-US" sz="19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2" y="3212605"/>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1" y="2336872"/>
            <a:ext cx="4561380" cy="3599317"/>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latin typeface="+mj-lt"/>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Whitespace-ambivalent</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Return statement has no semicolon</a:t>
            </a:r>
            <a:endParaRPr lang="en-US" sz="20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364</TotalTime>
  <Words>2029</Words>
  <Application>Microsoft Macintosh PowerPoint</Application>
  <PresentationFormat>Widescreen</PresentationFormat>
  <Paragraphs>195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Trebuchet MS</vt:lpstr>
      <vt:lpstr>Hack</vt:lpstr>
      <vt:lpstr>Andale Mono</vt:lpstr>
      <vt:lpstr>Arial</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vt:lpstr>
      <vt:lpstr>Cargo and the Rust toolchain</vt:lpstr>
      <vt:lpstr>Getting started</vt:lpstr>
      <vt:lpstr>Running an application</vt:lpstr>
      <vt:lpstr>Dependency management</vt:lpstr>
      <vt:lpstr>Nuances</vt:lpstr>
      <vt:lpstr>Danilo’s Opinion on Rust</vt:lpstr>
      <vt:lpstr>Christian’s Opinion on Rust</vt:lpstr>
      <vt:lpstr>Project </vt:lpstr>
      <vt:lpstr>Project Cont. </vt:lpstr>
      <vt:lpstr>Project Cont.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Christian Trejo</cp:lastModifiedBy>
  <cp:revision>35</cp:revision>
  <dcterms:created xsi:type="dcterms:W3CDTF">2021-09-25T20:28:59Z</dcterms:created>
  <dcterms:modified xsi:type="dcterms:W3CDTF">2021-09-27T20:20:16Z</dcterms:modified>
</cp:coreProperties>
</file>