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5c76c14c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5c76c14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5c76c14c4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5c76c14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d07679a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4d07679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293f152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8293f15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5c76c14c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5c76c1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293f152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293f15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293f1520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8293f15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293f1520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8293f15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c76c14c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5c76c14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"/>
              <a:buChar char="⬢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"/>
              <a:buChar char="⬡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"/>
              <a:buChar char="⬡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Char char="●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Char char="○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Char char="■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Char char="●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"/>
              <a:buChar char="○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"/>
              <a:buChar char="■"/>
              <a:defRPr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mongodb.com/try/download/compass" TargetMode="External"/><Relationship Id="rId5" Type="http://schemas.openxmlformats.org/officeDocument/2006/relationships/hyperlink" Target="https://www.mongodb.com/cloud/atlas" TargetMode="External"/><Relationship Id="rId6" Type="http://schemas.openxmlformats.org/officeDocument/2006/relationships/hyperlink" Target="https://www.mongodb.com/try/download/community" TargetMode="External"/><Relationship Id="rId7" Type="http://schemas.openxmlformats.org/officeDocument/2006/relationships/hyperlink" Target="https://hub.docker.com/_/mong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918000" y="660900"/>
            <a:ext cx="5277000" cy="20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 NoSQL: Como e quando usar? </a:t>
            </a:r>
            <a:endParaRPr/>
          </a:p>
        </p:txBody>
      </p:sp>
      <p:sp>
        <p:nvSpPr>
          <p:cNvPr id="199" name="Google Shape;199;p12"/>
          <p:cNvSpPr txBox="1"/>
          <p:nvPr>
            <p:ph type="ctrTitle"/>
          </p:nvPr>
        </p:nvSpPr>
        <p:spPr>
          <a:xfrm>
            <a:off x="1818750" y="2800000"/>
            <a:ext cx="3799800" cy="53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Praticando com</a:t>
            </a:r>
            <a:endParaRPr b="0" sz="2400"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50" y="2106950"/>
            <a:ext cx="1845700" cy="1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172225" y="1763900"/>
            <a:ext cx="3594900" cy="20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Sistemas com estrutura definida, muitos relacionamentos, consistente e não ter perda de informações.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utilizar cada solução?</a:t>
            </a:r>
            <a:endParaRPr/>
          </a:p>
        </p:txBody>
      </p:sp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2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3" name="Google Shape;293;p2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3706750" y="1763900"/>
            <a:ext cx="3594900" cy="212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r>
              <a:rPr b="1" lang="en"/>
              <a:t>SQL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Sistemas com estrutura indefinida, poucos relacionamentos, muita escrita e será preciso performance e escalabilidade.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135875" y="4372700"/>
            <a:ext cx="4773600" cy="5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00FF00"/>
                </a:solidFill>
                <a:latin typeface="Catamaran"/>
                <a:ea typeface="Catamaran"/>
                <a:cs typeface="Catamaran"/>
                <a:sym typeface="Catamaran"/>
              </a:rPr>
              <a:t>DICA: </a:t>
            </a:r>
            <a:r>
              <a:rPr b="1" lang="en">
                <a:solidFill>
                  <a:srgbClr val="00FF00"/>
                </a:solidFill>
                <a:latin typeface="Catamaran"/>
                <a:ea typeface="Catamaran"/>
                <a:cs typeface="Catamaran"/>
                <a:sym typeface="Catamaran"/>
              </a:rPr>
              <a:t>Utilize o melhor das duas soluções :)</a:t>
            </a:r>
            <a:endParaRPr b="1">
              <a:solidFill>
                <a:srgbClr val="00FF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475" y="3996525"/>
            <a:ext cx="1428349" cy="10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MongoDB</a:t>
            </a:r>
            <a:endParaRPr/>
          </a:p>
        </p:txBody>
      </p:sp>
      <p:sp>
        <p:nvSpPr>
          <p:cNvPr id="305" name="Google Shape;30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22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07" name="Google Shape;307;p2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246225" y="1502350"/>
            <a:ext cx="73026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Instale o Node: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https://nodejs.org/en/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Instale o MongoDB Compass: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https://www.mongodb.com/try/download/compass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Criar um servidor: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Atlas (Recomendado):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https://www.mongodb.com/cloud/atlas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Local (Community):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https://www.mongodb.com/try/download/community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Docker: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https://hub.docker.com/_/mongo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Configurar networking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Configurar usuário root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Conectar com o Compass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ctrTitle"/>
          </p:nvPr>
        </p:nvSpPr>
        <p:spPr>
          <a:xfrm>
            <a:off x="2937900" y="139992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Bora Codar!!!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banco de dados SQL?</a:t>
            </a:r>
            <a:endParaRPr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08" name="Google Shape;208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76025" y="1570150"/>
            <a:ext cx="2884200" cy="23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Estrutura em tabelas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Relacionamentos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75" y="2583625"/>
            <a:ext cx="5878974" cy="191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300" y="1466525"/>
            <a:ext cx="2653904" cy="11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 SQL</a:t>
            </a:r>
            <a:endParaRPr/>
          </a:p>
        </p:txBody>
      </p:sp>
      <p:sp>
        <p:nvSpPr>
          <p:cNvPr id="226" name="Google Shape;22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7" name="Google Shape;227;p1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28" name="Google Shape;228;p1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246225" y="1502350"/>
            <a:ext cx="3032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ACID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Normalização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Dados estruturados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Escalabilidade Vertical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Otimizado para consultas complexas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Modelo Relacional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NoSQL?</a:t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8" name="Google Shape;248;p17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49" name="Google Shape;249;p1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132750" y="1541875"/>
            <a:ext cx="6794100" cy="30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NoSQL (Not Only SQL) são banco de dados com armazenamento baseado em chave-valor onde o SQL não é utilizado como linguagem de consulta.</a:t>
            </a:r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3" y="2801901"/>
            <a:ext cx="6487126" cy="1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 NoSQL</a:t>
            </a:r>
            <a:endParaRPr/>
          </a:p>
        </p:txBody>
      </p:sp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1" name="Google Shape;271;p1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246225" y="1502350"/>
            <a:ext cx="3032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Armazenamento key-value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Aplicação responsável por validações/relacionamentos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Dados não estruturados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Escalabilidade Horizontal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Otimizado para escrita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