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74" r:id="rId7"/>
    <p:sldId id="275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2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2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376" y="4119824"/>
            <a:ext cx="4941771" cy="1807463"/>
          </a:xfrm>
        </p:spPr>
        <p:txBody>
          <a:bodyPr anchor="ctr"/>
          <a:lstStyle/>
          <a:p>
            <a:r>
              <a:rPr lang="en-US" sz="6000" dirty="0"/>
              <a:t>GIT, GITHUB &amp; GITKRAKEN</a:t>
            </a:r>
          </a:p>
        </p:txBody>
      </p:sp>
      <p:pic>
        <p:nvPicPr>
          <p:cNvPr id="1026" name="Picture 2" descr="Git vs Github: ¿Cómo diferenciarlos? - Desafío Latam">
            <a:extLst>
              <a:ext uri="{FF2B5EF4-FFF2-40B4-BE49-F238E27FC236}">
                <a16:creationId xmlns:a16="http://schemas.microsoft.com/office/drawing/2014/main" id="{DDF9B198-6E47-082B-AEB4-81E27CA29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5" t="18164" r="10675" b="26016"/>
          <a:stretch/>
        </p:blipFill>
        <p:spPr bwMode="auto">
          <a:xfrm>
            <a:off x="6005565" y="4119824"/>
            <a:ext cx="5756305" cy="22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Kraken Integration | Zluri">
            <a:extLst>
              <a:ext uri="{FF2B5EF4-FFF2-40B4-BE49-F238E27FC236}">
                <a16:creationId xmlns:a16="http://schemas.microsoft.com/office/drawing/2014/main" id="{2957455A-6D67-783E-8F77-6C2899988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r="13164"/>
          <a:stretch/>
        </p:blipFill>
        <p:spPr bwMode="auto">
          <a:xfrm>
            <a:off x="7937988" y="904350"/>
            <a:ext cx="4033786" cy="28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vs GitHub: What's the Difference?">
            <a:extLst>
              <a:ext uri="{FF2B5EF4-FFF2-40B4-BE49-F238E27FC236}">
                <a16:creationId xmlns:a16="http://schemas.microsoft.com/office/drawing/2014/main" id="{93486310-DF4C-D9BF-BC3D-7977D2D21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45" y="220750"/>
            <a:ext cx="9047598" cy="62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4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vs. GitLab vs. BitBucket | by RIVO AGENCY | Medium">
            <a:extLst>
              <a:ext uri="{FF2B5EF4-FFF2-40B4-BE49-F238E27FC236}">
                <a16:creationId xmlns:a16="http://schemas.microsoft.com/office/drawing/2014/main" id="{5B09DB6B-5C96-3B35-7EF0-522C30C8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1" y="344608"/>
            <a:ext cx="11419037" cy="565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376" y="4119824"/>
            <a:ext cx="4941771" cy="1807463"/>
          </a:xfrm>
        </p:spPr>
        <p:txBody>
          <a:bodyPr anchor="ctr"/>
          <a:lstStyle/>
          <a:p>
            <a:r>
              <a:rPr lang="en-US" sz="6000" dirty="0"/>
              <a:t>GIT, GITHUB &amp; GITKRAKEN</a:t>
            </a:r>
          </a:p>
        </p:txBody>
      </p:sp>
      <p:pic>
        <p:nvPicPr>
          <p:cNvPr id="4098" name="Picture 2" descr="Blog: Descubriendo Git: Características y Ventajas">
            <a:extLst>
              <a:ext uri="{FF2B5EF4-FFF2-40B4-BE49-F238E27FC236}">
                <a16:creationId xmlns:a16="http://schemas.microsoft.com/office/drawing/2014/main" id="{4EC7B1CF-31CF-BE1C-CB65-16AECC3B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9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B75A43-0AF0-A2D3-C013-92D8C806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C499AF-2D77-77C0-6543-1664BD8B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20" y="408716"/>
            <a:ext cx="9133562" cy="604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853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{7CE887E0-07F4-47C3-B3B2-490413E51271}tf67328976_win32</Template>
  <TotalTime>118</TotalTime>
  <Words>15</Words>
  <Application>Microsoft Office PowerPoint</Application>
  <PresentationFormat>Panorámica</PresentationFormat>
  <Paragraphs>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GIT, GITHUB &amp; GITKRAKEN</vt:lpstr>
      <vt:lpstr>Presentación de PowerPoint</vt:lpstr>
      <vt:lpstr>Presentación de PowerPoint</vt:lpstr>
      <vt:lpstr>GIT, GITHUB &amp; GITKRAKEN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Malla</dc:creator>
  <cp:lastModifiedBy>Manuel Malla</cp:lastModifiedBy>
  <cp:revision>1</cp:revision>
  <dcterms:created xsi:type="dcterms:W3CDTF">2024-09-16T23:24:49Z</dcterms:created>
  <dcterms:modified xsi:type="dcterms:W3CDTF">2024-09-17T01:23:17Z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